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6" r:id="rId2"/>
    <p:sldId id="268" r:id="rId3"/>
    <p:sldId id="278" r:id="rId4"/>
    <p:sldId id="284" r:id="rId5"/>
    <p:sldId id="279" r:id="rId6"/>
    <p:sldId id="271" r:id="rId7"/>
    <p:sldId id="280" r:id="rId8"/>
    <p:sldId id="281" r:id="rId9"/>
    <p:sldId id="273" r:id="rId10"/>
    <p:sldId id="264" r:id="rId11"/>
    <p:sldId id="275" r:id="rId12"/>
    <p:sldId id="276" r:id="rId13"/>
    <p:sldId id="282" r:id="rId14"/>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A26618-F927-4CFE-9943-2696F3F033E4}" v="265" dt="2021-09-12T21:53:17.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5"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go" userId="51d9a421c889aca9" providerId="LiveId" clId="{79A26618-F927-4CFE-9943-2696F3F033E4}"/>
    <pc:docChg chg="undo custSel addSld delSld modSld sldOrd modMainMaster modShowInfo">
      <pc:chgData name="Diogo" userId="51d9a421c889aca9" providerId="LiveId" clId="{79A26618-F927-4CFE-9943-2696F3F033E4}" dt="2021-09-13T07:14:57.116" v="4052" actId="47"/>
      <pc:docMkLst>
        <pc:docMk/>
      </pc:docMkLst>
      <pc:sldChg chg="modSp del mod ord">
        <pc:chgData name="Diogo" userId="51d9a421c889aca9" providerId="LiveId" clId="{79A26618-F927-4CFE-9943-2696F3F033E4}" dt="2021-09-08T15:59:03.395" v="467" actId="47"/>
        <pc:sldMkLst>
          <pc:docMk/>
          <pc:sldMk cId="988977761" sldId="256"/>
        </pc:sldMkLst>
        <pc:spChg chg="mod">
          <ac:chgData name="Diogo" userId="51d9a421c889aca9" providerId="LiveId" clId="{79A26618-F927-4CFE-9943-2696F3F033E4}" dt="2021-09-08T15:52:12.392" v="297" actId="20577"/>
          <ac:spMkLst>
            <pc:docMk/>
            <pc:sldMk cId="988977761" sldId="256"/>
            <ac:spMk id="2" creationId="{00000000-0000-0000-0000-000000000000}"/>
          </ac:spMkLst>
        </pc:spChg>
      </pc:sldChg>
      <pc:sldChg chg="addSp delSp modSp del mod ord">
        <pc:chgData name="Diogo" userId="51d9a421c889aca9" providerId="LiveId" clId="{79A26618-F927-4CFE-9943-2696F3F033E4}" dt="2021-09-10T11:31:58.363" v="3682" actId="47"/>
        <pc:sldMkLst>
          <pc:docMk/>
          <pc:sldMk cId="3726159699" sldId="257"/>
        </pc:sldMkLst>
        <pc:spChg chg="mod">
          <ac:chgData name="Diogo" userId="51d9a421c889aca9" providerId="LiveId" clId="{79A26618-F927-4CFE-9943-2696F3F033E4}" dt="2021-09-08T15:52:15.047" v="299" actId="20577"/>
          <ac:spMkLst>
            <pc:docMk/>
            <pc:sldMk cId="3726159699" sldId="257"/>
            <ac:spMk id="2" creationId="{B0C60A4C-0E04-4C4B-8C9E-88707E35CFE4}"/>
          </ac:spMkLst>
        </pc:spChg>
        <pc:spChg chg="mod">
          <ac:chgData name="Diogo" userId="51d9a421c889aca9" providerId="LiveId" clId="{79A26618-F927-4CFE-9943-2696F3F033E4}" dt="2021-09-08T09:57:25.025" v="101" actId="20577"/>
          <ac:spMkLst>
            <pc:docMk/>
            <pc:sldMk cId="3726159699" sldId="257"/>
            <ac:spMk id="3" creationId="{81749FD9-EEF8-45A7-844B-9F92EFC2BDAC}"/>
          </ac:spMkLst>
        </pc:spChg>
        <pc:spChg chg="mod">
          <ac:chgData name="Diogo" userId="51d9a421c889aca9" providerId="LiveId" clId="{79A26618-F927-4CFE-9943-2696F3F033E4}" dt="2021-09-08T10:05:22.374" v="102" actId="1076"/>
          <ac:spMkLst>
            <pc:docMk/>
            <pc:sldMk cId="3726159699" sldId="257"/>
            <ac:spMk id="5" creationId="{85281B90-BF09-4F5C-AA10-5940C5C6704A}"/>
          </ac:spMkLst>
        </pc:spChg>
        <pc:picChg chg="add del mod">
          <ac:chgData name="Diogo" userId="51d9a421c889aca9" providerId="LiveId" clId="{79A26618-F927-4CFE-9943-2696F3F033E4}" dt="2021-09-08T16:05:15.671" v="487"/>
          <ac:picMkLst>
            <pc:docMk/>
            <pc:sldMk cId="3726159699" sldId="257"/>
            <ac:picMk id="7" creationId="{9AD57896-A7A5-42E1-845D-9944D7F183FC}"/>
          </ac:picMkLst>
        </pc:picChg>
      </pc:sldChg>
      <pc:sldChg chg="delSp modSp del mod ord">
        <pc:chgData name="Diogo" userId="51d9a421c889aca9" providerId="LiveId" clId="{79A26618-F927-4CFE-9943-2696F3F033E4}" dt="2021-09-10T11:37:58.571" v="3753" actId="47"/>
        <pc:sldMkLst>
          <pc:docMk/>
          <pc:sldMk cId="3495297660" sldId="258"/>
        </pc:sldMkLst>
        <pc:spChg chg="mod">
          <ac:chgData name="Diogo" userId="51d9a421c889aca9" providerId="LiveId" clId="{79A26618-F927-4CFE-9943-2696F3F033E4}" dt="2021-09-08T15:51:03.588" v="258" actId="20577"/>
          <ac:spMkLst>
            <pc:docMk/>
            <pc:sldMk cId="3495297660" sldId="258"/>
            <ac:spMk id="2" creationId="{669F0CCE-0CC1-4148-86AB-731CCFC13D4D}"/>
          </ac:spMkLst>
        </pc:spChg>
        <pc:spChg chg="del mod">
          <ac:chgData name="Diogo" userId="51d9a421c889aca9" providerId="LiveId" clId="{79A26618-F927-4CFE-9943-2696F3F033E4}" dt="2021-09-08T16:26:55.278" v="627" actId="478"/>
          <ac:spMkLst>
            <pc:docMk/>
            <pc:sldMk cId="3495297660" sldId="258"/>
            <ac:spMk id="4" creationId="{87BAE6F9-8415-4518-BA5B-9B34AAA95FB8}"/>
          </ac:spMkLst>
        </pc:spChg>
      </pc:sldChg>
      <pc:sldChg chg="modSp del mod ord">
        <pc:chgData name="Diogo" userId="51d9a421c889aca9" providerId="LiveId" clId="{79A26618-F927-4CFE-9943-2696F3F033E4}" dt="2021-09-10T11:39:58.504" v="3890" actId="47"/>
        <pc:sldMkLst>
          <pc:docMk/>
          <pc:sldMk cId="1727247246" sldId="259"/>
        </pc:sldMkLst>
        <pc:spChg chg="mod">
          <ac:chgData name="Diogo" userId="51d9a421c889aca9" providerId="LiveId" clId="{79A26618-F927-4CFE-9943-2696F3F033E4}" dt="2021-09-08T15:52:24.573" v="303" actId="20577"/>
          <ac:spMkLst>
            <pc:docMk/>
            <pc:sldMk cId="1727247246" sldId="259"/>
            <ac:spMk id="2" creationId="{1BADFB57-07F7-4178-8E8A-8EE4C2A1E2E3}"/>
          </ac:spMkLst>
        </pc:spChg>
      </pc:sldChg>
      <pc:sldChg chg="modSp del mod ord">
        <pc:chgData name="Diogo" userId="51d9a421c889aca9" providerId="LiveId" clId="{79A26618-F927-4CFE-9943-2696F3F033E4}" dt="2021-09-10T11:18:17.827" v="3549" actId="47"/>
        <pc:sldMkLst>
          <pc:docMk/>
          <pc:sldMk cId="1086181685" sldId="260"/>
        </pc:sldMkLst>
        <pc:spChg chg="mod">
          <ac:chgData name="Diogo" userId="51d9a421c889aca9" providerId="LiveId" clId="{79A26618-F927-4CFE-9943-2696F3F033E4}" dt="2021-09-08T15:52:32.570" v="305" actId="20577"/>
          <ac:spMkLst>
            <pc:docMk/>
            <pc:sldMk cId="1086181685" sldId="260"/>
            <ac:spMk id="2" creationId="{92D33441-6147-497C-951F-A72A97E126AD}"/>
          </ac:spMkLst>
        </pc:spChg>
        <pc:spChg chg="mod">
          <ac:chgData name="Diogo" userId="51d9a421c889aca9" providerId="LiveId" clId="{79A26618-F927-4CFE-9943-2696F3F033E4}" dt="2021-09-08T17:35:55.995" v="675" actId="20577"/>
          <ac:spMkLst>
            <pc:docMk/>
            <pc:sldMk cId="1086181685" sldId="260"/>
            <ac:spMk id="3" creationId="{99471E7D-926C-4606-A34D-988F9655A277}"/>
          </ac:spMkLst>
        </pc:spChg>
        <pc:spChg chg="mod">
          <ac:chgData name="Diogo" userId="51d9a421c889aca9" providerId="LiveId" clId="{79A26618-F927-4CFE-9943-2696F3F033E4}" dt="2021-09-08T17:36:35.692" v="677" actId="14100"/>
          <ac:spMkLst>
            <pc:docMk/>
            <pc:sldMk cId="1086181685" sldId="260"/>
            <ac:spMk id="4" creationId="{D3119E6A-A016-4EA9-A03B-83D102F41BB4}"/>
          </ac:spMkLst>
        </pc:spChg>
      </pc:sldChg>
      <pc:sldChg chg="add del">
        <pc:chgData name="Diogo" userId="51d9a421c889aca9" providerId="LiveId" clId="{79A26618-F927-4CFE-9943-2696F3F033E4}" dt="2021-09-08T15:45:34.031" v="109" actId="47"/>
        <pc:sldMkLst>
          <pc:docMk/>
          <pc:sldMk cId="2002938996" sldId="261"/>
        </pc:sldMkLst>
      </pc:sldChg>
      <pc:sldChg chg="modSp add del mod">
        <pc:chgData name="Diogo" userId="51d9a421c889aca9" providerId="LiveId" clId="{79A26618-F927-4CFE-9943-2696F3F033E4}" dt="2021-09-08T16:11:26.900" v="528" actId="47"/>
        <pc:sldMkLst>
          <pc:docMk/>
          <pc:sldMk cId="2452261548" sldId="262"/>
        </pc:sldMkLst>
        <pc:spChg chg="mod">
          <ac:chgData name="Diogo" userId="51d9a421c889aca9" providerId="LiveId" clId="{79A26618-F927-4CFE-9943-2696F3F033E4}" dt="2021-09-08T15:48:05.914" v="150" actId="20577"/>
          <ac:spMkLst>
            <pc:docMk/>
            <pc:sldMk cId="2452261548" sldId="262"/>
            <ac:spMk id="2" creationId="{B0C60A4C-0E04-4C4B-8C9E-88707E35CFE4}"/>
          </ac:spMkLst>
        </pc:spChg>
        <pc:spChg chg="mod">
          <ac:chgData name="Diogo" userId="51d9a421c889aca9" providerId="LiveId" clId="{79A26618-F927-4CFE-9943-2696F3F033E4}" dt="2021-09-08T16:09:01.513" v="508" actId="1076"/>
          <ac:spMkLst>
            <pc:docMk/>
            <pc:sldMk cId="2452261548" sldId="262"/>
            <ac:spMk id="5" creationId="{85281B90-BF09-4F5C-AA10-5940C5C6704A}"/>
          </ac:spMkLst>
        </pc:spChg>
      </pc:sldChg>
      <pc:sldChg chg="modSp add del mod ord">
        <pc:chgData name="Diogo" userId="51d9a421c889aca9" providerId="LiveId" clId="{79A26618-F927-4CFE-9943-2696F3F033E4}" dt="2021-09-08T16:28:15.749" v="655" actId="47"/>
        <pc:sldMkLst>
          <pc:docMk/>
          <pc:sldMk cId="2411849477" sldId="263"/>
        </pc:sldMkLst>
        <pc:spChg chg="mod">
          <ac:chgData name="Diogo" userId="51d9a421c889aca9" providerId="LiveId" clId="{79A26618-F927-4CFE-9943-2696F3F033E4}" dt="2021-09-08T15:52:20.055" v="301" actId="20577"/>
          <ac:spMkLst>
            <pc:docMk/>
            <pc:sldMk cId="2411849477" sldId="263"/>
            <ac:spMk id="2" creationId="{669F0CCE-0CC1-4148-86AB-731CCFC13D4D}"/>
          </ac:spMkLst>
        </pc:spChg>
      </pc:sldChg>
      <pc:sldChg chg="addSp modSp add mod modTransition">
        <pc:chgData name="Diogo" userId="51d9a421c889aca9" providerId="LiveId" clId="{79A26618-F927-4CFE-9943-2696F3F033E4}" dt="2021-09-12T21:53:17.368" v="4051"/>
        <pc:sldMkLst>
          <pc:docMk/>
          <pc:sldMk cId="3756436845" sldId="264"/>
        </pc:sldMkLst>
        <pc:spChg chg="mod">
          <ac:chgData name="Diogo" userId="51d9a421c889aca9" providerId="LiveId" clId="{79A26618-F927-4CFE-9943-2696F3F033E4}" dt="2021-09-09T10:49:58.207" v="2553" actId="207"/>
          <ac:spMkLst>
            <pc:docMk/>
            <pc:sldMk cId="3756436845" sldId="264"/>
            <ac:spMk id="2" creationId="{1BADFB57-07F7-4178-8E8A-8EE4C2A1E2E3}"/>
          </ac:spMkLst>
        </pc:spChg>
        <pc:spChg chg="mod">
          <ac:chgData name="Diogo" userId="51d9a421c889aca9" providerId="LiveId" clId="{79A26618-F927-4CFE-9943-2696F3F033E4}" dt="2021-09-10T11:17:26.302" v="3470" actId="20577"/>
          <ac:spMkLst>
            <pc:docMk/>
            <pc:sldMk cId="3756436845" sldId="264"/>
            <ac:spMk id="3" creationId="{E7CB24D2-1A11-4201-96E9-A2E4ABC3A2FA}"/>
          </ac:spMkLst>
        </pc:spChg>
        <pc:spChg chg="add mod">
          <ac:chgData name="Diogo" userId="51d9a421c889aca9" providerId="LiveId" clId="{79A26618-F927-4CFE-9943-2696F3F033E4}" dt="2021-09-10T12:01:56.042" v="3956"/>
          <ac:spMkLst>
            <pc:docMk/>
            <pc:sldMk cId="3756436845" sldId="264"/>
            <ac:spMk id="7" creationId="{0E35A0ED-6597-4611-9E53-A4DD284AA1B8}"/>
          </ac:spMkLst>
        </pc:spChg>
        <pc:spChg chg="add mod">
          <ac:chgData name="Diogo" userId="51d9a421c889aca9" providerId="LiveId" clId="{79A26618-F927-4CFE-9943-2696F3F033E4}" dt="2021-09-10T12:04:51.498" v="3994"/>
          <ac:spMkLst>
            <pc:docMk/>
            <pc:sldMk cId="3756436845" sldId="264"/>
            <ac:spMk id="8" creationId="{FB213001-5522-4887-9325-C3FD3542066C}"/>
          </ac:spMkLst>
        </pc:spChg>
        <pc:picChg chg="add mod ord">
          <ac:chgData name="Diogo" userId="51d9a421c889aca9" providerId="LiveId" clId="{79A26618-F927-4CFE-9943-2696F3F033E4}" dt="2021-09-09T10:51:01.509" v="2565" actId="171"/>
          <ac:picMkLst>
            <pc:docMk/>
            <pc:sldMk cId="3756436845" sldId="264"/>
            <ac:picMk id="4" creationId="{57F85694-5554-437A-8DDC-B4F8801F1496}"/>
          </ac:picMkLst>
        </pc:picChg>
      </pc:sldChg>
      <pc:sldChg chg="addSp delSp modSp add del mod">
        <pc:chgData name="Diogo" userId="51d9a421c889aca9" providerId="LiveId" clId="{79A26618-F927-4CFE-9943-2696F3F033E4}" dt="2021-09-09T10:08:55.950" v="1467" actId="47"/>
        <pc:sldMkLst>
          <pc:docMk/>
          <pc:sldMk cId="3848371517" sldId="265"/>
        </pc:sldMkLst>
        <pc:spChg chg="del mod">
          <ac:chgData name="Diogo" userId="51d9a421c889aca9" providerId="LiveId" clId="{79A26618-F927-4CFE-9943-2696F3F033E4}" dt="2021-09-09T10:08:21.263" v="1458" actId="478"/>
          <ac:spMkLst>
            <pc:docMk/>
            <pc:sldMk cId="3848371517" sldId="265"/>
            <ac:spMk id="2" creationId="{92D33441-6147-497C-951F-A72A97E126AD}"/>
          </ac:spMkLst>
        </pc:spChg>
        <pc:spChg chg="mod">
          <ac:chgData name="Diogo" userId="51d9a421c889aca9" providerId="LiveId" clId="{79A26618-F927-4CFE-9943-2696F3F033E4}" dt="2021-09-08T21:44:56.736" v="1144"/>
          <ac:spMkLst>
            <pc:docMk/>
            <pc:sldMk cId="3848371517" sldId="265"/>
            <ac:spMk id="3" creationId="{99471E7D-926C-4606-A34D-988F9655A277}"/>
          </ac:spMkLst>
        </pc:spChg>
        <pc:spChg chg="add mod">
          <ac:chgData name="Diogo" userId="51d9a421c889aca9" providerId="LiveId" clId="{79A26618-F927-4CFE-9943-2696F3F033E4}" dt="2021-09-09T10:08:21.263" v="1458" actId="478"/>
          <ac:spMkLst>
            <pc:docMk/>
            <pc:sldMk cId="3848371517" sldId="265"/>
            <ac:spMk id="6" creationId="{4DF19C45-50AC-495C-8A84-30193D87B077}"/>
          </ac:spMkLst>
        </pc:spChg>
        <pc:picChg chg="add del mod ord">
          <ac:chgData name="Diogo" userId="51d9a421c889aca9" providerId="LiveId" clId="{79A26618-F927-4CFE-9943-2696F3F033E4}" dt="2021-09-09T10:08:31.835" v="1463" actId="478"/>
          <ac:picMkLst>
            <pc:docMk/>
            <pc:sldMk cId="3848371517" sldId="265"/>
            <ac:picMk id="4" creationId="{D8DEF3D6-9CBB-445B-97B1-4E0F48411207}"/>
          </ac:picMkLst>
        </pc:picChg>
      </pc:sldChg>
      <pc:sldChg chg="modSp add mod modTransition setBg">
        <pc:chgData name="Diogo" userId="51d9a421c889aca9" providerId="LiveId" clId="{79A26618-F927-4CFE-9943-2696F3F033E4}" dt="2021-09-12T21:53:17.368" v="4051"/>
        <pc:sldMkLst>
          <pc:docMk/>
          <pc:sldMk cId="1493463735" sldId="266"/>
        </pc:sldMkLst>
        <pc:spChg chg="mod">
          <ac:chgData name="Diogo" userId="51d9a421c889aca9" providerId="LiveId" clId="{79A26618-F927-4CFE-9943-2696F3F033E4}" dt="2021-09-08T15:46:15.101" v="126" actId="1076"/>
          <ac:spMkLst>
            <pc:docMk/>
            <pc:sldMk cId="1493463735" sldId="266"/>
            <ac:spMk id="3" creationId="{00000000-0000-0000-0000-000000000000}"/>
          </ac:spMkLst>
        </pc:spChg>
        <pc:spChg chg="mod">
          <ac:chgData name="Diogo" userId="51d9a421c889aca9" providerId="LiveId" clId="{79A26618-F927-4CFE-9943-2696F3F033E4}" dt="2021-09-08T15:47:24.777" v="130" actId="207"/>
          <ac:spMkLst>
            <pc:docMk/>
            <pc:sldMk cId="1493463735" sldId="266"/>
            <ac:spMk id="4" creationId="{E8E6665B-3D03-4642-9760-4E97E3B55202}"/>
          </ac:spMkLst>
        </pc:spChg>
        <pc:spChg chg="mod">
          <ac:chgData name="Diogo" userId="51d9a421c889aca9" providerId="LiveId" clId="{79A26618-F927-4CFE-9943-2696F3F033E4}" dt="2021-09-08T15:47:14.232" v="127" actId="207"/>
          <ac:spMkLst>
            <pc:docMk/>
            <pc:sldMk cId="1493463735" sldId="266"/>
            <ac:spMk id="12" creationId="{2061D85B-C91A-4E6D-8D11-E8BB6CF7039C}"/>
          </ac:spMkLst>
        </pc:spChg>
      </pc:sldChg>
      <pc:sldChg chg="new del ord">
        <pc:chgData name="Diogo" userId="51d9a421c889aca9" providerId="LiveId" clId="{79A26618-F927-4CFE-9943-2696F3F033E4}" dt="2021-09-08T15:48:20.808" v="156" actId="47"/>
        <pc:sldMkLst>
          <pc:docMk/>
          <pc:sldMk cId="3679731766" sldId="267"/>
        </pc:sldMkLst>
      </pc:sldChg>
      <pc:sldChg chg="delSp modSp new del mod">
        <pc:chgData name="Diogo" userId="51d9a421c889aca9" providerId="LiveId" clId="{79A26618-F927-4CFE-9943-2696F3F033E4}" dt="2021-09-08T15:50:06.814" v="197" actId="47"/>
        <pc:sldMkLst>
          <pc:docMk/>
          <pc:sldMk cId="3813622466" sldId="267"/>
        </pc:sldMkLst>
        <pc:spChg chg="mod">
          <ac:chgData name="Diogo" userId="51d9a421c889aca9" providerId="LiveId" clId="{79A26618-F927-4CFE-9943-2696F3F033E4}" dt="2021-09-08T15:48:43.996" v="169" actId="122"/>
          <ac:spMkLst>
            <pc:docMk/>
            <pc:sldMk cId="3813622466" sldId="267"/>
            <ac:spMk id="2" creationId="{94B628F8-5576-40BE-AF51-D5162AD923C6}"/>
          </ac:spMkLst>
        </pc:spChg>
        <pc:spChg chg="del">
          <ac:chgData name="Diogo" userId="51d9a421c889aca9" providerId="LiveId" clId="{79A26618-F927-4CFE-9943-2696F3F033E4}" dt="2021-09-08T15:48:46.386" v="170" actId="478"/>
          <ac:spMkLst>
            <pc:docMk/>
            <pc:sldMk cId="3813622466" sldId="267"/>
            <ac:spMk id="3" creationId="{D9C7C7D9-13BB-466E-A372-621BBFE790AF}"/>
          </ac:spMkLst>
        </pc:spChg>
      </pc:sldChg>
      <pc:sldChg chg="delSp modSp add mod modTransition">
        <pc:chgData name="Diogo" userId="51d9a421c889aca9" providerId="LiveId" clId="{79A26618-F927-4CFE-9943-2696F3F033E4}" dt="2021-09-12T21:53:17.368" v="4051"/>
        <pc:sldMkLst>
          <pc:docMk/>
          <pc:sldMk cId="2924428281" sldId="268"/>
        </pc:sldMkLst>
        <pc:spChg chg="mod">
          <ac:chgData name="Diogo" userId="51d9a421c889aca9" providerId="LiveId" clId="{79A26618-F927-4CFE-9943-2696F3F033E4}" dt="2021-09-08T15:59:43.505" v="485" actId="20577"/>
          <ac:spMkLst>
            <pc:docMk/>
            <pc:sldMk cId="2924428281" sldId="268"/>
            <ac:spMk id="3" creationId="{00000000-0000-0000-0000-000000000000}"/>
          </ac:spMkLst>
        </pc:spChg>
        <pc:spChg chg="del">
          <ac:chgData name="Diogo" userId="51d9a421c889aca9" providerId="LiveId" clId="{79A26618-F927-4CFE-9943-2696F3F033E4}" dt="2021-09-08T15:49:38.575" v="194" actId="478"/>
          <ac:spMkLst>
            <pc:docMk/>
            <pc:sldMk cId="2924428281" sldId="268"/>
            <ac:spMk id="4" creationId="{E8E6665B-3D03-4642-9760-4E97E3B55202}"/>
          </ac:spMkLst>
        </pc:spChg>
        <pc:spChg chg="del mod">
          <ac:chgData name="Diogo" userId="51d9a421c889aca9" providerId="LiveId" clId="{79A26618-F927-4CFE-9943-2696F3F033E4}" dt="2021-09-08T15:49:38.577" v="196"/>
          <ac:spMkLst>
            <pc:docMk/>
            <pc:sldMk cId="2924428281" sldId="268"/>
            <ac:spMk id="12" creationId="{2061D85B-C91A-4E6D-8D11-E8BB6CF7039C}"/>
          </ac:spMkLst>
        </pc:spChg>
        <pc:picChg chg="mod">
          <ac:chgData name="Diogo" userId="51d9a421c889aca9" providerId="LiveId" clId="{79A26618-F927-4CFE-9943-2696F3F033E4}" dt="2021-09-08T15:59:28.488" v="469" actId="1076"/>
          <ac:picMkLst>
            <pc:docMk/>
            <pc:sldMk cId="2924428281" sldId="268"/>
            <ac:picMk id="9" creationId="{C4547DD9-86DD-4CFD-B287-4870DF5D3B9D}"/>
          </ac:picMkLst>
        </pc:picChg>
      </pc:sldChg>
      <pc:sldChg chg="addSp delSp modSp add del mod ord">
        <pc:chgData name="Diogo" userId="51d9a421c889aca9" providerId="LiveId" clId="{79A26618-F927-4CFE-9943-2696F3F033E4}" dt="2021-09-10T11:31:56.113" v="3681" actId="47"/>
        <pc:sldMkLst>
          <pc:docMk/>
          <pc:sldMk cId="1618498488" sldId="269"/>
        </pc:sldMkLst>
        <pc:spChg chg="mod">
          <ac:chgData name="Diogo" userId="51d9a421c889aca9" providerId="LiveId" clId="{79A26618-F927-4CFE-9943-2696F3F033E4}" dt="2021-09-08T15:50:27.238" v="214" actId="20577"/>
          <ac:spMkLst>
            <pc:docMk/>
            <pc:sldMk cId="1618498488" sldId="269"/>
            <ac:spMk id="2" creationId="{B0C60A4C-0E04-4C4B-8C9E-88707E35CFE4}"/>
          </ac:spMkLst>
        </pc:spChg>
        <pc:spChg chg="del">
          <ac:chgData name="Diogo" userId="51d9a421c889aca9" providerId="LiveId" clId="{79A26618-F927-4CFE-9943-2696F3F033E4}" dt="2021-09-09T11:05:10.810" v="2586" actId="478"/>
          <ac:spMkLst>
            <pc:docMk/>
            <pc:sldMk cId="1618498488" sldId="269"/>
            <ac:spMk id="3" creationId="{81749FD9-EEF8-45A7-844B-9F92EFC2BDAC}"/>
          </ac:spMkLst>
        </pc:spChg>
        <pc:spChg chg="del">
          <ac:chgData name="Diogo" userId="51d9a421c889aca9" providerId="LiveId" clId="{79A26618-F927-4CFE-9943-2696F3F033E4}" dt="2021-09-09T11:05:09.812" v="2585" actId="478"/>
          <ac:spMkLst>
            <pc:docMk/>
            <pc:sldMk cId="1618498488" sldId="269"/>
            <ac:spMk id="5" creationId="{85281B90-BF09-4F5C-AA10-5940C5C6704A}"/>
          </ac:spMkLst>
        </pc:spChg>
        <pc:spChg chg="mod">
          <ac:chgData name="Diogo" userId="51d9a421c889aca9" providerId="LiveId" clId="{79A26618-F927-4CFE-9943-2696F3F033E4}" dt="2021-09-09T11:05:15.603" v="2588" actId="1076"/>
          <ac:spMkLst>
            <pc:docMk/>
            <pc:sldMk cId="1618498488" sldId="269"/>
            <ac:spMk id="6" creationId="{802B0CB1-C30B-42E3-9F52-5B06044CA30A}"/>
          </ac:spMkLst>
        </pc:spChg>
        <pc:spChg chg="add del mod">
          <ac:chgData name="Diogo" userId="51d9a421c889aca9" providerId="LiveId" clId="{79A26618-F927-4CFE-9943-2696F3F033E4}" dt="2021-09-09T11:05:13.406" v="2587" actId="478"/>
          <ac:spMkLst>
            <pc:docMk/>
            <pc:sldMk cId="1618498488" sldId="269"/>
            <ac:spMk id="7" creationId="{4BE05CA4-6B2F-4924-BAC8-E795C0E754E0}"/>
          </ac:spMkLst>
        </pc:spChg>
      </pc:sldChg>
      <pc:sldChg chg="modSp add del mod ord">
        <pc:chgData name="Diogo" userId="51d9a421c889aca9" providerId="LiveId" clId="{79A26618-F927-4CFE-9943-2696F3F033E4}" dt="2021-09-10T11:34:45.425" v="3719" actId="47"/>
        <pc:sldMkLst>
          <pc:docMk/>
          <pc:sldMk cId="3627045720" sldId="270"/>
        </pc:sldMkLst>
        <pc:spChg chg="mod">
          <ac:chgData name="Diogo" userId="51d9a421c889aca9" providerId="LiveId" clId="{79A26618-F927-4CFE-9943-2696F3F033E4}" dt="2021-09-08T15:50:37.251" v="242" actId="20577"/>
          <ac:spMkLst>
            <pc:docMk/>
            <pc:sldMk cId="3627045720" sldId="270"/>
            <ac:spMk id="2" creationId="{B0C60A4C-0E04-4C4B-8C9E-88707E35CFE4}"/>
          </ac:spMkLst>
        </pc:spChg>
      </pc:sldChg>
      <pc:sldChg chg="addSp modSp add mod ord modTransition">
        <pc:chgData name="Diogo" userId="51d9a421c889aca9" providerId="LiveId" clId="{79A26618-F927-4CFE-9943-2696F3F033E4}" dt="2021-09-12T21:53:17.368" v="4051"/>
        <pc:sldMkLst>
          <pc:docMk/>
          <pc:sldMk cId="3529320397" sldId="271"/>
        </pc:sldMkLst>
        <pc:spChg chg="mod">
          <ac:chgData name="Diogo" userId="51d9a421c889aca9" providerId="LiveId" clId="{79A26618-F927-4CFE-9943-2696F3F033E4}" dt="2021-09-08T15:50:55.118" v="251" actId="20577"/>
          <ac:spMkLst>
            <pc:docMk/>
            <pc:sldMk cId="3529320397" sldId="271"/>
            <ac:spMk id="3" creationId="{00000000-0000-0000-0000-000000000000}"/>
          </ac:spMkLst>
        </pc:spChg>
        <pc:spChg chg="add mod">
          <ac:chgData name="Diogo" userId="51d9a421c889aca9" providerId="LiveId" clId="{79A26618-F927-4CFE-9943-2696F3F033E4}" dt="2021-09-10T12:01:51.923" v="3953"/>
          <ac:spMkLst>
            <pc:docMk/>
            <pc:sldMk cId="3529320397" sldId="271"/>
            <ac:spMk id="6" creationId="{B9504E44-DB94-41F2-AB6D-DF2AF9241E97}"/>
          </ac:spMkLst>
        </pc:spChg>
      </pc:sldChg>
      <pc:sldChg chg="add del">
        <pc:chgData name="Diogo" userId="51d9a421c889aca9" providerId="LiveId" clId="{79A26618-F927-4CFE-9943-2696F3F033E4}" dt="2021-09-08T15:51:09.551" v="260"/>
        <pc:sldMkLst>
          <pc:docMk/>
          <pc:sldMk cId="2171060785" sldId="272"/>
        </pc:sldMkLst>
      </pc:sldChg>
      <pc:sldChg chg="addSp delSp modSp add del mod ord">
        <pc:chgData name="Diogo" userId="51d9a421c889aca9" providerId="LiveId" clId="{79A26618-F927-4CFE-9943-2696F3F033E4}" dt="2021-09-10T11:39:44.014" v="3889" actId="47"/>
        <pc:sldMkLst>
          <pc:docMk/>
          <pc:sldMk cId="3805961705" sldId="272"/>
        </pc:sldMkLst>
        <pc:spChg chg="mod">
          <ac:chgData name="Diogo" userId="51d9a421c889aca9" providerId="LiveId" clId="{79A26618-F927-4CFE-9943-2696F3F033E4}" dt="2021-09-08T15:51:24.074" v="284" actId="20577"/>
          <ac:spMkLst>
            <pc:docMk/>
            <pc:sldMk cId="3805961705" sldId="272"/>
            <ac:spMk id="2" creationId="{669F0CCE-0CC1-4148-86AB-731CCFC13D4D}"/>
          </ac:spMkLst>
        </pc:spChg>
        <pc:spChg chg="del">
          <ac:chgData name="Diogo" userId="51d9a421c889aca9" providerId="LiveId" clId="{79A26618-F927-4CFE-9943-2696F3F033E4}" dt="2021-09-08T16:27:10.931" v="629" actId="478"/>
          <ac:spMkLst>
            <pc:docMk/>
            <pc:sldMk cId="3805961705" sldId="272"/>
            <ac:spMk id="3" creationId="{62A65277-681F-499E-A07C-278151700AAB}"/>
          </ac:spMkLst>
        </pc:spChg>
        <pc:spChg chg="mod">
          <ac:chgData name="Diogo" userId="51d9a421c889aca9" providerId="LiveId" clId="{79A26618-F927-4CFE-9943-2696F3F033E4}" dt="2021-09-08T16:27:16.408" v="632" actId="1076"/>
          <ac:spMkLst>
            <pc:docMk/>
            <pc:sldMk cId="3805961705" sldId="272"/>
            <ac:spMk id="4" creationId="{87BAE6F9-8415-4518-BA5B-9B34AAA95FB8}"/>
          </ac:spMkLst>
        </pc:spChg>
        <pc:spChg chg="add del mod">
          <ac:chgData name="Diogo" userId="51d9a421c889aca9" providerId="LiveId" clId="{79A26618-F927-4CFE-9943-2696F3F033E4}" dt="2021-09-08T16:27:14.323" v="630" actId="478"/>
          <ac:spMkLst>
            <pc:docMk/>
            <pc:sldMk cId="3805961705" sldId="272"/>
            <ac:spMk id="6" creationId="{E7681DFF-7171-4BD2-801D-6942A4D3B559}"/>
          </ac:spMkLst>
        </pc:spChg>
      </pc:sldChg>
      <pc:sldChg chg="addSp modSp add mod ord modTransition">
        <pc:chgData name="Diogo" userId="51d9a421c889aca9" providerId="LiveId" clId="{79A26618-F927-4CFE-9943-2696F3F033E4}" dt="2021-09-12T21:53:17.368" v="4051"/>
        <pc:sldMkLst>
          <pc:docMk/>
          <pc:sldMk cId="1561626410" sldId="273"/>
        </pc:sldMkLst>
        <pc:spChg chg="mod">
          <ac:chgData name="Diogo" userId="51d9a421c889aca9" providerId="LiveId" clId="{79A26618-F927-4CFE-9943-2696F3F033E4}" dt="2021-09-08T15:53:11.906" v="346" actId="20577"/>
          <ac:spMkLst>
            <pc:docMk/>
            <pc:sldMk cId="1561626410" sldId="273"/>
            <ac:spMk id="3" creationId="{00000000-0000-0000-0000-000000000000}"/>
          </ac:spMkLst>
        </pc:spChg>
        <pc:spChg chg="add mod">
          <ac:chgData name="Diogo" userId="51d9a421c889aca9" providerId="LiveId" clId="{79A26618-F927-4CFE-9943-2696F3F033E4}" dt="2021-09-10T12:01:54.954" v="3955"/>
          <ac:spMkLst>
            <pc:docMk/>
            <pc:sldMk cId="1561626410" sldId="273"/>
            <ac:spMk id="6" creationId="{EF5A6EFE-EFAE-4784-8DC9-1FB87D72BC9A}"/>
          </ac:spMkLst>
        </pc:spChg>
      </pc:sldChg>
      <pc:sldChg chg="addSp modSp add del mod">
        <pc:chgData name="Diogo" userId="51d9a421c889aca9" providerId="LiveId" clId="{79A26618-F927-4CFE-9943-2696F3F033E4}" dt="2021-09-10T11:17:10.522" v="3469" actId="47"/>
        <pc:sldMkLst>
          <pc:docMk/>
          <pc:sldMk cId="539585802" sldId="274"/>
        </pc:sldMkLst>
        <pc:spChg chg="mod">
          <ac:chgData name="Diogo" userId="51d9a421c889aca9" providerId="LiveId" clId="{79A26618-F927-4CFE-9943-2696F3F033E4}" dt="2021-09-09T10:51:23.146" v="2572" actId="207"/>
          <ac:spMkLst>
            <pc:docMk/>
            <pc:sldMk cId="539585802" sldId="274"/>
            <ac:spMk id="2" creationId="{1BADFB57-07F7-4178-8E8A-8EE4C2A1E2E3}"/>
          </ac:spMkLst>
        </pc:spChg>
        <pc:spChg chg="mod">
          <ac:chgData name="Diogo" userId="51d9a421c889aca9" providerId="LiveId" clId="{79A26618-F927-4CFE-9943-2696F3F033E4}" dt="2021-09-10T11:16:56.963" v="3464" actId="20577"/>
          <ac:spMkLst>
            <pc:docMk/>
            <pc:sldMk cId="539585802" sldId="274"/>
            <ac:spMk id="3" creationId="{E7CB24D2-1A11-4201-96E9-A2E4ABC3A2FA}"/>
          </ac:spMkLst>
        </pc:spChg>
        <pc:picChg chg="add mod ord">
          <ac:chgData name="Diogo" userId="51d9a421c889aca9" providerId="LiveId" clId="{79A26618-F927-4CFE-9943-2696F3F033E4}" dt="2021-09-09T10:51:19.466" v="2570" actId="1076"/>
          <ac:picMkLst>
            <pc:docMk/>
            <pc:sldMk cId="539585802" sldId="274"/>
            <ac:picMk id="4" creationId="{E32E933E-98E9-48D1-88FE-DFFB9080E5E7}"/>
          </ac:picMkLst>
        </pc:picChg>
      </pc:sldChg>
      <pc:sldChg chg="add del">
        <pc:chgData name="Diogo" userId="51d9a421c889aca9" providerId="LiveId" clId="{79A26618-F927-4CFE-9943-2696F3F033E4}" dt="2021-09-08T15:54:10.633" v="388"/>
        <pc:sldMkLst>
          <pc:docMk/>
          <pc:sldMk cId="1778831945" sldId="274"/>
        </pc:sldMkLst>
      </pc:sldChg>
      <pc:sldChg chg="addSp delSp modSp add mod modTransition">
        <pc:chgData name="Diogo" userId="51d9a421c889aca9" providerId="LiveId" clId="{79A26618-F927-4CFE-9943-2696F3F033E4}" dt="2021-09-12T21:53:17.368" v="4051"/>
        <pc:sldMkLst>
          <pc:docMk/>
          <pc:sldMk cId="586499132" sldId="275"/>
        </pc:sldMkLst>
        <pc:spChg chg="mod">
          <ac:chgData name="Diogo" userId="51d9a421c889aca9" providerId="LiveId" clId="{79A26618-F927-4CFE-9943-2696F3F033E4}" dt="2021-09-09T10:51:40.968" v="2579" actId="207"/>
          <ac:spMkLst>
            <pc:docMk/>
            <pc:sldMk cId="586499132" sldId="275"/>
            <ac:spMk id="2" creationId="{1BADFB57-07F7-4178-8E8A-8EE4C2A1E2E3}"/>
          </ac:spMkLst>
        </pc:spChg>
        <pc:spChg chg="mod">
          <ac:chgData name="Diogo" userId="51d9a421c889aca9" providerId="LiveId" clId="{79A26618-F927-4CFE-9943-2696F3F033E4}" dt="2021-09-10T11:18:08.949" v="3548" actId="20577"/>
          <ac:spMkLst>
            <pc:docMk/>
            <pc:sldMk cId="586499132" sldId="275"/>
            <ac:spMk id="3" creationId="{E7CB24D2-1A11-4201-96E9-A2E4ABC3A2FA}"/>
          </ac:spMkLst>
        </pc:spChg>
        <pc:spChg chg="del">
          <ac:chgData name="Diogo" userId="51d9a421c889aca9" providerId="LiveId" clId="{79A26618-F927-4CFE-9943-2696F3F033E4}" dt="2021-09-10T12:03:58.272" v="3987" actId="478"/>
          <ac:spMkLst>
            <pc:docMk/>
            <pc:sldMk cId="586499132" sldId="275"/>
            <ac:spMk id="4" creationId="{D92ED492-A213-4AC3-AA9A-47A9986DFBF4}"/>
          </ac:spMkLst>
        </pc:spChg>
        <pc:spChg chg="del">
          <ac:chgData name="Diogo" userId="51d9a421c889aca9" providerId="LiveId" clId="{79A26618-F927-4CFE-9943-2696F3F033E4}" dt="2021-09-10T12:03:55.163" v="3986" actId="478"/>
          <ac:spMkLst>
            <pc:docMk/>
            <pc:sldMk cId="586499132" sldId="275"/>
            <ac:spMk id="6" creationId="{765B052A-15C1-4B8C-835F-293B439FA13F}"/>
          </ac:spMkLst>
        </pc:spChg>
        <pc:spChg chg="add mod">
          <ac:chgData name="Diogo" userId="51d9a421c889aca9" providerId="LiveId" clId="{79A26618-F927-4CFE-9943-2696F3F033E4}" dt="2021-09-10T12:03:44.382" v="3982"/>
          <ac:spMkLst>
            <pc:docMk/>
            <pc:sldMk cId="586499132" sldId="275"/>
            <ac:spMk id="7" creationId="{5CB3DB4A-47A4-4E2C-8C67-3BAB854B182A}"/>
          </ac:spMkLst>
        </pc:spChg>
        <pc:spChg chg="add mod">
          <ac:chgData name="Diogo" userId="51d9a421c889aca9" providerId="LiveId" clId="{79A26618-F927-4CFE-9943-2696F3F033E4}" dt="2021-09-10T12:04:43.659" v="3992"/>
          <ac:spMkLst>
            <pc:docMk/>
            <pc:sldMk cId="586499132" sldId="275"/>
            <ac:spMk id="8" creationId="{D8E12623-9378-4579-867D-2DBBC108CFAB}"/>
          </ac:spMkLst>
        </pc:spChg>
        <pc:spChg chg="mod">
          <ac:chgData name="Diogo" userId="51d9a421c889aca9" providerId="LiveId" clId="{79A26618-F927-4CFE-9943-2696F3F033E4}" dt="2021-09-12T17:47:58.013" v="4006" actId="1076"/>
          <ac:spMkLst>
            <pc:docMk/>
            <pc:sldMk cId="586499132" sldId="275"/>
            <ac:spMk id="10" creationId="{36519C48-BDAB-4DD0-988B-25CE00D52C2E}"/>
          </ac:spMkLst>
        </pc:spChg>
        <pc:spChg chg="mod">
          <ac:chgData name="Diogo" userId="51d9a421c889aca9" providerId="LiveId" clId="{79A26618-F927-4CFE-9943-2696F3F033E4}" dt="2021-09-12T20:39:00.952" v="4024" actId="20577"/>
          <ac:spMkLst>
            <pc:docMk/>
            <pc:sldMk cId="586499132" sldId="275"/>
            <ac:spMk id="11" creationId="{64FC9BC9-0F1C-4724-BC6B-49154337B74E}"/>
          </ac:spMkLst>
        </pc:spChg>
        <pc:picChg chg="add mod">
          <ac:chgData name="Diogo" userId="51d9a421c889aca9" providerId="LiveId" clId="{79A26618-F927-4CFE-9943-2696F3F033E4}" dt="2021-09-12T17:47:39.593" v="4002" actId="1440"/>
          <ac:picMkLst>
            <pc:docMk/>
            <pc:sldMk cId="586499132" sldId="275"/>
            <ac:picMk id="4" creationId="{128DB5FD-5103-4D78-8E68-BF502ADF87F3}"/>
          </ac:picMkLst>
        </pc:picChg>
        <pc:picChg chg="add del mod ord">
          <ac:chgData name="Diogo" userId="51d9a421c889aca9" providerId="LiveId" clId="{79A26618-F927-4CFE-9943-2696F3F033E4}" dt="2021-09-09T10:53:11.256" v="2581" actId="478"/>
          <ac:picMkLst>
            <pc:docMk/>
            <pc:sldMk cId="586499132" sldId="275"/>
            <ac:picMk id="4" creationId="{94176BDB-092D-4900-A962-00A4F0A1ADDC}"/>
          </ac:picMkLst>
        </pc:picChg>
        <pc:picChg chg="add mod ord">
          <ac:chgData name="Diogo" userId="51d9a421c889aca9" providerId="LiveId" clId="{79A26618-F927-4CFE-9943-2696F3F033E4}" dt="2021-09-12T17:47:54.672" v="4005" actId="1076"/>
          <ac:picMkLst>
            <pc:docMk/>
            <pc:sldMk cId="586499132" sldId="275"/>
            <ac:picMk id="5" creationId="{2B5592AD-4A78-4DA6-8FA7-B3F05642D567}"/>
          </ac:picMkLst>
        </pc:picChg>
        <pc:picChg chg="del">
          <ac:chgData name="Diogo" userId="51d9a421c889aca9" providerId="LiveId" clId="{79A26618-F927-4CFE-9943-2696F3F033E4}" dt="2021-09-12T17:47:26.830" v="3998" actId="478"/>
          <ac:picMkLst>
            <pc:docMk/>
            <pc:sldMk cId="586499132" sldId="275"/>
            <ac:picMk id="9" creationId="{4F471AF6-9EEB-422E-B453-0F696972AFBC}"/>
          </ac:picMkLst>
        </pc:picChg>
      </pc:sldChg>
      <pc:sldChg chg="addSp modSp add mod ord modTransition">
        <pc:chgData name="Diogo" userId="51d9a421c889aca9" providerId="LiveId" clId="{79A26618-F927-4CFE-9943-2696F3F033E4}" dt="2021-09-12T21:53:17.368" v="4051"/>
        <pc:sldMkLst>
          <pc:docMk/>
          <pc:sldMk cId="36817577" sldId="276"/>
        </pc:sldMkLst>
        <pc:spChg chg="mod">
          <ac:chgData name="Diogo" userId="51d9a421c889aca9" providerId="LiveId" clId="{79A26618-F927-4CFE-9943-2696F3F033E4}" dt="2021-09-10T11:18:33.034" v="3550" actId="20577"/>
          <ac:spMkLst>
            <pc:docMk/>
            <pc:sldMk cId="36817577" sldId="276"/>
            <ac:spMk id="3" creationId="{00000000-0000-0000-0000-000000000000}"/>
          </ac:spMkLst>
        </pc:spChg>
        <pc:spChg chg="add mod">
          <ac:chgData name="Diogo" userId="51d9a421c889aca9" providerId="LiveId" clId="{79A26618-F927-4CFE-9943-2696F3F033E4}" dt="2021-09-10T12:01:57.632" v="3957"/>
          <ac:spMkLst>
            <pc:docMk/>
            <pc:sldMk cId="36817577" sldId="276"/>
            <ac:spMk id="6" creationId="{8D4FED66-02AF-4E3C-9A3A-BFEEC517F876}"/>
          </ac:spMkLst>
        </pc:spChg>
        <pc:picChg chg="mod">
          <ac:chgData name="Diogo" userId="51d9a421c889aca9" providerId="LiveId" clId="{79A26618-F927-4CFE-9943-2696F3F033E4}" dt="2021-09-08T15:55:08.255" v="418" actId="1076"/>
          <ac:picMkLst>
            <pc:docMk/>
            <pc:sldMk cId="36817577" sldId="276"/>
            <ac:picMk id="9" creationId="{C4547DD9-86DD-4CFD-B287-4870DF5D3B9D}"/>
          </ac:picMkLst>
        </pc:picChg>
      </pc:sldChg>
      <pc:sldChg chg="addSp delSp modSp add del mod ord modTransition setBg delDesignElem">
        <pc:chgData name="Diogo" userId="51d9a421c889aca9" providerId="LiveId" clId="{79A26618-F927-4CFE-9943-2696F3F033E4}" dt="2021-09-13T07:14:57.116" v="4052" actId="47"/>
        <pc:sldMkLst>
          <pc:docMk/>
          <pc:sldMk cId="3872044241" sldId="277"/>
        </pc:sldMkLst>
        <pc:spChg chg="mod">
          <ac:chgData name="Diogo" userId="51d9a421c889aca9" providerId="LiveId" clId="{79A26618-F927-4CFE-9943-2696F3F033E4}" dt="2021-09-08T16:11:38.112" v="529" actId="1076"/>
          <ac:spMkLst>
            <pc:docMk/>
            <pc:sldMk cId="3872044241" sldId="277"/>
            <ac:spMk id="21" creationId="{13AF6790-8986-4766-874C-4153845714FF}"/>
          </ac:spMkLst>
        </pc:spChg>
        <pc:spChg chg="add mod">
          <ac:chgData name="Diogo" userId="51d9a421c889aca9" providerId="LiveId" clId="{79A26618-F927-4CFE-9943-2696F3F033E4}" dt="2021-09-10T12:03:30.180" v="3976"/>
          <ac:spMkLst>
            <pc:docMk/>
            <pc:sldMk cId="3872044241" sldId="277"/>
            <ac:spMk id="23" creationId="{F0166009-CCC2-47B6-8421-577EDFFDC42E}"/>
          </ac:spMkLst>
        </pc:spChg>
        <pc:spChg chg="add mod">
          <ac:chgData name="Diogo" userId="51d9a421c889aca9" providerId="LiveId" clId="{79A26618-F927-4CFE-9943-2696F3F033E4}" dt="2021-09-10T12:03:35.227" v="3977"/>
          <ac:spMkLst>
            <pc:docMk/>
            <pc:sldMk cId="3872044241" sldId="277"/>
            <ac:spMk id="24" creationId="{64AEBFD2-0BCA-4305-AB8C-E16A631EA44C}"/>
          </ac:spMkLst>
        </pc:spChg>
        <pc:spChg chg="del">
          <ac:chgData name="Diogo" userId="51d9a421c889aca9" providerId="LiveId" clId="{79A26618-F927-4CFE-9943-2696F3F033E4}" dt="2021-09-08T16:05:22.280" v="489"/>
          <ac:spMkLst>
            <pc:docMk/>
            <pc:sldMk cId="3872044241" sldId="277"/>
            <ac:spMk id="25" creationId="{42A4FC2C-047E-45A5-965D-8E1E3BF09BC6}"/>
          </ac:spMkLst>
        </pc:spChg>
        <pc:picChg chg="mod">
          <ac:chgData name="Diogo" userId="51d9a421c889aca9" providerId="LiveId" clId="{79A26618-F927-4CFE-9943-2696F3F033E4}" dt="2021-09-08T16:08:13.684" v="507" actId="1076"/>
          <ac:picMkLst>
            <pc:docMk/>
            <pc:sldMk cId="3872044241" sldId="277"/>
            <ac:picMk id="4" creationId="{D2ABFED0-22B5-4625-953E-8463C7E9650A}"/>
          </ac:picMkLst>
        </pc:picChg>
        <pc:picChg chg="mod">
          <ac:chgData name="Diogo" userId="51d9a421c889aca9" providerId="LiveId" clId="{79A26618-F927-4CFE-9943-2696F3F033E4}" dt="2021-09-10T12:03:06.669" v="3974" actId="1076"/>
          <ac:picMkLst>
            <pc:docMk/>
            <pc:sldMk cId="3872044241" sldId="277"/>
            <ac:picMk id="5" creationId="{ACFBA147-5F5B-4597-A9CF-3BF33677FF91}"/>
          </ac:picMkLst>
        </pc:picChg>
        <pc:cxnChg chg="mod">
          <ac:chgData name="Diogo" userId="51d9a421c889aca9" providerId="LiveId" clId="{79A26618-F927-4CFE-9943-2696F3F033E4}" dt="2021-09-10T12:03:11.201" v="3975" actId="14100"/>
          <ac:cxnSpMkLst>
            <pc:docMk/>
            <pc:sldMk cId="3872044241" sldId="277"/>
            <ac:cxnSpMk id="13" creationId="{B6F16EDD-DD64-41AF-BB95-BAD019E913C8}"/>
          </ac:cxnSpMkLst>
        </pc:cxnChg>
        <pc:cxnChg chg="mod">
          <ac:chgData name="Diogo" userId="51d9a421c889aca9" providerId="LiveId" clId="{79A26618-F927-4CFE-9943-2696F3F033E4}" dt="2021-09-10T12:02:44.590" v="3968" actId="14100"/>
          <ac:cxnSpMkLst>
            <pc:docMk/>
            <pc:sldMk cId="3872044241" sldId="277"/>
            <ac:cxnSpMk id="31" creationId="{E3058049-6186-465A-B047-B906F652E07D}"/>
          </ac:cxnSpMkLst>
        </pc:cxnChg>
      </pc:sldChg>
      <pc:sldChg chg="addSp delSp modSp add mod modTransition setBg delAnim modAnim">
        <pc:chgData name="Diogo" userId="51d9a421c889aca9" providerId="LiveId" clId="{79A26618-F927-4CFE-9943-2696F3F033E4}" dt="2021-09-12T21:53:17.368" v="4051"/>
        <pc:sldMkLst>
          <pc:docMk/>
          <pc:sldMk cId="2872693455" sldId="278"/>
        </pc:sldMkLst>
        <pc:spChg chg="add mod">
          <ac:chgData name="Diogo" userId="51d9a421c889aca9" providerId="LiveId" clId="{79A26618-F927-4CFE-9943-2696F3F033E4}" dt="2021-09-10T11:33:58.186" v="3716" actId="1076"/>
          <ac:spMkLst>
            <pc:docMk/>
            <pc:sldMk cId="2872693455" sldId="278"/>
            <ac:spMk id="2" creationId="{A3891E07-487B-4171-AEBE-61A1F2FCC007}"/>
          </ac:spMkLst>
        </pc:spChg>
        <pc:spChg chg="mod">
          <ac:chgData name="Diogo" userId="51d9a421c889aca9" providerId="LiveId" clId="{79A26618-F927-4CFE-9943-2696F3F033E4}" dt="2021-09-10T12:01:18.970" v="3945" actId="1076"/>
          <ac:spMkLst>
            <pc:docMk/>
            <pc:sldMk cId="2872693455" sldId="278"/>
            <ac:spMk id="5" creationId="{1DF87164-5DC6-4DC2-B1C9-F86187B35A37}"/>
          </ac:spMkLst>
        </pc:spChg>
        <pc:spChg chg="add del mod">
          <ac:chgData name="Diogo" userId="51d9a421c889aca9" providerId="LiveId" clId="{79A26618-F927-4CFE-9943-2696F3F033E4}" dt="2021-09-10T11:32:11.487" v="3685" actId="478"/>
          <ac:spMkLst>
            <pc:docMk/>
            <pc:sldMk cId="2872693455" sldId="278"/>
            <ac:spMk id="5" creationId="{B685E84E-5C5D-4975-A45D-AD62896D02B8}"/>
          </ac:spMkLst>
        </pc:spChg>
        <pc:spChg chg="mod">
          <ac:chgData name="Diogo" userId="51d9a421c889aca9" providerId="LiveId" clId="{79A26618-F927-4CFE-9943-2696F3F033E4}" dt="2021-09-10T12:01:28.509" v="3947" actId="1076"/>
          <ac:spMkLst>
            <pc:docMk/>
            <pc:sldMk cId="2872693455" sldId="278"/>
            <ac:spMk id="6" creationId="{89892A40-E35C-47E0-B384-CB369AF89795}"/>
          </ac:spMkLst>
        </pc:spChg>
        <pc:spChg chg="add mod">
          <ac:chgData name="Diogo" userId="51d9a421c889aca9" providerId="LiveId" clId="{79A26618-F927-4CFE-9943-2696F3F033E4}" dt="2021-09-10T12:04:28.551" v="3988"/>
          <ac:spMkLst>
            <pc:docMk/>
            <pc:sldMk cId="2872693455" sldId="278"/>
            <ac:spMk id="8" creationId="{4F5C166E-9519-4C9D-B416-BBB832F26D0B}"/>
          </ac:spMkLst>
        </pc:spChg>
        <pc:spChg chg="add mod">
          <ac:chgData name="Diogo" userId="51d9a421c889aca9" providerId="LiveId" clId="{79A26618-F927-4CFE-9943-2696F3F033E4}" dt="2021-09-10T12:05:14.097" v="3995"/>
          <ac:spMkLst>
            <pc:docMk/>
            <pc:sldMk cId="2872693455" sldId="278"/>
            <ac:spMk id="9" creationId="{4EBE3485-0E5E-4D0F-AE45-151927B8726B}"/>
          </ac:spMkLst>
        </pc:spChg>
        <pc:spChg chg="mod">
          <ac:chgData name="Diogo" userId="51d9a421c889aca9" providerId="LiveId" clId="{79A26618-F927-4CFE-9943-2696F3F033E4}" dt="2021-09-08T16:12:49.060" v="556" actId="20577"/>
          <ac:spMkLst>
            <pc:docMk/>
            <pc:sldMk cId="2872693455" sldId="278"/>
            <ac:spMk id="21" creationId="{13AF6790-8986-4766-874C-4153845714FF}"/>
          </ac:spMkLst>
        </pc:spChg>
        <pc:picChg chg="add mod">
          <ac:chgData name="Diogo" userId="51d9a421c889aca9" providerId="LiveId" clId="{79A26618-F927-4CFE-9943-2696F3F033E4}" dt="2021-09-09T11:39:25.848" v="2747" actId="1076"/>
          <ac:picMkLst>
            <pc:docMk/>
            <pc:sldMk cId="2872693455" sldId="278"/>
            <ac:picMk id="3" creationId="{953504A9-67EA-46BC-9BE8-C1E66A5506EC}"/>
          </ac:picMkLst>
        </pc:picChg>
        <pc:picChg chg="mod">
          <ac:chgData name="Diogo" userId="51d9a421c889aca9" providerId="LiveId" clId="{79A26618-F927-4CFE-9943-2696F3F033E4}" dt="2021-09-10T11:32:05.785" v="3683" actId="1076"/>
          <ac:picMkLst>
            <pc:docMk/>
            <pc:sldMk cId="2872693455" sldId="278"/>
            <ac:picMk id="4" creationId="{D2ABFED0-22B5-4625-953E-8463C7E9650A}"/>
          </ac:picMkLst>
        </pc:picChg>
        <pc:picChg chg="del">
          <ac:chgData name="Diogo" userId="51d9a421c889aca9" providerId="LiveId" clId="{79A26618-F927-4CFE-9943-2696F3F033E4}" dt="2021-09-08T16:12:35.025" v="553" actId="478"/>
          <ac:picMkLst>
            <pc:docMk/>
            <pc:sldMk cId="2872693455" sldId="278"/>
            <ac:picMk id="5" creationId="{ACFBA147-5F5B-4597-A9CF-3BF33677FF91}"/>
          </ac:picMkLst>
        </pc:picChg>
        <pc:picChg chg="del">
          <ac:chgData name="Diogo" userId="51d9a421c889aca9" providerId="LiveId" clId="{79A26618-F927-4CFE-9943-2696F3F033E4}" dt="2021-09-08T16:12:35.760" v="554" actId="478"/>
          <ac:picMkLst>
            <pc:docMk/>
            <pc:sldMk cId="2872693455" sldId="278"/>
            <ac:picMk id="7" creationId="{577F9292-A164-4413-A9A3-BF6957E4CB5C}"/>
          </ac:picMkLst>
        </pc:picChg>
        <pc:picChg chg="del">
          <ac:chgData name="Diogo" userId="51d9a421c889aca9" providerId="LiveId" clId="{79A26618-F927-4CFE-9943-2696F3F033E4}" dt="2021-09-08T16:12:33.768" v="551" actId="478"/>
          <ac:picMkLst>
            <pc:docMk/>
            <pc:sldMk cId="2872693455" sldId="278"/>
            <ac:picMk id="1030" creationId="{65D562C6-9448-40C9-B3FE-D3DC58AD616C}"/>
          </ac:picMkLst>
        </pc:picChg>
        <pc:cxnChg chg="del">
          <ac:chgData name="Diogo" userId="51d9a421c889aca9" providerId="LiveId" clId="{79A26618-F927-4CFE-9943-2696F3F033E4}" dt="2021-09-08T16:12:36.235" v="555" actId="478"/>
          <ac:cxnSpMkLst>
            <pc:docMk/>
            <pc:sldMk cId="2872693455" sldId="278"/>
            <ac:cxnSpMk id="13" creationId="{B6F16EDD-DD64-41AF-BB95-BAD019E913C8}"/>
          </ac:cxnSpMkLst>
        </pc:cxnChg>
        <pc:cxnChg chg="del">
          <ac:chgData name="Diogo" userId="51d9a421c889aca9" providerId="LiveId" clId="{79A26618-F927-4CFE-9943-2696F3F033E4}" dt="2021-09-08T16:12:34.487" v="552" actId="478"/>
          <ac:cxnSpMkLst>
            <pc:docMk/>
            <pc:sldMk cId="2872693455" sldId="278"/>
            <ac:cxnSpMk id="31" creationId="{E3058049-6186-465A-B047-B906F652E07D}"/>
          </ac:cxnSpMkLst>
        </pc:cxnChg>
      </pc:sldChg>
      <pc:sldChg chg="addSp delSp modSp add mod modTransition modAnim">
        <pc:chgData name="Diogo" userId="51d9a421c889aca9" providerId="LiveId" clId="{79A26618-F927-4CFE-9943-2696F3F033E4}" dt="2021-09-12T21:53:17.368" v="4051"/>
        <pc:sldMkLst>
          <pc:docMk/>
          <pc:sldMk cId="1673083247" sldId="279"/>
        </pc:sldMkLst>
        <pc:spChg chg="add mod">
          <ac:chgData name="Diogo" userId="51d9a421c889aca9" providerId="LiveId" clId="{79A26618-F927-4CFE-9943-2696F3F033E4}" dt="2021-09-12T18:04:56.638" v="4021" actId="20577"/>
          <ac:spMkLst>
            <pc:docMk/>
            <pc:sldMk cId="1673083247" sldId="279"/>
            <ac:spMk id="2" creationId="{893EB961-9174-4B95-BA39-ACAEDE37EAA9}"/>
          </ac:spMkLst>
        </pc:spChg>
        <pc:spChg chg="add del mod">
          <ac:chgData name="Diogo" userId="51d9a421c889aca9" providerId="LiveId" clId="{79A26618-F927-4CFE-9943-2696F3F033E4}" dt="2021-09-10T11:37:41.234" v="3748" actId="478"/>
          <ac:spMkLst>
            <pc:docMk/>
            <pc:sldMk cId="1673083247" sldId="279"/>
            <ac:spMk id="6" creationId="{56FDC0CB-1DD7-4F09-8AB2-5B94C70CB387}"/>
          </ac:spMkLst>
        </pc:spChg>
        <pc:spChg chg="add mod">
          <ac:chgData name="Diogo" userId="51d9a421c889aca9" providerId="LiveId" clId="{79A26618-F927-4CFE-9943-2696F3F033E4}" dt="2021-09-10T12:01:49.768" v="3952"/>
          <ac:spMkLst>
            <pc:docMk/>
            <pc:sldMk cId="1673083247" sldId="279"/>
            <ac:spMk id="8" creationId="{0C3E4B13-127D-47FE-8AAB-FEA141E7913B}"/>
          </ac:spMkLst>
        </pc:spChg>
        <pc:spChg chg="add mod">
          <ac:chgData name="Diogo" userId="51d9a421c889aca9" providerId="LiveId" clId="{79A26618-F927-4CFE-9943-2696F3F033E4}" dt="2021-09-10T12:03:37.992" v="3978"/>
          <ac:spMkLst>
            <pc:docMk/>
            <pc:sldMk cId="1673083247" sldId="279"/>
            <ac:spMk id="9" creationId="{44028DE1-FE23-45D3-B334-25ADB6F63185}"/>
          </ac:spMkLst>
        </pc:spChg>
        <pc:spChg chg="mod">
          <ac:chgData name="Diogo" userId="51d9a421c889aca9" providerId="LiveId" clId="{79A26618-F927-4CFE-9943-2696F3F033E4}" dt="2021-09-08T16:13:14.861" v="588" actId="14100"/>
          <ac:spMkLst>
            <pc:docMk/>
            <pc:sldMk cId="1673083247" sldId="279"/>
            <ac:spMk id="21" creationId="{13AF6790-8986-4766-874C-4153845714FF}"/>
          </ac:spMkLst>
        </pc:spChg>
        <pc:picChg chg="add mod">
          <ac:chgData name="Diogo" userId="51d9a421c889aca9" providerId="LiveId" clId="{79A26618-F927-4CFE-9943-2696F3F033E4}" dt="2021-09-10T11:31:38.209" v="3680" actId="14100"/>
          <ac:picMkLst>
            <pc:docMk/>
            <pc:sldMk cId="1673083247" sldId="279"/>
            <ac:picMk id="5" creationId="{7B1B3214-87FC-4EA4-BA2B-BB39D5E882F4}"/>
          </ac:picMkLst>
        </pc:picChg>
      </pc:sldChg>
      <pc:sldChg chg="addSp delSp modSp add mod ord modTransition setBg delAnim">
        <pc:chgData name="Diogo" userId="51d9a421c889aca9" providerId="LiveId" clId="{79A26618-F927-4CFE-9943-2696F3F033E4}" dt="2021-09-12T21:53:17.368" v="4051"/>
        <pc:sldMkLst>
          <pc:docMk/>
          <pc:sldMk cId="1649078670" sldId="280"/>
        </pc:sldMkLst>
        <pc:spChg chg="add mod">
          <ac:chgData name="Diogo" userId="51d9a421c889aca9" providerId="LiveId" clId="{79A26618-F927-4CFE-9943-2696F3F033E4}" dt="2021-09-10T11:38:34.514" v="3843" actId="20577"/>
          <ac:spMkLst>
            <pc:docMk/>
            <pc:sldMk cId="1649078670" sldId="280"/>
            <ac:spMk id="2" creationId="{89682D1F-980E-467F-9B83-CD9EE413AADD}"/>
          </ac:spMkLst>
        </pc:spChg>
        <pc:spChg chg="add mod">
          <ac:chgData name="Diogo" userId="51d9a421c889aca9" providerId="LiveId" clId="{79A26618-F927-4CFE-9943-2696F3F033E4}" dt="2021-09-10T11:39:23.571" v="3885" actId="403"/>
          <ac:spMkLst>
            <pc:docMk/>
            <pc:sldMk cId="1649078670" sldId="280"/>
            <ac:spMk id="3" creationId="{79B0DEF0-E7D5-4C7D-905E-BE190351E8EE}"/>
          </ac:spMkLst>
        </pc:spChg>
        <pc:spChg chg="add mod">
          <ac:chgData name="Diogo" userId="51d9a421c889aca9" providerId="LiveId" clId="{79A26618-F927-4CFE-9943-2696F3F033E4}" dt="2021-09-10T11:39:36.960" v="3888" actId="1076"/>
          <ac:spMkLst>
            <pc:docMk/>
            <pc:sldMk cId="1649078670" sldId="280"/>
            <ac:spMk id="6" creationId="{CCA9A3AA-7B87-4C2B-864B-52C758F8D817}"/>
          </ac:spMkLst>
        </pc:spChg>
        <pc:spChg chg="add del mod">
          <ac:chgData name="Diogo" userId="51d9a421c889aca9" providerId="LiveId" clId="{79A26618-F927-4CFE-9943-2696F3F033E4}" dt="2021-09-10T11:39:27.930" v="3886" actId="478"/>
          <ac:spMkLst>
            <pc:docMk/>
            <pc:sldMk cId="1649078670" sldId="280"/>
            <ac:spMk id="7" creationId="{79AD661D-D94A-4234-8917-1258DFFBBD9C}"/>
          </ac:spMkLst>
        </pc:spChg>
        <pc:spChg chg="add mod">
          <ac:chgData name="Diogo" userId="51d9a421c889aca9" providerId="LiveId" clId="{79A26618-F927-4CFE-9943-2696F3F033E4}" dt="2021-09-10T12:03:40.273" v="3979"/>
          <ac:spMkLst>
            <pc:docMk/>
            <pc:sldMk cId="1649078670" sldId="280"/>
            <ac:spMk id="10" creationId="{322B5A3B-53B8-48C5-94F2-14E673BF53F8}"/>
          </ac:spMkLst>
        </pc:spChg>
        <pc:spChg chg="add mod">
          <ac:chgData name="Diogo" userId="51d9a421c889aca9" providerId="LiveId" clId="{79A26618-F927-4CFE-9943-2696F3F033E4}" dt="2021-09-10T12:04:33.972" v="3990"/>
          <ac:spMkLst>
            <pc:docMk/>
            <pc:sldMk cId="1649078670" sldId="280"/>
            <ac:spMk id="11" creationId="{D43C677D-85A8-433B-A0AD-BB4EE8404FBF}"/>
          </ac:spMkLst>
        </pc:spChg>
        <pc:spChg chg="mod">
          <ac:chgData name="Diogo" userId="51d9a421c889aca9" providerId="LiveId" clId="{79A26618-F927-4CFE-9943-2696F3F033E4}" dt="2021-09-09T10:32:45.784" v="2053" actId="26606"/>
          <ac:spMkLst>
            <pc:docMk/>
            <pc:sldMk cId="1649078670" sldId="280"/>
            <ac:spMk id="21" creationId="{13AF6790-8986-4766-874C-4153845714FF}"/>
          </ac:spMkLst>
        </pc:spChg>
        <pc:spChg chg="add del">
          <ac:chgData name="Diogo" userId="51d9a421c889aca9" providerId="LiveId" clId="{79A26618-F927-4CFE-9943-2696F3F033E4}" dt="2021-09-09T10:32:45.784" v="2053" actId="26606"/>
          <ac:spMkLst>
            <pc:docMk/>
            <pc:sldMk cId="1649078670" sldId="280"/>
            <ac:spMk id="26" creationId="{2B566528-1B12-4246-9431-5C2D7D081168}"/>
          </ac:spMkLst>
        </pc:spChg>
        <pc:grpChg chg="add del">
          <ac:chgData name="Diogo" userId="51d9a421c889aca9" providerId="LiveId" clId="{79A26618-F927-4CFE-9943-2696F3F033E4}" dt="2021-09-09T10:32:45.784" v="2053" actId="26606"/>
          <ac:grpSpMkLst>
            <pc:docMk/>
            <pc:sldMk cId="1649078670" sldId="280"/>
            <ac:grpSpMk id="28" creationId="{5995D10D-E9C9-47DB-AE7E-801FEF38F5C9}"/>
          </ac:grpSpMkLst>
        </pc:grpChg>
        <pc:grpChg chg="add del">
          <ac:chgData name="Diogo" userId="51d9a421c889aca9" providerId="LiveId" clId="{79A26618-F927-4CFE-9943-2696F3F033E4}" dt="2021-09-09T10:32:45.784" v="2053" actId="26606"/>
          <ac:grpSpMkLst>
            <pc:docMk/>
            <pc:sldMk cId="1649078670" sldId="280"/>
            <ac:grpSpMk id="32" creationId="{828A5161-06F1-46CF-8AD7-844680A59E13}"/>
          </ac:grpSpMkLst>
        </pc:grpChg>
        <pc:picChg chg="mod ord">
          <ac:chgData name="Diogo" userId="51d9a421c889aca9" providerId="LiveId" clId="{79A26618-F927-4CFE-9943-2696F3F033E4}" dt="2021-09-10T11:38:42.406" v="3845" actId="1076"/>
          <ac:picMkLst>
            <pc:docMk/>
            <pc:sldMk cId="1649078670" sldId="280"/>
            <ac:picMk id="4" creationId="{D2ABFED0-22B5-4625-953E-8463C7E9650A}"/>
          </ac:picMkLst>
        </pc:picChg>
        <pc:picChg chg="del">
          <ac:chgData name="Diogo" userId="51d9a421c889aca9" providerId="LiveId" clId="{79A26618-F927-4CFE-9943-2696F3F033E4}" dt="2021-09-08T16:26:06.581" v="617" actId="478"/>
          <ac:picMkLst>
            <pc:docMk/>
            <pc:sldMk cId="1649078670" sldId="280"/>
            <ac:picMk id="5" creationId="{7B1B3214-87FC-4EA4-BA2B-BB39D5E882F4}"/>
          </ac:picMkLst>
        </pc:picChg>
        <pc:picChg chg="add mod">
          <ac:chgData name="Diogo" userId="51d9a421c889aca9" providerId="LiveId" clId="{79A26618-F927-4CFE-9943-2696F3F033E4}" dt="2021-09-10T11:39:32.633" v="3887" actId="1076"/>
          <ac:picMkLst>
            <pc:docMk/>
            <pc:sldMk cId="1649078670" sldId="280"/>
            <ac:picMk id="5" creationId="{C896050F-667D-4B7D-916D-CEFD4DE66CC7}"/>
          </ac:picMkLst>
        </pc:picChg>
      </pc:sldChg>
      <pc:sldChg chg="addSp delSp modSp add mod modTransition">
        <pc:chgData name="Diogo" userId="51d9a421c889aca9" providerId="LiveId" clId="{79A26618-F927-4CFE-9943-2696F3F033E4}" dt="2021-09-12T21:53:17.368" v="4051"/>
        <pc:sldMkLst>
          <pc:docMk/>
          <pc:sldMk cId="1394843516" sldId="281"/>
        </pc:sldMkLst>
        <pc:spChg chg="add mod">
          <ac:chgData name="Diogo" userId="51d9a421c889aca9" providerId="LiveId" clId="{79A26618-F927-4CFE-9943-2696F3F033E4}" dt="2021-09-09T10:44:05.524" v="2316" actId="1076"/>
          <ac:spMkLst>
            <pc:docMk/>
            <pc:sldMk cId="1394843516" sldId="281"/>
            <ac:spMk id="2" creationId="{B5D0DBF0-2E0F-4C59-AF01-64F6EEC914E2}"/>
          </ac:spMkLst>
        </pc:spChg>
        <pc:spChg chg="add mod">
          <ac:chgData name="Diogo" userId="51d9a421c889aca9" providerId="LiveId" clId="{79A26618-F927-4CFE-9943-2696F3F033E4}" dt="2021-09-09T15:04:42.820" v="3024" actId="20577"/>
          <ac:spMkLst>
            <pc:docMk/>
            <pc:sldMk cId="1394843516" sldId="281"/>
            <ac:spMk id="3" creationId="{2CBE2FE6-A621-4C32-B9E2-B7D8FBB50F80}"/>
          </ac:spMkLst>
        </pc:spChg>
        <pc:spChg chg="add mod">
          <ac:chgData name="Diogo" userId="51d9a421c889aca9" providerId="LiveId" clId="{79A26618-F927-4CFE-9943-2696F3F033E4}" dt="2021-09-09T10:47:03.569" v="2476" actId="14100"/>
          <ac:spMkLst>
            <pc:docMk/>
            <pc:sldMk cId="1394843516" sldId="281"/>
            <ac:spMk id="5" creationId="{45EFC20B-1D5D-466C-9AC2-4B90847AEF3A}"/>
          </ac:spMkLst>
        </pc:spChg>
        <pc:spChg chg="add mod">
          <ac:chgData name="Diogo" userId="51d9a421c889aca9" providerId="LiveId" clId="{79A26618-F927-4CFE-9943-2696F3F033E4}" dt="2021-09-09T10:48:53.984" v="2516" actId="20577"/>
          <ac:spMkLst>
            <pc:docMk/>
            <pc:sldMk cId="1394843516" sldId="281"/>
            <ac:spMk id="6" creationId="{2068312A-700B-4810-AF39-BD79C435A279}"/>
          </ac:spMkLst>
        </pc:spChg>
        <pc:spChg chg="add mod">
          <ac:chgData name="Diogo" userId="51d9a421c889aca9" providerId="LiveId" clId="{79A26618-F927-4CFE-9943-2696F3F033E4}" dt="2021-09-10T12:01:53.176" v="3954"/>
          <ac:spMkLst>
            <pc:docMk/>
            <pc:sldMk cId="1394843516" sldId="281"/>
            <ac:spMk id="11" creationId="{4CEFFFE9-9140-48B7-ADAD-23173823174D}"/>
          </ac:spMkLst>
        </pc:spChg>
        <pc:spChg chg="add mod">
          <ac:chgData name="Diogo" userId="51d9a421c889aca9" providerId="LiveId" clId="{79A26618-F927-4CFE-9943-2696F3F033E4}" dt="2021-09-10T12:03:41.398" v="3980"/>
          <ac:spMkLst>
            <pc:docMk/>
            <pc:sldMk cId="1394843516" sldId="281"/>
            <ac:spMk id="12" creationId="{7753D282-FD72-4566-BB7B-BD0613610172}"/>
          </ac:spMkLst>
        </pc:spChg>
        <pc:spChg chg="add del mod">
          <ac:chgData name="Diogo" userId="51d9a421c889aca9" providerId="LiveId" clId="{79A26618-F927-4CFE-9943-2696F3F033E4}" dt="2021-09-10T12:04:40.503" v="3991" actId="478"/>
          <ac:spMkLst>
            <pc:docMk/>
            <pc:sldMk cId="1394843516" sldId="281"/>
            <ac:spMk id="13" creationId="{DC20773C-ED8B-44B1-B690-0E1D246FC026}"/>
          </ac:spMkLst>
        </pc:spChg>
        <pc:spChg chg="mod">
          <ac:chgData name="Diogo" userId="51d9a421c889aca9" providerId="LiveId" clId="{79A26618-F927-4CFE-9943-2696F3F033E4}" dt="2021-09-08T16:27:24.500" v="648" actId="20577"/>
          <ac:spMkLst>
            <pc:docMk/>
            <pc:sldMk cId="1394843516" sldId="281"/>
            <ac:spMk id="21" creationId="{13AF6790-8986-4766-874C-4153845714FF}"/>
          </ac:spMkLst>
        </pc:spChg>
        <pc:picChg chg="mod">
          <ac:chgData name="Diogo" userId="51d9a421c889aca9" providerId="LiveId" clId="{79A26618-F927-4CFE-9943-2696F3F033E4}" dt="2021-09-09T10:50:33.445" v="2557" actId="1076"/>
          <ac:picMkLst>
            <pc:docMk/>
            <pc:sldMk cId="1394843516" sldId="281"/>
            <ac:picMk id="4" creationId="{D2ABFED0-22B5-4625-953E-8463C7E9650A}"/>
          </ac:picMkLst>
        </pc:picChg>
        <pc:picChg chg="add del mod">
          <ac:chgData name="Diogo" userId="51d9a421c889aca9" providerId="LiveId" clId="{79A26618-F927-4CFE-9943-2696F3F033E4}" dt="2021-09-10T10:54:28.457" v="3385" actId="478"/>
          <ac:picMkLst>
            <pc:docMk/>
            <pc:sldMk cId="1394843516" sldId="281"/>
            <ac:picMk id="8" creationId="{ED6D79B0-AD53-40D2-AE63-FB53C0F5F0EC}"/>
          </ac:picMkLst>
        </pc:picChg>
        <pc:picChg chg="add mod">
          <ac:chgData name="Diogo" userId="51d9a421c889aca9" providerId="LiveId" clId="{79A26618-F927-4CFE-9943-2696F3F033E4}" dt="2021-09-10T10:54:35.245" v="3388" actId="14100"/>
          <ac:picMkLst>
            <pc:docMk/>
            <pc:sldMk cId="1394843516" sldId="281"/>
            <ac:picMk id="10" creationId="{2642306C-AE87-46FF-9890-70AEACCF3647}"/>
          </ac:picMkLst>
        </pc:picChg>
      </pc:sldChg>
      <pc:sldChg chg="addSp delSp modSp add mod ord modTransition">
        <pc:chgData name="Diogo" userId="51d9a421c889aca9" providerId="LiveId" clId="{79A26618-F927-4CFE-9943-2696F3F033E4}" dt="2021-09-12T21:53:17.368" v="4051"/>
        <pc:sldMkLst>
          <pc:docMk/>
          <pc:sldMk cId="847479359" sldId="282"/>
        </pc:sldMkLst>
        <pc:spChg chg="del">
          <ac:chgData name="Diogo" userId="51d9a421c889aca9" providerId="LiveId" clId="{79A26618-F927-4CFE-9943-2696F3F033E4}" dt="2021-09-10T12:03:50.069" v="3985" actId="478"/>
          <ac:spMkLst>
            <pc:docMk/>
            <pc:sldMk cId="847479359" sldId="282"/>
            <ac:spMk id="2" creationId="{2979D363-BC45-48ED-B6C0-B19C19B9329D}"/>
          </ac:spMkLst>
        </pc:spChg>
        <pc:spChg chg="del">
          <ac:chgData name="Diogo" userId="51d9a421c889aca9" providerId="LiveId" clId="{79A26618-F927-4CFE-9943-2696F3F033E4}" dt="2021-09-10T12:03:48.366" v="3984" actId="478"/>
          <ac:spMkLst>
            <pc:docMk/>
            <pc:sldMk cId="847479359" sldId="282"/>
            <ac:spMk id="3" creationId="{0BDAC54F-4859-4450-8894-BCAA6E580C2B}"/>
          </ac:spMkLst>
        </pc:spChg>
        <pc:spChg chg="add mod">
          <ac:chgData name="Diogo" userId="51d9a421c889aca9" providerId="LiveId" clId="{79A26618-F927-4CFE-9943-2696F3F033E4}" dt="2021-09-10T11:53:02.005" v="3931" actId="20577"/>
          <ac:spMkLst>
            <pc:docMk/>
            <pc:sldMk cId="847479359" sldId="282"/>
            <ac:spMk id="5" creationId="{CCEE77BD-9C70-44FC-AA47-71AC0894D674}"/>
          </ac:spMkLst>
        </pc:spChg>
        <pc:spChg chg="add mod">
          <ac:chgData name="Diogo" userId="51d9a421c889aca9" providerId="LiveId" clId="{79A26618-F927-4CFE-9943-2696F3F033E4}" dt="2021-09-10T12:03:45.913" v="3983"/>
          <ac:spMkLst>
            <pc:docMk/>
            <pc:sldMk cId="847479359" sldId="282"/>
            <ac:spMk id="7" creationId="{9147810A-1885-4F61-A3F6-1AABC64DBFE0}"/>
          </ac:spMkLst>
        </pc:spChg>
        <pc:spChg chg="add mod">
          <ac:chgData name="Diogo" userId="51d9a421c889aca9" providerId="LiveId" clId="{79A26618-F927-4CFE-9943-2696F3F033E4}" dt="2021-09-10T12:04:45.956" v="3993"/>
          <ac:spMkLst>
            <pc:docMk/>
            <pc:sldMk cId="847479359" sldId="282"/>
            <ac:spMk id="8" creationId="{9162CD78-4E92-40B8-BF48-D491AE0CA990}"/>
          </ac:spMkLst>
        </pc:spChg>
        <pc:spChg chg="mod">
          <ac:chgData name="Diogo" userId="51d9a421c889aca9" providerId="LiveId" clId="{79A26618-F927-4CFE-9943-2696F3F033E4}" dt="2021-09-09T10:09:25.521" v="1476" actId="20577"/>
          <ac:spMkLst>
            <pc:docMk/>
            <pc:sldMk cId="847479359" sldId="282"/>
            <ac:spMk id="21" creationId="{13AF6790-8986-4766-874C-4153845714FF}"/>
          </ac:spMkLst>
        </pc:spChg>
        <pc:picChg chg="mod">
          <ac:chgData name="Diogo" userId="51d9a421c889aca9" providerId="LiveId" clId="{79A26618-F927-4CFE-9943-2696F3F033E4}" dt="2021-09-12T17:48:30.649" v="4007" actId="1076"/>
          <ac:picMkLst>
            <pc:docMk/>
            <pc:sldMk cId="847479359" sldId="282"/>
            <ac:picMk id="4" creationId="{D2ABFED0-22B5-4625-953E-8463C7E9650A}"/>
          </ac:picMkLst>
        </pc:picChg>
      </pc:sldChg>
      <pc:sldChg chg="add del">
        <pc:chgData name="Diogo" userId="51d9a421c889aca9" providerId="LiveId" clId="{79A26618-F927-4CFE-9943-2696F3F033E4}" dt="2021-09-08T17:23:10.452" v="669" actId="47"/>
        <pc:sldMkLst>
          <pc:docMk/>
          <pc:sldMk cId="3786231115" sldId="282"/>
        </pc:sldMkLst>
      </pc:sldChg>
      <pc:sldChg chg="addSp delSp modSp add del mod">
        <pc:chgData name="Diogo" userId="51d9a421c889aca9" providerId="LiveId" clId="{79A26618-F927-4CFE-9943-2696F3F033E4}" dt="2021-09-10T11:27:30.426" v="3614" actId="47"/>
        <pc:sldMkLst>
          <pc:docMk/>
          <pc:sldMk cId="2602318633" sldId="283"/>
        </pc:sldMkLst>
        <pc:spChg chg="add del mod">
          <ac:chgData name="Diogo" userId="51d9a421c889aca9" providerId="LiveId" clId="{79A26618-F927-4CFE-9943-2696F3F033E4}" dt="2021-09-09T20:11:08.139" v="3104" actId="478"/>
          <ac:spMkLst>
            <pc:docMk/>
            <pc:sldMk cId="2602318633" sldId="283"/>
            <ac:spMk id="2" creationId="{A3891E07-487B-4171-AEBE-61A1F2FCC007}"/>
          </ac:spMkLst>
        </pc:spChg>
        <pc:spChg chg="mod">
          <ac:chgData name="Diogo" userId="51d9a421c889aca9" providerId="LiveId" clId="{79A26618-F927-4CFE-9943-2696F3F033E4}" dt="2021-09-09T20:20:21.364" v="3337" actId="20577"/>
          <ac:spMkLst>
            <pc:docMk/>
            <pc:sldMk cId="2602318633" sldId="283"/>
            <ac:spMk id="5" creationId="{B685E84E-5C5D-4975-A45D-AD62896D02B8}"/>
          </ac:spMkLst>
        </pc:spChg>
        <pc:spChg chg="add mod">
          <ac:chgData name="Diogo" userId="51d9a421c889aca9" providerId="LiveId" clId="{79A26618-F927-4CFE-9943-2696F3F033E4}" dt="2021-09-09T20:13:49.309" v="3145" actId="207"/>
          <ac:spMkLst>
            <pc:docMk/>
            <pc:sldMk cId="2602318633" sldId="283"/>
            <ac:spMk id="6" creationId="{CFFE6511-AB64-4484-8766-9D776D5906E6}"/>
          </ac:spMkLst>
        </pc:spChg>
        <pc:spChg chg="mod">
          <ac:chgData name="Diogo" userId="51d9a421c889aca9" providerId="LiveId" clId="{79A26618-F927-4CFE-9943-2696F3F033E4}" dt="2021-09-09T20:09:57.354" v="3082" actId="14100"/>
          <ac:spMkLst>
            <pc:docMk/>
            <pc:sldMk cId="2602318633" sldId="283"/>
            <ac:spMk id="21" creationId="{13AF6790-8986-4766-874C-4153845714FF}"/>
          </ac:spMkLst>
        </pc:spChg>
        <pc:picChg chg="mod">
          <ac:chgData name="Diogo" userId="51d9a421c889aca9" providerId="LiveId" clId="{79A26618-F927-4CFE-9943-2696F3F033E4}" dt="2021-09-09T20:12:44.155" v="3139" actId="1076"/>
          <ac:picMkLst>
            <pc:docMk/>
            <pc:sldMk cId="2602318633" sldId="283"/>
            <ac:picMk id="4" creationId="{D2ABFED0-22B5-4625-953E-8463C7E9650A}"/>
          </ac:picMkLst>
        </pc:picChg>
      </pc:sldChg>
      <pc:sldChg chg="add del">
        <pc:chgData name="Diogo" userId="51d9a421c889aca9" providerId="LiveId" clId="{79A26618-F927-4CFE-9943-2696F3F033E4}" dt="2021-09-09T20:10:11.195" v="3089"/>
        <pc:sldMkLst>
          <pc:docMk/>
          <pc:sldMk cId="313706547" sldId="284"/>
        </pc:sldMkLst>
      </pc:sldChg>
      <pc:sldChg chg="addSp delSp modSp add mod modTransition">
        <pc:chgData name="Diogo" userId="51d9a421c889aca9" providerId="LiveId" clId="{79A26618-F927-4CFE-9943-2696F3F033E4}" dt="2021-09-12T21:53:17.368" v="4051"/>
        <pc:sldMkLst>
          <pc:docMk/>
          <pc:sldMk cId="314754472" sldId="284"/>
        </pc:sldMkLst>
        <pc:spChg chg="del">
          <ac:chgData name="Diogo" userId="51d9a421c889aca9" providerId="LiveId" clId="{79A26618-F927-4CFE-9943-2696F3F033E4}" dt="2021-09-10T12:01:41.625" v="3950" actId="478"/>
          <ac:spMkLst>
            <pc:docMk/>
            <pc:sldMk cId="314754472" sldId="284"/>
            <ac:spMk id="2" creationId="{F34D7DBF-F9D7-46BE-AE48-8D1639B5FB69}"/>
          </ac:spMkLst>
        </pc:spChg>
        <pc:spChg chg="del">
          <ac:chgData name="Diogo" userId="51d9a421c889aca9" providerId="LiveId" clId="{79A26618-F927-4CFE-9943-2696F3F033E4}" dt="2021-09-10T12:01:37.981" v="3949" actId="478"/>
          <ac:spMkLst>
            <pc:docMk/>
            <pc:sldMk cId="314754472" sldId="284"/>
            <ac:spMk id="3" creationId="{2D48F958-937B-47CF-B22E-F605FC6D64C0}"/>
          </ac:spMkLst>
        </pc:spChg>
        <pc:spChg chg="del mod">
          <ac:chgData name="Diogo" userId="51d9a421c889aca9" providerId="LiveId" clId="{79A26618-F927-4CFE-9943-2696F3F033E4}" dt="2021-09-10T11:36:52.284" v="3736" actId="478"/>
          <ac:spMkLst>
            <pc:docMk/>
            <pc:sldMk cId="314754472" sldId="284"/>
            <ac:spMk id="5" creationId="{B685E84E-5C5D-4975-A45D-AD62896D02B8}"/>
          </ac:spMkLst>
        </pc:spChg>
        <pc:spChg chg="mod">
          <ac:chgData name="Diogo" userId="51d9a421c889aca9" providerId="LiveId" clId="{79A26618-F927-4CFE-9943-2696F3F033E4}" dt="2021-09-12T21:46:41.084" v="4042" actId="20577"/>
          <ac:spMkLst>
            <pc:docMk/>
            <pc:sldMk cId="314754472" sldId="284"/>
            <ac:spMk id="6" creationId="{CFFE6511-AB64-4484-8766-9D776D5906E6}"/>
          </ac:spMkLst>
        </pc:spChg>
        <pc:spChg chg="add mod">
          <ac:chgData name="Diogo" userId="51d9a421c889aca9" providerId="LiveId" clId="{79A26618-F927-4CFE-9943-2696F3F033E4}" dt="2021-09-10T12:01:34.779" v="3948"/>
          <ac:spMkLst>
            <pc:docMk/>
            <pc:sldMk cId="314754472" sldId="284"/>
            <ac:spMk id="8" creationId="{84EA76E7-1DAE-4DEC-A8DB-A06D9539B517}"/>
          </ac:spMkLst>
        </pc:spChg>
        <pc:spChg chg="add mod">
          <ac:chgData name="Diogo" userId="51d9a421c889aca9" providerId="LiveId" clId="{79A26618-F927-4CFE-9943-2696F3F033E4}" dt="2021-09-10T12:01:47.768" v="3951"/>
          <ac:spMkLst>
            <pc:docMk/>
            <pc:sldMk cId="314754472" sldId="284"/>
            <ac:spMk id="9" creationId="{C0FA42B7-8724-4245-9698-3AFDDD4F5472}"/>
          </ac:spMkLst>
        </pc:spChg>
        <pc:spChg chg="add mod">
          <ac:chgData name="Diogo" userId="51d9a421c889aca9" providerId="LiveId" clId="{79A26618-F927-4CFE-9943-2696F3F033E4}" dt="2021-09-10T12:04:30.285" v="3989"/>
          <ac:spMkLst>
            <pc:docMk/>
            <pc:sldMk cId="314754472" sldId="284"/>
            <ac:spMk id="10" creationId="{27E0280E-5260-49D6-9D96-1304DD1D73A6}"/>
          </ac:spMkLst>
        </pc:spChg>
        <pc:picChg chg="del mod">
          <ac:chgData name="Diogo" userId="51d9a421c889aca9" providerId="LiveId" clId="{79A26618-F927-4CFE-9943-2696F3F033E4}" dt="2021-09-10T11:27:20.818" v="3611" actId="478"/>
          <ac:picMkLst>
            <pc:docMk/>
            <pc:sldMk cId="314754472" sldId="284"/>
            <ac:picMk id="3" creationId="{953504A9-67EA-46BC-9BE8-C1E66A5506EC}"/>
          </ac:picMkLst>
        </pc:picChg>
        <pc:picChg chg="add mod">
          <ac:chgData name="Diogo" userId="51d9a421c889aca9" providerId="LiveId" clId="{79A26618-F927-4CFE-9943-2696F3F033E4}" dt="2021-09-10T11:27:25.208" v="3613" actId="14100"/>
          <ac:picMkLst>
            <pc:docMk/>
            <pc:sldMk cId="314754472" sldId="284"/>
            <ac:picMk id="7" creationId="{287C91FF-54EE-49F7-8049-522CB1FFD92F}"/>
          </ac:picMkLst>
        </pc:picChg>
        <pc:picChg chg="add del mod">
          <ac:chgData name="Diogo" userId="51d9a421c889aca9" providerId="LiveId" clId="{79A26618-F927-4CFE-9943-2696F3F033E4}" dt="2021-09-10T11:26:32.269" v="3602"/>
          <ac:picMkLst>
            <pc:docMk/>
            <pc:sldMk cId="314754472" sldId="284"/>
            <ac:picMk id="1026" creationId="{683D9203-8432-4EA8-A982-D0FE4D4B6D38}"/>
          </ac:picMkLst>
        </pc:picChg>
        <pc:picChg chg="add del mod">
          <ac:chgData name="Diogo" userId="51d9a421c889aca9" providerId="LiveId" clId="{79A26618-F927-4CFE-9943-2696F3F033E4}" dt="2021-09-10T11:26:38.507" v="3605" actId="478"/>
          <ac:picMkLst>
            <pc:docMk/>
            <pc:sldMk cId="314754472" sldId="284"/>
            <ac:picMk id="1028" creationId="{61C1A0D9-A458-4CF5-9977-5F65498778FB}"/>
          </ac:picMkLst>
        </pc:picChg>
        <pc:picChg chg="add del mod">
          <ac:chgData name="Diogo" userId="51d9a421c889aca9" providerId="LiveId" clId="{79A26618-F927-4CFE-9943-2696F3F033E4}" dt="2021-09-10T11:27:02.207" v="3608" actId="478"/>
          <ac:picMkLst>
            <pc:docMk/>
            <pc:sldMk cId="314754472" sldId="284"/>
            <ac:picMk id="1030" creationId="{2B78BF77-BFF2-45E8-A0D8-DDD567ADC922}"/>
          </ac:picMkLst>
        </pc:picChg>
      </pc:sldChg>
      <pc:sldChg chg="add del">
        <pc:chgData name="Diogo" userId="51d9a421c889aca9" providerId="LiveId" clId="{79A26618-F927-4CFE-9943-2696F3F033E4}" dt="2021-09-10T11:25:35.614" v="3596"/>
        <pc:sldMkLst>
          <pc:docMk/>
          <pc:sldMk cId="3947342370" sldId="285"/>
        </pc:sldMkLst>
      </pc:sldChg>
      <pc:sldMasterChg chg="modTransition modSldLayout">
        <pc:chgData name="Diogo" userId="51d9a421c889aca9" providerId="LiveId" clId="{79A26618-F927-4CFE-9943-2696F3F033E4}" dt="2021-09-12T21:53:17.368" v="4051"/>
        <pc:sldMasterMkLst>
          <pc:docMk/>
          <pc:sldMasterMk cId="3132066477" sldId="2147483648"/>
        </pc:sldMasterMkLst>
        <pc:sldLayoutChg chg="modTransition">
          <pc:chgData name="Diogo" userId="51d9a421c889aca9" providerId="LiveId" clId="{79A26618-F927-4CFE-9943-2696F3F033E4}" dt="2021-09-12T21:53:17.368" v="4051"/>
          <pc:sldLayoutMkLst>
            <pc:docMk/>
            <pc:sldMasterMk cId="3132066477" sldId="2147483648"/>
            <pc:sldLayoutMk cId="1035360755" sldId="2147483649"/>
          </pc:sldLayoutMkLst>
        </pc:sldLayoutChg>
        <pc:sldLayoutChg chg="modTransition">
          <pc:chgData name="Diogo" userId="51d9a421c889aca9" providerId="LiveId" clId="{79A26618-F927-4CFE-9943-2696F3F033E4}" dt="2021-09-12T21:53:17.368" v="4051"/>
          <pc:sldLayoutMkLst>
            <pc:docMk/>
            <pc:sldMasterMk cId="3132066477" sldId="2147483648"/>
            <pc:sldLayoutMk cId="373056942" sldId="2147483650"/>
          </pc:sldLayoutMkLst>
        </pc:sldLayoutChg>
        <pc:sldLayoutChg chg="modTransition">
          <pc:chgData name="Diogo" userId="51d9a421c889aca9" providerId="LiveId" clId="{79A26618-F927-4CFE-9943-2696F3F033E4}" dt="2021-09-12T21:53:17.368" v="4051"/>
          <pc:sldLayoutMkLst>
            <pc:docMk/>
            <pc:sldMasterMk cId="3132066477" sldId="2147483648"/>
            <pc:sldLayoutMk cId="614626343" sldId="2147483651"/>
          </pc:sldLayoutMkLst>
        </pc:sldLayoutChg>
        <pc:sldLayoutChg chg="modTransition">
          <pc:chgData name="Diogo" userId="51d9a421c889aca9" providerId="LiveId" clId="{79A26618-F927-4CFE-9943-2696F3F033E4}" dt="2021-09-12T21:53:17.368" v="4051"/>
          <pc:sldLayoutMkLst>
            <pc:docMk/>
            <pc:sldMasterMk cId="3132066477" sldId="2147483648"/>
            <pc:sldLayoutMk cId="3056420395" sldId="2147483652"/>
          </pc:sldLayoutMkLst>
        </pc:sldLayoutChg>
        <pc:sldLayoutChg chg="modTransition">
          <pc:chgData name="Diogo" userId="51d9a421c889aca9" providerId="LiveId" clId="{79A26618-F927-4CFE-9943-2696F3F033E4}" dt="2021-09-12T21:53:17.368" v="4051"/>
          <pc:sldLayoutMkLst>
            <pc:docMk/>
            <pc:sldMasterMk cId="3132066477" sldId="2147483648"/>
            <pc:sldLayoutMk cId="2849149329" sldId="2147483653"/>
          </pc:sldLayoutMkLst>
        </pc:sldLayoutChg>
        <pc:sldLayoutChg chg="modTransition">
          <pc:chgData name="Diogo" userId="51d9a421c889aca9" providerId="LiveId" clId="{79A26618-F927-4CFE-9943-2696F3F033E4}" dt="2021-09-12T21:53:17.368" v="4051"/>
          <pc:sldLayoutMkLst>
            <pc:docMk/>
            <pc:sldMasterMk cId="3132066477" sldId="2147483648"/>
            <pc:sldLayoutMk cId="2455507687" sldId="2147483654"/>
          </pc:sldLayoutMkLst>
        </pc:sldLayoutChg>
        <pc:sldLayoutChg chg="modTransition">
          <pc:chgData name="Diogo" userId="51d9a421c889aca9" providerId="LiveId" clId="{79A26618-F927-4CFE-9943-2696F3F033E4}" dt="2021-09-12T21:53:17.368" v="4051"/>
          <pc:sldLayoutMkLst>
            <pc:docMk/>
            <pc:sldMasterMk cId="3132066477" sldId="2147483648"/>
            <pc:sldLayoutMk cId="969934796" sldId="2147483655"/>
          </pc:sldLayoutMkLst>
        </pc:sldLayoutChg>
        <pc:sldLayoutChg chg="modTransition">
          <pc:chgData name="Diogo" userId="51d9a421c889aca9" providerId="LiveId" clId="{79A26618-F927-4CFE-9943-2696F3F033E4}" dt="2021-09-12T21:53:17.368" v="4051"/>
          <pc:sldLayoutMkLst>
            <pc:docMk/>
            <pc:sldMasterMk cId="3132066477" sldId="2147483648"/>
            <pc:sldLayoutMk cId="4089164687" sldId="2147483656"/>
          </pc:sldLayoutMkLst>
        </pc:sldLayoutChg>
        <pc:sldLayoutChg chg="modTransition">
          <pc:chgData name="Diogo" userId="51d9a421c889aca9" providerId="LiveId" clId="{79A26618-F927-4CFE-9943-2696F3F033E4}" dt="2021-09-12T21:53:17.368" v="4051"/>
          <pc:sldLayoutMkLst>
            <pc:docMk/>
            <pc:sldMasterMk cId="3132066477" sldId="2147483648"/>
            <pc:sldLayoutMk cId="3580662306" sldId="2147483657"/>
          </pc:sldLayoutMkLst>
        </pc:sldLayoutChg>
        <pc:sldLayoutChg chg="modTransition">
          <pc:chgData name="Diogo" userId="51d9a421c889aca9" providerId="LiveId" clId="{79A26618-F927-4CFE-9943-2696F3F033E4}" dt="2021-09-12T21:53:17.368" v="4051"/>
          <pc:sldLayoutMkLst>
            <pc:docMk/>
            <pc:sldMasterMk cId="3132066477" sldId="2147483648"/>
            <pc:sldLayoutMk cId="1042510944" sldId="2147483658"/>
          </pc:sldLayoutMkLst>
        </pc:sldLayoutChg>
        <pc:sldLayoutChg chg="modTransition">
          <pc:chgData name="Diogo" userId="51d9a421c889aca9" providerId="LiveId" clId="{79A26618-F927-4CFE-9943-2696F3F033E4}" dt="2021-09-12T21:53:17.368" v="4051"/>
          <pc:sldLayoutMkLst>
            <pc:docMk/>
            <pc:sldMasterMk cId="3132066477" sldId="2147483648"/>
            <pc:sldLayoutMk cId="2851718795"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B2FF1-512D-44E2-9253-576D369EAE70}" type="datetimeFigureOut">
              <a:rPr lang="pt-PT" smtClean="0"/>
              <a:t>13/09/2021</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3CEF8-50A4-48A5-B75E-48F8553DBAB0}" type="slidenum">
              <a:rPr lang="pt-PT" smtClean="0"/>
              <a:t>‹nº›</a:t>
            </a:fld>
            <a:endParaRPr lang="pt-PT"/>
          </a:p>
        </p:txBody>
      </p:sp>
    </p:spTree>
    <p:extLst>
      <p:ext uri="{BB962C8B-B14F-4D97-AF65-F5344CB8AC3E}">
        <p14:creationId xmlns:p14="http://schemas.microsoft.com/office/powerpoint/2010/main" val="3650876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Faça clique para editar o estilo</a:t>
            </a:r>
          </a:p>
        </p:txBody>
      </p:sp>
      <p:sp>
        <p:nvSpPr>
          <p:cNvPr id="4" name="Marcador de Posição da Data 3"/>
          <p:cNvSpPr>
            <a:spLocks noGrp="1"/>
          </p:cNvSpPr>
          <p:nvPr>
            <p:ph type="dt" sz="half" idx="10"/>
          </p:nvPr>
        </p:nvSpPr>
        <p:spPr/>
        <p:txBody>
          <a:bodyPr/>
          <a:lstStyle/>
          <a:p>
            <a:r>
              <a:rPr lang="pt-PT"/>
              <a:t>| Sep 2021</a:t>
            </a:r>
          </a:p>
        </p:txBody>
      </p:sp>
      <p:sp>
        <p:nvSpPr>
          <p:cNvPr id="5" name="Marcador de Posição do Rodapé 4"/>
          <p:cNvSpPr>
            <a:spLocks noGrp="1"/>
          </p:cNvSpPr>
          <p:nvPr>
            <p:ph type="ftr" sz="quarter" idx="11"/>
          </p:nvPr>
        </p:nvSpPr>
        <p:spPr/>
        <p:txBody>
          <a:bodyPr/>
          <a:lstStyle/>
          <a:p>
            <a:r>
              <a:rPr lang="pt-PT"/>
              <a:t>Diogo Costa | Pierre Auger vs The Machine - LIP Internship</a:t>
            </a:r>
          </a:p>
        </p:txBody>
      </p:sp>
      <p:sp>
        <p:nvSpPr>
          <p:cNvPr id="6" name="Marcador de Posição do Número do Diapositivo 5"/>
          <p:cNvSpPr>
            <a:spLocks noGrp="1"/>
          </p:cNvSpPr>
          <p:nvPr>
            <p:ph type="sldNum" sz="quarter" idx="12"/>
          </p:nvPr>
        </p:nvSpPr>
        <p:spPr/>
        <p:txBody>
          <a:bodyPr/>
          <a:lstStyle/>
          <a:p>
            <a:fld id="{15A16595-07AD-4646-803E-1CCE41789BEC}" type="slidenum">
              <a:rPr lang="pt-PT" smtClean="0"/>
              <a:t>‹nº›</a:t>
            </a:fld>
            <a:endParaRPr lang="pt-PT"/>
          </a:p>
        </p:txBody>
      </p:sp>
    </p:spTree>
    <p:extLst>
      <p:ext uri="{BB962C8B-B14F-4D97-AF65-F5344CB8AC3E}">
        <p14:creationId xmlns:p14="http://schemas.microsoft.com/office/powerpoint/2010/main" val="103536075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r>
              <a:rPr lang="pt-PT"/>
              <a:t>| Sep 2021</a:t>
            </a:r>
          </a:p>
        </p:txBody>
      </p:sp>
      <p:sp>
        <p:nvSpPr>
          <p:cNvPr id="5" name="Marcador de Posição do Rodapé 4"/>
          <p:cNvSpPr>
            <a:spLocks noGrp="1"/>
          </p:cNvSpPr>
          <p:nvPr>
            <p:ph type="ftr" sz="quarter" idx="11"/>
          </p:nvPr>
        </p:nvSpPr>
        <p:spPr/>
        <p:txBody>
          <a:bodyPr/>
          <a:lstStyle/>
          <a:p>
            <a:r>
              <a:rPr lang="pt-PT"/>
              <a:t>Diogo Costa | Pierre Auger vs The Machine - LIP Internship</a:t>
            </a:r>
          </a:p>
        </p:txBody>
      </p:sp>
      <p:sp>
        <p:nvSpPr>
          <p:cNvPr id="6" name="Marcador de Posição do Número do Diapositivo 5"/>
          <p:cNvSpPr>
            <a:spLocks noGrp="1"/>
          </p:cNvSpPr>
          <p:nvPr>
            <p:ph type="sldNum" sz="quarter" idx="12"/>
          </p:nvPr>
        </p:nvSpPr>
        <p:spPr/>
        <p:txBody>
          <a:bodyPr/>
          <a:lstStyle/>
          <a:p>
            <a:fld id="{15A16595-07AD-4646-803E-1CCE41789BEC}" type="slidenum">
              <a:rPr lang="pt-PT" smtClean="0"/>
              <a:t>‹nº›</a:t>
            </a:fld>
            <a:endParaRPr lang="pt-PT"/>
          </a:p>
        </p:txBody>
      </p:sp>
    </p:spTree>
    <p:extLst>
      <p:ext uri="{BB962C8B-B14F-4D97-AF65-F5344CB8AC3E}">
        <p14:creationId xmlns:p14="http://schemas.microsoft.com/office/powerpoint/2010/main" val="104251094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r>
              <a:rPr lang="pt-PT"/>
              <a:t>| Sep 2021</a:t>
            </a:r>
          </a:p>
        </p:txBody>
      </p:sp>
      <p:sp>
        <p:nvSpPr>
          <p:cNvPr id="5" name="Marcador de Posição do Rodapé 4"/>
          <p:cNvSpPr>
            <a:spLocks noGrp="1"/>
          </p:cNvSpPr>
          <p:nvPr>
            <p:ph type="ftr" sz="quarter" idx="11"/>
          </p:nvPr>
        </p:nvSpPr>
        <p:spPr/>
        <p:txBody>
          <a:bodyPr/>
          <a:lstStyle/>
          <a:p>
            <a:r>
              <a:rPr lang="pt-PT"/>
              <a:t>Diogo Costa | Pierre Auger vs The Machine - LIP Internship</a:t>
            </a:r>
          </a:p>
        </p:txBody>
      </p:sp>
      <p:sp>
        <p:nvSpPr>
          <p:cNvPr id="6" name="Marcador de Posição do Número do Diapositivo 5"/>
          <p:cNvSpPr>
            <a:spLocks noGrp="1"/>
          </p:cNvSpPr>
          <p:nvPr>
            <p:ph type="sldNum" sz="quarter" idx="12"/>
          </p:nvPr>
        </p:nvSpPr>
        <p:spPr/>
        <p:txBody>
          <a:bodyPr/>
          <a:lstStyle/>
          <a:p>
            <a:fld id="{15A16595-07AD-4646-803E-1CCE41789BEC}" type="slidenum">
              <a:rPr lang="pt-PT" smtClean="0"/>
              <a:t>‹nº›</a:t>
            </a:fld>
            <a:endParaRPr lang="pt-PT"/>
          </a:p>
        </p:txBody>
      </p:sp>
    </p:spTree>
    <p:extLst>
      <p:ext uri="{BB962C8B-B14F-4D97-AF65-F5344CB8AC3E}">
        <p14:creationId xmlns:p14="http://schemas.microsoft.com/office/powerpoint/2010/main" val="285171879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r>
              <a:rPr lang="pt-PT"/>
              <a:t>| Sep 2021</a:t>
            </a:r>
          </a:p>
        </p:txBody>
      </p:sp>
      <p:sp>
        <p:nvSpPr>
          <p:cNvPr id="5" name="Marcador de Posição do Rodapé 4"/>
          <p:cNvSpPr>
            <a:spLocks noGrp="1"/>
          </p:cNvSpPr>
          <p:nvPr>
            <p:ph type="ftr" sz="quarter" idx="11"/>
          </p:nvPr>
        </p:nvSpPr>
        <p:spPr/>
        <p:txBody>
          <a:bodyPr/>
          <a:lstStyle/>
          <a:p>
            <a:r>
              <a:rPr lang="pt-PT"/>
              <a:t>Diogo Costa | Pierre Auger vs The Machine - LIP Internship</a:t>
            </a:r>
          </a:p>
        </p:txBody>
      </p:sp>
      <p:sp>
        <p:nvSpPr>
          <p:cNvPr id="6" name="Marcador de Posição do Número do Diapositivo 5"/>
          <p:cNvSpPr>
            <a:spLocks noGrp="1"/>
          </p:cNvSpPr>
          <p:nvPr>
            <p:ph type="sldNum" sz="quarter" idx="12"/>
          </p:nvPr>
        </p:nvSpPr>
        <p:spPr/>
        <p:txBody>
          <a:bodyPr/>
          <a:lstStyle/>
          <a:p>
            <a:fld id="{15A16595-07AD-4646-803E-1CCE41789BEC}" type="slidenum">
              <a:rPr lang="pt-PT" smtClean="0"/>
              <a:t>‹nº›</a:t>
            </a:fld>
            <a:endParaRPr lang="pt-PT"/>
          </a:p>
        </p:txBody>
      </p:sp>
    </p:spTree>
    <p:extLst>
      <p:ext uri="{BB962C8B-B14F-4D97-AF65-F5344CB8AC3E}">
        <p14:creationId xmlns:p14="http://schemas.microsoft.com/office/powerpoint/2010/main" val="37305694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a:t>
            </a:r>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r>
              <a:rPr lang="pt-PT"/>
              <a:t>| Sep 2021</a:t>
            </a:r>
          </a:p>
        </p:txBody>
      </p:sp>
      <p:sp>
        <p:nvSpPr>
          <p:cNvPr id="5" name="Marcador de Posição do Rodapé 4"/>
          <p:cNvSpPr>
            <a:spLocks noGrp="1"/>
          </p:cNvSpPr>
          <p:nvPr>
            <p:ph type="ftr" sz="quarter" idx="11"/>
          </p:nvPr>
        </p:nvSpPr>
        <p:spPr/>
        <p:txBody>
          <a:bodyPr/>
          <a:lstStyle/>
          <a:p>
            <a:r>
              <a:rPr lang="pt-PT"/>
              <a:t>Diogo Costa | Pierre Auger vs The Machine - LIP Internship</a:t>
            </a:r>
          </a:p>
        </p:txBody>
      </p:sp>
      <p:sp>
        <p:nvSpPr>
          <p:cNvPr id="6" name="Marcador de Posição do Número do Diapositivo 5"/>
          <p:cNvSpPr>
            <a:spLocks noGrp="1"/>
          </p:cNvSpPr>
          <p:nvPr>
            <p:ph type="sldNum" sz="quarter" idx="12"/>
          </p:nvPr>
        </p:nvSpPr>
        <p:spPr/>
        <p:txBody>
          <a:bodyPr/>
          <a:lstStyle/>
          <a:p>
            <a:fld id="{15A16595-07AD-4646-803E-1CCE41789BEC}" type="slidenum">
              <a:rPr lang="pt-PT" smtClean="0"/>
              <a:t>‹nº›</a:t>
            </a:fld>
            <a:endParaRPr lang="pt-PT"/>
          </a:p>
        </p:txBody>
      </p:sp>
    </p:spTree>
    <p:extLst>
      <p:ext uri="{BB962C8B-B14F-4D97-AF65-F5344CB8AC3E}">
        <p14:creationId xmlns:p14="http://schemas.microsoft.com/office/powerpoint/2010/main" val="61462634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r>
              <a:rPr lang="pt-PT"/>
              <a:t>| Sep 2021</a:t>
            </a:r>
          </a:p>
        </p:txBody>
      </p:sp>
      <p:sp>
        <p:nvSpPr>
          <p:cNvPr id="6" name="Marcador de Posição do Rodapé 5"/>
          <p:cNvSpPr>
            <a:spLocks noGrp="1"/>
          </p:cNvSpPr>
          <p:nvPr>
            <p:ph type="ftr" sz="quarter" idx="11"/>
          </p:nvPr>
        </p:nvSpPr>
        <p:spPr/>
        <p:txBody>
          <a:bodyPr/>
          <a:lstStyle/>
          <a:p>
            <a:r>
              <a:rPr lang="pt-PT"/>
              <a:t>Diogo Costa | Pierre Auger vs The Machine - LIP Internship</a:t>
            </a:r>
          </a:p>
        </p:txBody>
      </p:sp>
      <p:sp>
        <p:nvSpPr>
          <p:cNvPr id="7" name="Marcador de Posição do Número do Diapositivo 6"/>
          <p:cNvSpPr>
            <a:spLocks noGrp="1"/>
          </p:cNvSpPr>
          <p:nvPr>
            <p:ph type="sldNum" sz="quarter" idx="12"/>
          </p:nvPr>
        </p:nvSpPr>
        <p:spPr/>
        <p:txBody>
          <a:bodyPr/>
          <a:lstStyle/>
          <a:p>
            <a:fld id="{15A16595-07AD-4646-803E-1CCE41789BEC}" type="slidenum">
              <a:rPr lang="pt-PT" smtClean="0"/>
              <a:t>‹nº›</a:t>
            </a:fld>
            <a:endParaRPr lang="pt-PT"/>
          </a:p>
        </p:txBody>
      </p:sp>
    </p:spTree>
    <p:extLst>
      <p:ext uri="{BB962C8B-B14F-4D97-AF65-F5344CB8AC3E}">
        <p14:creationId xmlns:p14="http://schemas.microsoft.com/office/powerpoint/2010/main" val="305642039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a:t>
            </a:r>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r>
              <a:rPr lang="pt-PT"/>
              <a:t>| Sep 2021</a:t>
            </a:r>
          </a:p>
        </p:txBody>
      </p:sp>
      <p:sp>
        <p:nvSpPr>
          <p:cNvPr id="8" name="Marcador de Posição do Rodapé 7"/>
          <p:cNvSpPr>
            <a:spLocks noGrp="1"/>
          </p:cNvSpPr>
          <p:nvPr>
            <p:ph type="ftr" sz="quarter" idx="11"/>
          </p:nvPr>
        </p:nvSpPr>
        <p:spPr/>
        <p:txBody>
          <a:bodyPr/>
          <a:lstStyle/>
          <a:p>
            <a:r>
              <a:rPr lang="pt-PT"/>
              <a:t>Diogo Costa | Pierre Auger vs The Machine - LIP Internship</a:t>
            </a:r>
          </a:p>
        </p:txBody>
      </p:sp>
      <p:sp>
        <p:nvSpPr>
          <p:cNvPr id="9" name="Marcador de Posição do Número do Diapositivo 8"/>
          <p:cNvSpPr>
            <a:spLocks noGrp="1"/>
          </p:cNvSpPr>
          <p:nvPr>
            <p:ph type="sldNum" sz="quarter" idx="12"/>
          </p:nvPr>
        </p:nvSpPr>
        <p:spPr/>
        <p:txBody>
          <a:bodyPr/>
          <a:lstStyle/>
          <a:p>
            <a:fld id="{15A16595-07AD-4646-803E-1CCE41789BEC}" type="slidenum">
              <a:rPr lang="pt-PT" smtClean="0"/>
              <a:t>‹nº›</a:t>
            </a:fld>
            <a:endParaRPr lang="pt-PT"/>
          </a:p>
        </p:txBody>
      </p:sp>
    </p:spTree>
    <p:extLst>
      <p:ext uri="{BB962C8B-B14F-4D97-AF65-F5344CB8AC3E}">
        <p14:creationId xmlns:p14="http://schemas.microsoft.com/office/powerpoint/2010/main" val="284914932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r>
              <a:rPr lang="pt-PT"/>
              <a:t>| Sep 2021</a:t>
            </a:r>
          </a:p>
        </p:txBody>
      </p:sp>
      <p:sp>
        <p:nvSpPr>
          <p:cNvPr id="4" name="Marcador de Posição do Rodapé 3"/>
          <p:cNvSpPr>
            <a:spLocks noGrp="1"/>
          </p:cNvSpPr>
          <p:nvPr>
            <p:ph type="ftr" sz="quarter" idx="11"/>
          </p:nvPr>
        </p:nvSpPr>
        <p:spPr/>
        <p:txBody>
          <a:bodyPr/>
          <a:lstStyle/>
          <a:p>
            <a:r>
              <a:rPr lang="pt-PT"/>
              <a:t>Diogo Costa | Pierre Auger vs The Machine - LIP Internship</a:t>
            </a:r>
          </a:p>
        </p:txBody>
      </p:sp>
      <p:sp>
        <p:nvSpPr>
          <p:cNvPr id="5" name="Marcador de Posição do Número do Diapositivo 4"/>
          <p:cNvSpPr>
            <a:spLocks noGrp="1"/>
          </p:cNvSpPr>
          <p:nvPr>
            <p:ph type="sldNum" sz="quarter" idx="12"/>
          </p:nvPr>
        </p:nvSpPr>
        <p:spPr/>
        <p:txBody>
          <a:bodyPr/>
          <a:lstStyle/>
          <a:p>
            <a:fld id="{15A16595-07AD-4646-803E-1CCE41789BEC}" type="slidenum">
              <a:rPr lang="pt-PT" smtClean="0"/>
              <a:t>‹nº›</a:t>
            </a:fld>
            <a:endParaRPr lang="pt-PT"/>
          </a:p>
        </p:txBody>
      </p:sp>
    </p:spTree>
    <p:extLst>
      <p:ext uri="{BB962C8B-B14F-4D97-AF65-F5344CB8AC3E}">
        <p14:creationId xmlns:p14="http://schemas.microsoft.com/office/powerpoint/2010/main" val="245550768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r>
              <a:rPr lang="pt-PT"/>
              <a:t>| Sep 2021</a:t>
            </a:r>
          </a:p>
        </p:txBody>
      </p:sp>
      <p:sp>
        <p:nvSpPr>
          <p:cNvPr id="3" name="Marcador de Posição do Rodapé 2"/>
          <p:cNvSpPr>
            <a:spLocks noGrp="1"/>
          </p:cNvSpPr>
          <p:nvPr>
            <p:ph type="ftr" sz="quarter" idx="11"/>
          </p:nvPr>
        </p:nvSpPr>
        <p:spPr/>
        <p:txBody>
          <a:bodyPr/>
          <a:lstStyle/>
          <a:p>
            <a:r>
              <a:rPr lang="pt-PT"/>
              <a:t>Diogo Costa | Pierre Auger vs The Machine - LIP Internship</a:t>
            </a:r>
          </a:p>
        </p:txBody>
      </p:sp>
      <p:sp>
        <p:nvSpPr>
          <p:cNvPr id="4" name="Marcador de Posição do Número do Diapositivo 3"/>
          <p:cNvSpPr>
            <a:spLocks noGrp="1"/>
          </p:cNvSpPr>
          <p:nvPr>
            <p:ph type="sldNum" sz="quarter" idx="12"/>
          </p:nvPr>
        </p:nvSpPr>
        <p:spPr/>
        <p:txBody>
          <a:bodyPr/>
          <a:lstStyle/>
          <a:p>
            <a:fld id="{15A16595-07AD-4646-803E-1CCE41789BEC}" type="slidenum">
              <a:rPr lang="pt-PT" smtClean="0"/>
              <a:t>‹nº›</a:t>
            </a:fld>
            <a:endParaRPr lang="pt-PT"/>
          </a:p>
        </p:txBody>
      </p:sp>
    </p:spTree>
    <p:extLst>
      <p:ext uri="{BB962C8B-B14F-4D97-AF65-F5344CB8AC3E}">
        <p14:creationId xmlns:p14="http://schemas.microsoft.com/office/powerpoint/2010/main" val="96993479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Marcador de Posição da Data 4"/>
          <p:cNvSpPr>
            <a:spLocks noGrp="1"/>
          </p:cNvSpPr>
          <p:nvPr>
            <p:ph type="dt" sz="half" idx="10"/>
          </p:nvPr>
        </p:nvSpPr>
        <p:spPr/>
        <p:txBody>
          <a:bodyPr/>
          <a:lstStyle/>
          <a:p>
            <a:r>
              <a:rPr lang="pt-PT"/>
              <a:t>| Sep 2021</a:t>
            </a:r>
          </a:p>
        </p:txBody>
      </p:sp>
      <p:sp>
        <p:nvSpPr>
          <p:cNvPr id="6" name="Marcador de Posição do Rodapé 5"/>
          <p:cNvSpPr>
            <a:spLocks noGrp="1"/>
          </p:cNvSpPr>
          <p:nvPr>
            <p:ph type="ftr" sz="quarter" idx="11"/>
          </p:nvPr>
        </p:nvSpPr>
        <p:spPr/>
        <p:txBody>
          <a:bodyPr/>
          <a:lstStyle/>
          <a:p>
            <a:r>
              <a:rPr lang="pt-PT"/>
              <a:t>Diogo Costa | Pierre Auger vs The Machine - LIP Internship</a:t>
            </a:r>
          </a:p>
        </p:txBody>
      </p:sp>
      <p:sp>
        <p:nvSpPr>
          <p:cNvPr id="7" name="Marcador de Posição do Número do Diapositivo 6"/>
          <p:cNvSpPr>
            <a:spLocks noGrp="1"/>
          </p:cNvSpPr>
          <p:nvPr>
            <p:ph type="sldNum" sz="quarter" idx="12"/>
          </p:nvPr>
        </p:nvSpPr>
        <p:spPr/>
        <p:txBody>
          <a:bodyPr/>
          <a:lstStyle/>
          <a:p>
            <a:fld id="{15A16595-07AD-4646-803E-1CCE41789BEC}" type="slidenum">
              <a:rPr lang="pt-PT" smtClean="0"/>
              <a:t>‹nº›</a:t>
            </a:fld>
            <a:endParaRPr lang="pt-PT"/>
          </a:p>
        </p:txBody>
      </p:sp>
    </p:spTree>
    <p:extLst>
      <p:ext uri="{BB962C8B-B14F-4D97-AF65-F5344CB8AC3E}">
        <p14:creationId xmlns:p14="http://schemas.microsoft.com/office/powerpoint/2010/main" val="408916468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Marcador de Posição da Data 4"/>
          <p:cNvSpPr>
            <a:spLocks noGrp="1"/>
          </p:cNvSpPr>
          <p:nvPr>
            <p:ph type="dt" sz="half" idx="10"/>
          </p:nvPr>
        </p:nvSpPr>
        <p:spPr/>
        <p:txBody>
          <a:bodyPr/>
          <a:lstStyle/>
          <a:p>
            <a:r>
              <a:rPr lang="pt-PT"/>
              <a:t>| Sep 2021</a:t>
            </a:r>
          </a:p>
        </p:txBody>
      </p:sp>
      <p:sp>
        <p:nvSpPr>
          <p:cNvPr id="6" name="Marcador de Posição do Rodapé 5"/>
          <p:cNvSpPr>
            <a:spLocks noGrp="1"/>
          </p:cNvSpPr>
          <p:nvPr>
            <p:ph type="ftr" sz="quarter" idx="11"/>
          </p:nvPr>
        </p:nvSpPr>
        <p:spPr/>
        <p:txBody>
          <a:bodyPr/>
          <a:lstStyle/>
          <a:p>
            <a:r>
              <a:rPr lang="pt-PT"/>
              <a:t>Diogo Costa | Pierre Auger vs The Machine - LIP Internship</a:t>
            </a:r>
          </a:p>
        </p:txBody>
      </p:sp>
      <p:sp>
        <p:nvSpPr>
          <p:cNvPr id="7" name="Marcador de Posição do Número do Diapositivo 6"/>
          <p:cNvSpPr>
            <a:spLocks noGrp="1"/>
          </p:cNvSpPr>
          <p:nvPr>
            <p:ph type="sldNum" sz="quarter" idx="12"/>
          </p:nvPr>
        </p:nvSpPr>
        <p:spPr/>
        <p:txBody>
          <a:bodyPr/>
          <a:lstStyle/>
          <a:p>
            <a:fld id="{15A16595-07AD-4646-803E-1CCE41789BEC}" type="slidenum">
              <a:rPr lang="pt-PT" smtClean="0"/>
              <a:t>‹nº›</a:t>
            </a:fld>
            <a:endParaRPr lang="pt-PT"/>
          </a:p>
        </p:txBody>
      </p:sp>
    </p:spTree>
    <p:extLst>
      <p:ext uri="{BB962C8B-B14F-4D97-AF65-F5344CB8AC3E}">
        <p14:creationId xmlns:p14="http://schemas.microsoft.com/office/powerpoint/2010/main" val="358066230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pt-PT"/>
              <a:t>| Sep 2021</a:t>
            </a:r>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PT"/>
              <a:t>Diogo Costa | Pierre Auger vs The Machine - LIP Internship</a:t>
            </a:r>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A16595-07AD-4646-803E-1CCE41789BEC}" type="slidenum">
              <a:rPr lang="pt-PT" smtClean="0"/>
              <a:t>‹nº›</a:t>
            </a:fld>
            <a:endParaRPr lang="pt-PT"/>
          </a:p>
        </p:txBody>
      </p:sp>
    </p:spTree>
    <p:extLst>
      <p:ext uri="{BB962C8B-B14F-4D97-AF65-F5344CB8AC3E}">
        <p14:creationId xmlns:p14="http://schemas.microsoft.com/office/powerpoint/2010/main" val="313206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5000"/>
    </mc:Choice>
    <mc:Fallback xmlns="">
      <p:transition spd="slow"/>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9" descr="Uma imagem com céu, exterior&#10;&#10;Descrição gerada automaticamente">
            <a:extLst>
              <a:ext uri="{FF2B5EF4-FFF2-40B4-BE49-F238E27FC236}">
                <a16:creationId xmlns:a16="http://schemas.microsoft.com/office/drawing/2014/main" id="{C4547DD9-86DD-4CFD-B287-4870DF5D3B9D}"/>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rcRect l="1246" r="9865"/>
          <a:stretch/>
        </p:blipFill>
        <p:spPr>
          <a:xfrm>
            <a:off x="0" y="10"/>
            <a:ext cx="12191999" cy="6857990"/>
          </a:xfrm>
          <a:prstGeom prst="rect">
            <a:avLst/>
          </a:prstGeom>
        </p:spPr>
      </p:pic>
      <p:sp>
        <p:nvSpPr>
          <p:cNvPr id="3" name="Subtítulo 2"/>
          <p:cNvSpPr>
            <a:spLocks noGrp="1"/>
          </p:cNvSpPr>
          <p:nvPr>
            <p:ph type="subTitle" idx="1"/>
          </p:nvPr>
        </p:nvSpPr>
        <p:spPr>
          <a:xfrm>
            <a:off x="768746" y="2787646"/>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endParaRPr lang="pt-PT" dirty="0">
              <a:solidFill>
                <a:srgbClr val="FFFFFF"/>
              </a:solidFill>
              <a:cs typeface="Calibri"/>
            </a:endParaRPr>
          </a:p>
          <a:p>
            <a:r>
              <a:rPr lang="pt-PT" dirty="0">
                <a:solidFill>
                  <a:srgbClr val="FFFFFF"/>
                </a:solidFill>
                <a:cs typeface="Calibri"/>
              </a:rPr>
              <a:t>Diogo Costa</a:t>
            </a:r>
          </a:p>
        </p:txBody>
      </p:sp>
      <p:sp>
        <p:nvSpPr>
          <p:cNvPr id="4" name="CaixaDeTexto 3">
            <a:extLst>
              <a:ext uri="{FF2B5EF4-FFF2-40B4-BE49-F238E27FC236}">
                <a16:creationId xmlns:a16="http://schemas.microsoft.com/office/drawing/2014/main" id="{E8E6665B-3D03-4642-9760-4E97E3B55202}"/>
              </a:ext>
            </a:extLst>
          </p:cNvPr>
          <p:cNvSpPr txBox="1"/>
          <p:nvPr/>
        </p:nvSpPr>
        <p:spPr>
          <a:xfrm>
            <a:off x="3125821" y="6347784"/>
            <a:ext cx="60068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pt-PT" dirty="0" err="1">
                <a:solidFill>
                  <a:schemeClr val="bg1"/>
                </a:solidFill>
              </a:rPr>
              <a:t>Supervisors</a:t>
            </a:r>
            <a:r>
              <a:rPr lang="pt-PT" dirty="0">
                <a:solidFill>
                  <a:schemeClr val="bg1"/>
                </a:solidFill>
              </a:rPr>
              <a:t>: </a:t>
            </a:r>
            <a:r>
              <a:rPr lang="pt-PT" dirty="0" err="1">
                <a:solidFill>
                  <a:schemeClr val="bg1"/>
                </a:solidFill>
              </a:rPr>
              <a:t>Felix</a:t>
            </a:r>
            <a:r>
              <a:rPr lang="pt-PT" dirty="0">
                <a:solidFill>
                  <a:schemeClr val="bg1"/>
                </a:solidFill>
              </a:rPr>
              <a:t> </a:t>
            </a:r>
            <a:r>
              <a:rPr lang="pt-PT" dirty="0" err="1">
                <a:solidFill>
                  <a:schemeClr val="bg1"/>
                </a:solidFill>
              </a:rPr>
              <a:t>Riehn</a:t>
            </a:r>
            <a:r>
              <a:rPr lang="pt-PT" dirty="0">
                <a:solidFill>
                  <a:schemeClr val="bg1"/>
                </a:solidFill>
              </a:rPr>
              <a:t>, Ruben Conceição, Lorenzo </a:t>
            </a:r>
            <a:r>
              <a:rPr lang="pt-PT" dirty="0" err="1">
                <a:solidFill>
                  <a:schemeClr val="bg1"/>
                </a:solidFill>
              </a:rPr>
              <a:t>Cazon</a:t>
            </a:r>
            <a:endParaRPr lang="pt-PT" dirty="0">
              <a:solidFill>
                <a:schemeClr val="bg1"/>
              </a:solidFill>
              <a:cs typeface="Calibri"/>
            </a:endParaRPr>
          </a:p>
        </p:txBody>
      </p:sp>
      <p:pic>
        <p:nvPicPr>
          <p:cNvPr id="8" name="Imagem 7">
            <a:extLst>
              <a:ext uri="{FF2B5EF4-FFF2-40B4-BE49-F238E27FC236}">
                <a16:creationId xmlns:a16="http://schemas.microsoft.com/office/drawing/2014/main" id="{C07B3262-7439-4FBC-BCFC-101A164A69FA}"/>
              </a:ext>
            </a:extLst>
          </p:cNvPr>
          <p:cNvPicPr>
            <a:picLocks noChangeAspect="1"/>
          </p:cNvPicPr>
          <p:nvPr/>
        </p:nvPicPr>
        <p:blipFill rotWithShape="1">
          <a:blip r:embed="rId4"/>
          <a:srcRect/>
          <a:stretch/>
        </p:blipFill>
        <p:spPr>
          <a:xfrm>
            <a:off x="10319926" y="171979"/>
            <a:ext cx="1642753" cy="1497795"/>
          </a:xfrm>
          <a:prstGeom prst="rect">
            <a:avLst/>
          </a:prstGeom>
        </p:spPr>
      </p:pic>
      <p:pic>
        <p:nvPicPr>
          <p:cNvPr id="11" name="Imagem 10">
            <a:extLst>
              <a:ext uri="{FF2B5EF4-FFF2-40B4-BE49-F238E27FC236}">
                <a16:creationId xmlns:a16="http://schemas.microsoft.com/office/drawing/2014/main" id="{E7F0483F-4587-4EC5-BDD9-602386BD47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66" y="171980"/>
            <a:ext cx="1700364" cy="1700364"/>
          </a:xfrm>
          <a:prstGeom prst="rect">
            <a:avLst/>
          </a:prstGeom>
        </p:spPr>
      </p:pic>
      <p:sp>
        <p:nvSpPr>
          <p:cNvPr id="12" name="Retângulo 11">
            <a:extLst>
              <a:ext uri="{FF2B5EF4-FFF2-40B4-BE49-F238E27FC236}">
                <a16:creationId xmlns:a16="http://schemas.microsoft.com/office/drawing/2014/main" id="{2061D85B-C91A-4E6D-8D11-E8BB6CF7039C}"/>
              </a:ext>
            </a:extLst>
          </p:cNvPr>
          <p:cNvSpPr/>
          <p:nvPr/>
        </p:nvSpPr>
        <p:spPr>
          <a:xfrm>
            <a:off x="143447" y="1869911"/>
            <a:ext cx="11971606" cy="1323439"/>
          </a:xfrm>
          <a:prstGeom prst="rect">
            <a:avLst/>
          </a:prstGeom>
          <a:noFill/>
        </p:spPr>
        <p:txBody>
          <a:bodyPr wrap="square" lIns="91440" tIns="45720" rIns="91440" bIns="45720">
            <a:spAutoFit/>
          </a:bodyPr>
          <a:lstStyle/>
          <a:p>
            <a:pPr algn="ctr"/>
            <a:r>
              <a:rPr lang="en-US" sz="4000" b="0" i="0" cap="none" spc="0" dirty="0">
                <a:ln w="0"/>
                <a:solidFill>
                  <a:schemeClr val="bg1"/>
                </a:solidFill>
                <a:effectLst>
                  <a:outerShdw blurRad="38100" dist="19050" dir="2700000" algn="tl" rotWithShape="0">
                    <a:schemeClr val="dk1">
                      <a:alpha val="40000"/>
                    </a:schemeClr>
                  </a:outerShdw>
                </a:effectLst>
                <a:latin typeface="Lucida Grande"/>
              </a:rPr>
              <a:t>Pierre Auger vs The Machine</a:t>
            </a:r>
          </a:p>
          <a:p>
            <a:pPr algn="ctr"/>
            <a:r>
              <a:rPr lang="en-US" sz="4000" dirty="0">
                <a:ln w="0"/>
                <a:solidFill>
                  <a:schemeClr val="bg1"/>
                </a:solidFill>
                <a:effectLst>
                  <a:outerShdw blurRad="38100" dist="19050" dir="2700000" algn="tl" rotWithShape="0">
                    <a:schemeClr val="dk1">
                      <a:alpha val="40000"/>
                    </a:schemeClr>
                  </a:outerShdw>
                </a:effectLst>
                <a:latin typeface="Lucida Grande"/>
              </a:rPr>
              <a:t>Final Report</a:t>
            </a:r>
            <a:endParaRPr lang="pt-PT" sz="40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9346373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4" descr="Uma imagem com onda, natureza, objeto de exterior, noite&#10;&#10;Descrição gerada automaticamente">
            <a:extLst>
              <a:ext uri="{FF2B5EF4-FFF2-40B4-BE49-F238E27FC236}">
                <a16:creationId xmlns:a16="http://schemas.microsoft.com/office/drawing/2014/main" id="{57F85694-5554-437A-8DDC-B4F8801F1496}"/>
              </a:ext>
            </a:extLst>
          </p:cNvPr>
          <p:cNvPicPr>
            <a:picLocks noChangeAspect="1"/>
          </p:cNvPicPr>
          <p:nvPr/>
        </p:nvPicPr>
        <p:blipFill rotWithShape="1">
          <a:blip r:embed="rId2">
            <a:alphaModFix amt="50000"/>
          </a:blip>
          <a:srcRect l="20379" r="4052" b="1"/>
          <a:stretch/>
        </p:blipFill>
        <p:spPr>
          <a:xfrm>
            <a:off x="0" y="0"/>
            <a:ext cx="12191980" cy="6857990"/>
          </a:xfrm>
          <a:prstGeom prst="rect">
            <a:avLst/>
          </a:prstGeom>
          <a:solidFill>
            <a:schemeClr val="tx1"/>
          </a:solidFill>
        </p:spPr>
      </p:pic>
      <p:sp>
        <p:nvSpPr>
          <p:cNvPr id="2" name="Título 1">
            <a:extLst>
              <a:ext uri="{FF2B5EF4-FFF2-40B4-BE49-F238E27FC236}">
                <a16:creationId xmlns:a16="http://schemas.microsoft.com/office/drawing/2014/main" id="{1BADFB57-07F7-4178-8E8A-8EE4C2A1E2E3}"/>
              </a:ext>
            </a:extLst>
          </p:cNvPr>
          <p:cNvSpPr>
            <a:spLocks noGrp="1"/>
          </p:cNvSpPr>
          <p:nvPr>
            <p:ph type="title"/>
          </p:nvPr>
        </p:nvSpPr>
        <p:spPr/>
        <p:txBody>
          <a:bodyPr/>
          <a:lstStyle/>
          <a:p>
            <a:r>
              <a:rPr lang="pt-PT" dirty="0">
                <a:solidFill>
                  <a:schemeClr val="bg1"/>
                </a:solidFill>
                <a:cs typeface="Calibri Light"/>
              </a:rPr>
              <a:t>Project | Marta </a:t>
            </a:r>
            <a:r>
              <a:rPr lang="pt-PT" dirty="0" err="1">
                <a:solidFill>
                  <a:schemeClr val="bg1"/>
                </a:solidFill>
                <a:cs typeface="Calibri Light"/>
              </a:rPr>
              <a:t>and</a:t>
            </a:r>
            <a:r>
              <a:rPr lang="pt-PT" dirty="0">
                <a:solidFill>
                  <a:schemeClr val="bg1"/>
                </a:solidFill>
                <a:cs typeface="Calibri Light"/>
              </a:rPr>
              <a:t> Neural Network</a:t>
            </a:r>
            <a:endParaRPr lang="pt-PT" dirty="0">
              <a:solidFill>
                <a:schemeClr val="bg1"/>
              </a:solidFill>
            </a:endParaRPr>
          </a:p>
        </p:txBody>
      </p:sp>
      <p:sp>
        <p:nvSpPr>
          <p:cNvPr id="3" name="Marcador de Posição de Conteúdo 2">
            <a:extLst>
              <a:ext uri="{FF2B5EF4-FFF2-40B4-BE49-F238E27FC236}">
                <a16:creationId xmlns:a16="http://schemas.microsoft.com/office/drawing/2014/main" id="{E7CB24D2-1A11-4201-96E9-A2E4ABC3A2FA}"/>
              </a:ext>
            </a:extLst>
          </p:cNvPr>
          <p:cNvSpPr>
            <a:spLocks noGrp="1"/>
          </p:cNvSpPr>
          <p:nvPr>
            <p:ph idx="1"/>
          </p:nvPr>
        </p:nvSpPr>
        <p:spPr/>
        <p:txBody>
          <a:bodyPr vert="horz" lIns="91440" tIns="45720" rIns="91440" bIns="45720" rtlCol="0" anchor="t">
            <a:normAutofit/>
          </a:bodyPr>
          <a:lstStyle/>
          <a:p>
            <a:pPr marL="514350" indent="-514350">
              <a:buFont typeface="+mj-lt"/>
              <a:buAutoNum type="arabicPeriod"/>
            </a:pPr>
            <a:r>
              <a:rPr lang="pt-PT" dirty="0" err="1">
                <a:solidFill>
                  <a:schemeClr val="bg1"/>
                </a:solidFill>
                <a:cs typeface="Calibri"/>
              </a:rPr>
              <a:t>Simulate</a:t>
            </a:r>
            <a:r>
              <a:rPr lang="pt-PT" dirty="0">
                <a:solidFill>
                  <a:schemeClr val="bg1"/>
                </a:solidFill>
                <a:cs typeface="Calibri"/>
              </a:rPr>
              <a:t> </a:t>
            </a:r>
            <a:r>
              <a:rPr lang="pt-PT" dirty="0" err="1">
                <a:solidFill>
                  <a:schemeClr val="bg1"/>
                </a:solidFill>
                <a:cs typeface="Calibri"/>
              </a:rPr>
              <a:t>the</a:t>
            </a:r>
            <a:r>
              <a:rPr lang="pt-PT" dirty="0">
                <a:solidFill>
                  <a:schemeClr val="bg1"/>
                </a:solidFill>
                <a:cs typeface="Calibri"/>
              </a:rPr>
              <a:t> </a:t>
            </a:r>
            <a:r>
              <a:rPr lang="pt-PT" dirty="0" err="1">
                <a:solidFill>
                  <a:schemeClr val="bg1"/>
                </a:solidFill>
                <a:cs typeface="Calibri"/>
              </a:rPr>
              <a:t>air</a:t>
            </a:r>
            <a:r>
              <a:rPr lang="pt-PT" dirty="0">
                <a:solidFill>
                  <a:schemeClr val="bg1"/>
                </a:solidFill>
                <a:cs typeface="Calibri"/>
              </a:rPr>
              <a:t> </a:t>
            </a:r>
            <a:r>
              <a:rPr lang="pt-PT" dirty="0" err="1">
                <a:solidFill>
                  <a:schemeClr val="bg1"/>
                </a:solidFill>
                <a:cs typeface="Calibri"/>
              </a:rPr>
              <a:t>shower</a:t>
            </a:r>
            <a:r>
              <a:rPr lang="pt-PT" dirty="0">
                <a:solidFill>
                  <a:schemeClr val="bg1"/>
                </a:solidFill>
                <a:cs typeface="Calibri"/>
              </a:rPr>
              <a:t> </a:t>
            </a:r>
            <a:r>
              <a:rPr lang="pt-PT" dirty="0" err="1">
                <a:solidFill>
                  <a:schemeClr val="bg1"/>
                </a:solidFill>
                <a:cs typeface="Calibri"/>
              </a:rPr>
              <a:t>events</a:t>
            </a:r>
            <a:r>
              <a:rPr lang="pt-PT" dirty="0">
                <a:solidFill>
                  <a:schemeClr val="bg1"/>
                </a:solidFill>
                <a:cs typeface="Calibri"/>
              </a:rPr>
              <a:t> </a:t>
            </a:r>
            <a:r>
              <a:rPr lang="pt-PT" dirty="0" err="1">
                <a:solidFill>
                  <a:schemeClr val="bg1"/>
                </a:solidFill>
                <a:cs typeface="Calibri"/>
              </a:rPr>
              <a:t>using</a:t>
            </a:r>
            <a:r>
              <a:rPr lang="pt-PT" dirty="0">
                <a:solidFill>
                  <a:schemeClr val="bg1"/>
                </a:solidFill>
                <a:cs typeface="Calibri"/>
              </a:rPr>
              <a:t> Epos-</a:t>
            </a:r>
            <a:r>
              <a:rPr lang="pt-PT" dirty="0" err="1">
                <a:solidFill>
                  <a:schemeClr val="bg1"/>
                </a:solidFill>
                <a:cs typeface="Calibri"/>
              </a:rPr>
              <a:t>lhc</a:t>
            </a:r>
            <a:endParaRPr lang="pt-PT" dirty="0">
              <a:solidFill>
                <a:schemeClr val="bg1"/>
              </a:solidFill>
              <a:cs typeface="Calibri"/>
            </a:endParaRPr>
          </a:p>
          <a:p>
            <a:pPr marL="514350" indent="-514350">
              <a:buFont typeface="+mj-lt"/>
              <a:buAutoNum type="arabicPeriod"/>
            </a:pPr>
            <a:r>
              <a:rPr lang="pt-PT" dirty="0" err="1">
                <a:solidFill>
                  <a:schemeClr val="bg1"/>
                </a:solidFill>
                <a:cs typeface="Calibri"/>
              </a:rPr>
              <a:t>Simulate</a:t>
            </a:r>
            <a:r>
              <a:rPr lang="pt-PT" dirty="0">
                <a:solidFill>
                  <a:schemeClr val="bg1"/>
                </a:solidFill>
                <a:cs typeface="Calibri"/>
              </a:rPr>
              <a:t> </a:t>
            </a:r>
            <a:r>
              <a:rPr lang="pt-PT" dirty="0" err="1">
                <a:solidFill>
                  <a:schemeClr val="bg1"/>
                </a:solidFill>
                <a:cs typeface="Calibri"/>
              </a:rPr>
              <a:t>the</a:t>
            </a:r>
            <a:r>
              <a:rPr lang="pt-PT" dirty="0">
                <a:solidFill>
                  <a:schemeClr val="bg1"/>
                </a:solidFill>
                <a:cs typeface="Calibri"/>
              </a:rPr>
              <a:t> WCD </a:t>
            </a:r>
            <a:r>
              <a:rPr lang="pt-PT" dirty="0" err="1">
                <a:solidFill>
                  <a:schemeClr val="bg1"/>
                </a:solidFill>
                <a:cs typeface="Calibri"/>
              </a:rPr>
              <a:t>and</a:t>
            </a:r>
            <a:r>
              <a:rPr lang="pt-PT" dirty="0">
                <a:solidFill>
                  <a:schemeClr val="bg1"/>
                </a:solidFill>
                <a:cs typeface="Calibri"/>
              </a:rPr>
              <a:t> MARTA</a:t>
            </a:r>
          </a:p>
          <a:p>
            <a:pPr marL="514350" indent="-514350">
              <a:buFont typeface="+mj-lt"/>
              <a:buAutoNum type="arabicPeriod"/>
            </a:pPr>
            <a:r>
              <a:rPr lang="pt-PT" dirty="0" err="1">
                <a:solidFill>
                  <a:schemeClr val="bg1"/>
                </a:solidFill>
                <a:cs typeface="Calibri"/>
              </a:rPr>
              <a:t>Calculate</a:t>
            </a:r>
            <a:r>
              <a:rPr lang="pt-PT" dirty="0">
                <a:solidFill>
                  <a:schemeClr val="bg1"/>
                </a:solidFill>
                <a:cs typeface="Calibri"/>
              </a:rPr>
              <a:t> </a:t>
            </a:r>
            <a:r>
              <a:rPr lang="pt-PT" dirty="0" err="1">
                <a:solidFill>
                  <a:schemeClr val="bg1"/>
                </a:solidFill>
                <a:cs typeface="Calibri"/>
              </a:rPr>
              <a:t>the</a:t>
            </a:r>
            <a:r>
              <a:rPr lang="pt-PT" dirty="0">
                <a:solidFill>
                  <a:schemeClr val="bg1"/>
                </a:solidFill>
                <a:cs typeface="Calibri"/>
              </a:rPr>
              <a:t> NN </a:t>
            </a:r>
            <a:r>
              <a:rPr lang="pt-PT" dirty="0" err="1">
                <a:solidFill>
                  <a:schemeClr val="bg1"/>
                </a:solidFill>
                <a:cs typeface="Calibri"/>
              </a:rPr>
              <a:t>prediction</a:t>
            </a:r>
            <a:r>
              <a:rPr lang="pt-PT" dirty="0">
                <a:solidFill>
                  <a:schemeClr val="bg1"/>
                </a:solidFill>
                <a:cs typeface="Calibri"/>
              </a:rPr>
              <a:t> for </a:t>
            </a:r>
            <a:r>
              <a:rPr lang="pt-PT" dirty="0" err="1">
                <a:solidFill>
                  <a:schemeClr val="bg1"/>
                </a:solidFill>
                <a:cs typeface="Calibri"/>
              </a:rPr>
              <a:t>the</a:t>
            </a:r>
            <a:r>
              <a:rPr lang="pt-PT" dirty="0">
                <a:solidFill>
                  <a:schemeClr val="bg1"/>
                </a:solidFill>
                <a:cs typeface="Calibri"/>
              </a:rPr>
              <a:t> </a:t>
            </a:r>
            <a:r>
              <a:rPr lang="pt-PT" dirty="0" err="1">
                <a:solidFill>
                  <a:schemeClr val="bg1"/>
                </a:solidFill>
                <a:cs typeface="Calibri"/>
              </a:rPr>
              <a:t>muon</a:t>
            </a:r>
            <a:r>
              <a:rPr lang="pt-PT" dirty="0">
                <a:solidFill>
                  <a:schemeClr val="bg1"/>
                </a:solidFill>
                <a:cs typeface="Calibri"/>
              </a:rPr>
              <a:t> </a:t>
            </a:r>
            <a:r>
              <a:rPr lang="pt-PT" dirty="0" err="1">
                <a:solidFill>
                  <a:schemeClr val="bg1"/>
                </a:solidFill>
                <a:cs typeface="Calibri"/>
              </a:rPr>
              <a:t>shower</a:t>
            </a:r>
            <a:r>
              <a:rPr lang="pt-PT" dirty="0">
                <a:solidFill>
                  <a:schemeClr val="bg1"/>
                </a:solidFill>
                <a:cs typeface="Calibri"/>
              </a:rPr>
              <a:t> componente</a:t>
            </a:r>
          </a:p>
          <a:p>
            <a:pPr marL="514350" indent="-514350">
              <a:buFont typeface="+mj-lt"/>
              <a:buAutoNum type="arabicPeriod"/>
            </a:pPr>
            <a:r>
              <a:rPr lang="pt-PT" dirty="0">
                <a:solidFill>
                  <a:schemeClr val="bg1"/>
                </a:solidFill>
                <a:cs typeface="Calibri"/>
              </a:rPr>
              <a:t>Compare </a:t>
            </a:r>
            <a:r>
              <a:rPr lang="pt-PT" dirty="0" err="1">
                <a:solidFill>
                  <a:schemeClr val="bg1"/>
                </a:solidFill>
                <a:cs typeface="Calibri"/>
              </a:rPr>
              <a:t>all</a:t>
            </a:r>
            <a:r>
              <a:rPr lang="pt-PT" dirty="0">
                <a:solidFill>
                  <a:schemeClr val="bg1"/>
                </a:solidFill>
                <a:cs typeface="Calibri"/>
              </a:rPr>
              <a:t> </a:t>
            </a:r>
            <a:r>
              <a:rPr lang="pt-PT" dirty="0" err="1">
                <a:solidFill>
                  <a:schemeClr val="bg1"/>
                </a:solidFill>
                <a:cs typeface="Calibri"/>
              </a:rPr>
              <a:t>of</a:t>
            </a:r>
            <a:r>
              <a:rPr lang="pt-PT" dirty="0">
                <a:solidFill>
                  <a:schemeClr val="bg1"/>
                </a:solidFill>
                <a:cs typeface="Calibri"/>
              </a:rPr>
              <a:t> </a:t>
            </a:r>
            <a:r>
              <a:rPr lang="pt-PT" dirty="0" err="1">
                <a:solidFill>
                  <a:schemeClr val="bg1"/>
                </a:solidFill>
                <a:cs typeface="Calibri"/>
              </a:rPr>
              <a:t>them</a:t>
            </a:r>
            <a:endParaRPr lang="pt-PT" dirty="0">
              <a:solidFill>
                <a:schemeClr val="bg1"/>
              </a:solidFill>
              <a:cs typeface="Calibri"/>
            </a:endParaRPr>
          </a:p>
          <a:p>
            <a:pPr marL="457200" lvl="1" indent="0">
              <a:buNone/>
            </a:pPr>
            <a:endParaRPr lang="pt-PT" dirty="0">
              <a:solidFill>
                <a:schemeClr val="bg1"/>
              </a:solidFill>
              <a:cs typeface="Calibri"/>
            </a:endParaRPr>
          </a:p>
          <a:p>
            <a:pPr marL="971550" lvl="1" indent="-514350">
              <a:buFont typeface="+mj-lt"/>
              <a:buAutoNum type="arabicPeriod"/>
            </a:pPr>
            <a:endParaRPr lang="pt-PT" dirty="0">
              <a:solidFill>
                <a:schemeClr val="bg1"/>
              </a:solidFill>
              <a:cs typeface="Calibri"/>
            </a:endParaRPr>
          </a:p>
          <a:p>
            <a:pPr marL="0" indent="0">
              <a:buNone/>
            </a:pPr>
            <a:r>
              <a:rPr lang="pt-PT" dirty="0">
                <a:solidFill>
                  <a:schemeClr val="bg1"/>
                </a:solidFill>
                <a:cs typeface="Calibri"/>
              </a:rPr>
              <a:t>	</a:t>
            </a:r>
            <a:endParaRPr lang="en-GB" dirty="0">
              <a:solidFill>
                <a:schemeClr val="bg1"/>
              </a:solidFill>
              <a:cs typeface="Calibri"/>
            </a:endParaRPr>
          </a:p>
        </p:txBody>
      </p:sp>
      <p:sp>
        <p:nvSpPr>
          <p:cNvPr id="7" name="Marcador de Posição da Data 4">
            <a:extLst>
              <a:ext uri="{FF2B5EF4-FFF2-40B4-BE49-F238E27FC236}">
                <a16:creationId xmlns:a16="http://schemas.microsoft.com/office/drawing/2014/main" id="{0E35A0ED-6597-4611-9E53-A4DD284AA1B8}"/>
              </a:ext>
            </a:extLst>
          </p:cNvPr>
          <p:cNvSpPr txBox="1">
            <a:spLocks/>
          </p:cNvSpPr>
          <p:nvPr/>
        </p:nvSpPr>
        <p:spPr>
          <a:xfrm>
            <a:off x="10606171" y="6329689"/>
            <a:ext cx="2743200" cy="365125"/>
          </a:xfrm>
          <a:prstGeom prst="rect">
            <a:avLst/>
          </a:prstGeom>
        </p:spPr>
        <p:txBody>
          <a:bodyPr vert="horz" lIns="91440" tIns="45720" rIns="91440" bIns="45720" rtlCol="0" anchor="ctr"/>
          <a:lstStyle>
            <a:defPPr>
              <a:defRPr lang="pt-PT"/>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z="1600">
                <a:solidFill>
                  <a:schemeClr val="bg1"/>
                </a:solidFill>
              </a:rPr>
              <a:t> Sep 2021 </a:t>
            </a:r>
            <a:endParaRPr lang="pt-PT" sz="1600" dirty="0">
              <a:solidFill>
                <a:schemeClr val="bg1"/>
              </a:solidFill>
            </a:endParaRPr>
          </a:p>
        </p:txBody>
      </p:sp>
      <p:sp>
        <p:nvSpPr>
          <p:cNvPr id="8" name="Marcador de Posição do Rodapé 5">
            <a:extLst>
              <a:ext uri="{FF2B5EF4-FFF2-40B4-BE49-F238E27FC236}">
                <a16:creationId xmlns:a16="http://schemas.microsoft.com/office/drawing/2014/main" id="{FB213001-5522-4887-9325-C3FD3542066C}"/>
              </a:ext>
            </a:extLst>
          </p:cNvPr>
          <p:cNvSpPr txBox="1">
            <a:spLocks/>
          </p:cNvSpPr>
          <p:nvPr/>
        </p:nvSpPr>
        <p:spPr>
          <a:xfrm>
            <a:off x="5177214" y="6329689"/>
            <a:ext cx="5428957" cy="365125"/>
          </a:xfrm>
          <a:prstGeom prst="rect">
            <a:avLst/>
          </a:prstGeom>
        </p:spPr>
        <p:txBody>
          <a:bodyPr vert="horz" lIns="91440" tIns="45720" rIns="91440" bIns="45720" rtlCol="0" anchor="ctr"/>
          <a:lstStyle>
            <a:defPPr>
              <a:defRPr lang="pt-P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z="1600" dirty="0">
                <a:solidFill>
                  <a:schemeClr val="bg1"/>
                </a:solidFill>
              </a:rPr>
              <a:t>Diogo Costa | Pierre </a:t>
            </a:r>
            <a:r>
              <a:rPr lang="pt-PT" sz="1600" dirty="0" err="1">
                <a:solidFill>
                  <a:schemeClr val="bg1"/>
                </a:solidFill>
              </a:rPr>
              <a:t>Auger</a:t>
            </a:r>
            <a:r>
              <a:rPr lang="pt-PT" sz="1600" dirty="0">
                <a:solidFill>
                  <a:schemeClr val="bg1"/>
                </a:solidFill>
              </a:rPr>
              <a:t> </a:t>
            </a:r>
            <a:r>
              <a:rPr lang="pt-PT" sz="1600" dirty="0" err="1">
                <a:solidFill>
                  <a:schemeClr val="bg1"/>
                </a:solidFill>
              </a:rPr>
              <a:t>vs</a:t>
            </a:r>
            <a:r>
              <a:rPr lang="pt-PT" sz="1600" dirty="0">
                <a:solidFill>
                  <a:schemeClr val="bg1"/>
                </a:solidFill>
              </a:rPr>
              <a:t> </a:t>
            </a:r>
            <a:r>
              <a:rPr lang="pt-PT" sz="1600" dirty="0" err="1">
                <a:solidFill>
                  <a:schemeClr val="bg1"/>
                </a:solidFill>
              </a:rPr>
              <a:t>The</a:t>
            </a:r>
            <a:r>
              <a:rPr lang="pt-PT" sz="1600" dirty="0">
                <a:solidFill>
                  <a:schemeClr val="bg1"/>
                </a:solidFill>
              </a:rPr>
              <a:t> </a:t>
            </a:r>
            <a:r>
              <a:rPr lang="pt-PT" sz="1600" dirty="0" err="1">
                <a:solidFill>
                  <a:schemeClr val="bg1"/>
                </a:solidFill>
              </a:rPr>
              <a:t>Machine</a:t>
            </a:r>
            <a:r>
              <a:rPr lang="pt-PT" sz="1600" dirty="0">
                <a:solidFill>
                  <a:schemeClr val="bg1"/>
                </a:solidFill>
              </a:rPr>
              <a:t> - LIP </a:t>
            </a:r>
            <a:r>
              <a:rPr lang="pt-PT" sz="1600" dirty="0" err="1">
                <a:solidFill>
                  <a:schemeClr val="bg1"/>
                </a:solidFill>
              </a:rPr>
              <a:t>Internship</a:t>
            </a:r>
            <a:endParaRPr lang="pt-PT" sz="1600" dirty="0">
              <a:solidFill>
                <a:schemeClr val="bg1"/>
              </a:solidFill>
            </a:endParaRPr>
          </a:p>
        </p:txBody>
      </p:sp>
    </p:spTree>
    <p:extLst>
      <p:ext uri="{BB962C8B-B14F-4D97-AF65-F5344CB8AC3E}">
        <p14:creationId xmlns:p14="http://schemas.microsoft.com/office/powerpoint/2010/main" val="375643684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m onda, natureza, objeto de exterior, noite&#10;&#10;Descrição gerada automaticamente">
            <a:extLst>
              <a:ext uri="{FF2B5EF4-FFF2-40B4-BE49-F238E27FC236}">
                <a16:creationId xmlns:a16="http://schemas.microsoft.com/office/drawing/2014/main" id="{2B5592AD-4A78-4DA6-8FA7-B3F05642D567}"/>
              </a:ext>
            </a:extLst>
          </p:cNvPr>
          <p:cNvPicPr>
            <a:picLocks noChangeAspect="1"/>
          </p:cNvPicPr>
          <p:nvPr/>
        </p:nvPicPr>
        <p:blipFill rotWithShape="1">
          <a:blip r:embed="rId3">
            <a:alphaModFix amt="50000"/>
          </a:blip>
          <a:srcRect l="20379" r="4052" b="1"/>
          <a:stretch/>
        </p:blipFill>
        <p:spPr>
          <a:xfrm>
            <a:off x="20" y="10"/>
            <a:ext cx="12191980" cy="6857990"/>
          </a:xfrm>
          <a:prstGeom prst="rect">
            <a:avLst/>
          </a:prstGeom>
          <a:solidFill>
            <a:schemeClr val="tx1"/>
          </a:solidFill>
        </p:spPr>
      </p:pic>
      <p:sp>
        <p:nvSpPr>
          <p:cNvPr id="2" name="Título 1">
            <a:extLst>
              <a:ext uri="{FF2B5EF4-FFF2-40B4-BE49-F238E27FC236}">
                <a16:creationId xmlns:a16="http://schemas.microsoft.com/office/drawing/2014/main" id="{1BADFB57-07F7-4178-8E8A-8EE4C2A1E2E3}"/>
              </a:ext>
            </a:extLst>
          </p:cNvPr>
          <p:cNvSpPr>
            <a:spLocks noGrp="1"/>
          </p:cNvSpPr>
          <p:nvPr>
            <p:ph type="title"/>
          </p:nvPr>
        </p:nvSpPr>
        <p:spPr/>
        <p:txBody>
          <a:bodyPr/>
          <a:lstStyle/>
          <a:p>
            <a:r>
              <a:rPr lang="pt-PT" dirty="0">
                <a:solidFill>
                  <a:schemeClr val="bg1"/>
                </a:solidFill>
                <a:cs typeface="Calibri Light"/>
              </a:rPr>
              <a:t>Project | </a:t>
            </a:r>
            <a:r>
              <a:rPr lang="pt-PT" dirty="0" err="1">
                <a:solidFill>
                  <a:schemeClr val="bg1"/>
                </a:solidFill>
                <a:cs typeface="Calibri Light"/>
              </a:rPr>
              <a:t>Results</a:t>
            </a:r>
            <a:endParaRPr lang="pt-PT" dirty="0">
              <a:solidFill>
                <a:schemeClr val="bg1"/>
              </a:solidFill>
            </a:endParaRPr>
          </a:p>
        </p:txBody>
      </p:sp>
      <p:sp>
        <p:nvSpPr>
          <p:cNvPr id="7" name="Marcador de Posição do Rodapé 5">
            <a:extLst>
              <a:ext uri="{FF2B5EF4-FFF2-40B4-BE49-F238E27FC236}">
                <a16:creationId xmlns:a16="http://schemas.microsoft.com/office/drawing/2014/main" id="{5CB3DB4A-47A4-4E2C-8C67-3BAB854B182A}"/>
              </a:ext>
            </a:extLst>
          </p:cNvPr>
          <p:cNvSpPr txBox="1">
            <a:spLocks/>
          </p:cNvSpPr>
          <p:nvPr/>
        </p:nvSpPr>
        <p:spPr>
          <a:xfrm>
            <a:off x="5177214" y="6329689"/>
            <a:ext cx="5428957" cy="365125"/>
          </a:xfrm>
          <a:prstGeom prst="rect">
            <a:avLst/>
          </a:prstGeom>
        </p:spPr>
        <p:txBody>
          <a:bodyPr vert="horz" lIns="91440" tIns="45720" rIns="91440" bIns="45720" rtlCol="0" anchor="ctr"/>
          <a:lstStyle>
            <a:defPPr>
              <a:defRPr lang="pt-P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z="1600">
                <a:solidFill>
                  <a:schemeClr val="bg1"/>
                </a:solidFill>
              </a:rPr>
              <a:t>Diogo Costa | Pierre Auger vs The Machine - LIP Internship</a:t>
            </a:r>
            <a:endParaRPr lang="pt-PT" sz="1600" dirty="0">
              <a:solidFill>
                <a:schemeClr val="bg1"/>
              </a:solidFill>
            </a:endParaRPr>
          </a:p>
        </p:txBody>
      </p:sp>
      <p:sp>
        <p:nvSpPr>
          <p:cNvPr id="8" name="Marcador de Posição da Data 4">
            <a:extLst>
              <a:ext uri="{FF2B5EF4-FFF2-40B4-BE49-F238E27FC236}">
                <a16:creationId xmlns:a16="http://schemas.microsoft.com/office/drawing/2014/main" id="{D8E12623-9378-4579-867D-2DBBC108CFAB}"/>
              </a:ext>
            </a:extLst>
          </p:cNvPr>
          <p:cNvSpPr txBox="1">
            <a:spLocks/>
          </p:cNvSpPr>
          <p:nvPr/>
        </p:nvSpPr>
        <p:spPr>
          <a:xfrm>
            <a:off x="10606171" y="6329689"/>
            <a:ext cx="2743200" cy="365125"/>
          </a:xfrm>
          <a:prstGeom prst="rect">
            <a:avLst/>
          </a:prstGeom>
        </p:spPr>
        <p:txBody>
          <a:bodyPr vert="horz" lIns="91440" tIns="45720" rIns="91440" bIns="45720" rtlCol="0" anchor="ctr"/>
          <a:lstStyle>
            <a:defPPr>
              <a:defRPr lang="pt-PT"/>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z="1600" dirty="0">
                <a:solidFill>
                  <a:schemeClr val="bg1"/>
                </a:solidFill>
              </a:rPr>
              <a:t> </a:t>
            </a:r>
            <a:r>
              <a:rPr lang="pt-PT" sz="1600" dirty="0" err="1">
                <a:solidFill>
                  <a:schemeClr val="bg1"/>
                </a:solidFill>
              </a:rPr>
              <a:t>Sep</a:t>
            </a:r>
            <a:r>
              <a:rPr lang="pt-PT" sz="1600" dirty="0">
                <a:solidFill>
                  <a:schemeClr val="bg1"/>
                </a:solidFill>
              </a:rPr>
              <a:t> 2021 </a:t>
            </a:r>
          </a:p>
        </p:txBody>
      </p:sp>
      <p:sp>
        <p:nvSpPr>
          <p:cNvPr id="10" name="CaixaDeTexto 9">
            <a:extLst>
              <a:ext uri="{FF2B5EF4-FFF2-40B4-BE49-F238E27FC236}">
                <a16:creationId xmlns:a16="http://schemas.microsoft.com/office/drawing/2014/main" id="{36519C48-BDAB-4DD0-988B-25CE00D52C2E}"/>
              </a:ext>
            </a:extLst>
          </p:cNvPr>
          <p:cNvSpPr txBox="1"/>
          <p:nvPr/>
        </p:nvSpPr>
        <p:spPr>
          <a:xfrm>
            <a:off x="7296071" y="2565605"/>
            <a:ext cx="4653887" cy="461665"/>
          </a:xfrm>
          <a:prstGeom prst="rect">
            <a:avLst/>
          </a:prstGeom>
          <a:noFill/>
        </p:spPr>
        <p:txBody>
          <a:bodyPr wrap="square" rtlCol="0">
            <a:spAutoFit/>
          </a:bodyPr>
          <a:lstStyle/>
          <a:p>
            <a:r>
              <a:rPr lang="en-GB" sz="2400" dirty="0">
                <a:solidFill>
                  <a:schemeClr val="bg1"/>
                </a:solidFill>
              </a:rPr>
              <a:t>Current problems:</a:t>
            </a:r>
          </a:p>
        </p:txBody>
      </p:sp>
      <p:sp>
        <p:nvSpPr>
          <p:cNvPr id="11" name="CaixaDeTexto 10">
            <a:extLst>
              <a:ext uri="{FF2B5EF4-FFF2-40B4-BE49-F238E27FC236}">
                <a16:creationId xmlns:a16="http://schemas.microsoft.com/office/drawing/2014/main" id="{64FC9BC9-0F1C-4724-BC6B-49154337B74E}"/>
              </a:ext>
            </a:extLst>
          </p:cNvPr>
          <p:cNvSpPr txBox="1"/>
          <p:nvPr/>
        </p:nvSpPr>
        <p:spPr>
          <a:xfrm>
            <a:off x="6967190" y="3194859"/>
            <a:ext cx="4653887" cy="646331"/>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rPr>
              <a:t>MARTA synchronization with the WCD</a:t>
            </a:r>
          </a:p>
          <a:p>
            <a:pPr marL="285750" indent="-285750">
              <a:buFont typeface="Arial" panose="020B0604020202020204" pitchFamily="34" charset="0"/>
              <a:buChar char="•"/>
            </a:pPr>
            <a:r>
              <a:rPr lang="en-GB" dirty="0">
                <a:solidFill>
                  <a:schemeClr val="bg1"/>
                </a:solidFill>
              </a:rPr>
              <a:t> </a:t>
            </a:r>
          </a:p>
        </p:txBody>
      </p:sp>
      <p:sp>
        <p:nvSpPr>
          <p:cNvPr id="12" name="CaixaDeTexto 11">
            <a:extLst>
              <a:ext uri="{FF2B5EF4-FFF2-40B4-BE49-F238E27FC236}">
                <a16:creationId xmlns:a16="http://schemas.microsoft.com/office/drawing/2014/main" id="{9A964851-3D1A-4DF4-9E31-95A9BB3812B4}"/>
              </a:ext>
            </a:extLst>
          </p:cNvPr>
          <p:cNvSpPr txBox="1"/>
          <p:nvPr/>
        </p:nvSpPr>
        <p:spPr>
          <a:xfrm>
            <a:off x="201318" y="1892682"/>
            <a:ext cx="6564574" cy="369332"/>
          </a:xfrm>
          <a:prstGeom prst="rect">
            <a:avLst/>
          </a:prstGeom>
          <a:noFill/>
        </p:spPr>
        <p:txBody>
          <a:bodyPr wrap="square" rtlCol="0">
            <a:spAutoFit/>
          </a:bodyPr>
          <a:lstStyle/>
          <a:p>
            <a:r>
              <a:rPr lang="pt-PT" dirty="0" err="1">
                <a:solidFill>
                  <a:schemeClr val="bg1"/>
                </a:solidFill>
                <a:cs typeface="Calibri"/>
              </a:rPr>
              <a:t>Using</a:t>
            </a:r>
            <a:r>
              <a:rPr lang="pt-PT" dirty="0">
                <a:solidFill>
                  <a:schemeClr val="bg1"/>
                </a:solidFill>
                <a:cs typeface="Calibri"/>
              </a:rPr>
              <a:t> MARTA data as a </a:t>
            </a:r>
            <a:r>
              <a:rPr lang="pt-PT" dirty="0" err="1">
                <a:solidFill>
                  <a:schemeClr val="bg1"/>
                </a:solidFill>
                <a:cs typeface="Calibri"/>
              </a:rPr>
              <a:t>verification</a:t>
            </a:r>
            <a:r>
              <a:rPr lang="pt-PT" dirty="0">
                <a:solidFill>
                  <a:schemeClr val="bg1"/>
                </a:solidFill>
                <a:cs typeface="Calibri"/>
              </a:rPr>
              <a:t> </a:t>
            </a:r>
            <a:r>
              <a:rPr lang="en-GB" dirty="0">
                <a:solidFill>
                  <a:schemeClr val="bg1"/>
                </a:solidFill>
                <a:cs typeface="Calibri"/>
              </a:rPr>
              <a:t>procedure for the NN</a:t>
            </a:r>
            <a:endParaRPr lang="en-GB" dirty="0"/>
          </a:p>
        </p:txBody>
      </p:sp>
      <p:pic>
        <p:nvPicPr>
          <p:cNvPr id="4" name="Imagem 3">
            <a:extLst>
              <a:ext uri="{FF2B5EF4-FFF2-40B4-BE49-F238E27FC236}">
                <a16:creationId xmlns:a16="http://schemas.microsoft.com/office/drawing/2014/main" id="{128DB5FD-5103-4D78-8E68-BF502ADF87F3}"/>
              </a:ext>
            </a:extLst>
          </p:cNvPr>
          <p:cNvPicPr>
            <a:picLocks noChangeAspect="1"/>
          </p:cNvPicPr>
          <p:nvPr/>
        </p:nvPicPr>
        <p:blipFill>
          <a:blip r:embed="rId4"/>
          <a:stretch>
            <a:fillRect/>
          </a:stretch>
        </p:blipFill>
        <p:spPr>
          <a:xfrm>
            <a:off x="94622" y="2565605"/>
            <a:ext cx="7106847" cy="3506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58649913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9" descr="Uma imagem com céu, exterior&#10;&#10;Descrição gerada automaticamente">
            <a:extLst>
              <a:ext uri="{FF2B5EF4-FFF2-40B4-BE49-F238E27FC236}">
                <a16:creationId xmlns:a16="http://schemas.microsoft.com/office/drawing/2014/main" id="{C4547DD9-86DD-4CFD-B287-4870DF5D3B9D}"/>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rcRect l="1246" r="9865"/>
          <a:stretch/>
        </p:blipFill>
        <p:spPr>
          <a:xfrm>
            <a:off x="0" y="10"/>
            <a:ext cx="12191999" cy="6857990"/>
          </a:xfrm>
          <a:prstGeom prst="rect">
            <a:avLst/>
          </a:prstGeom>
        </p:spPr>
      </p:pic>
      <p:sp>
        <p:nvSpPr>
          <p:cNvPr id="3" name="Subtítulo 2"/>
          <p:cNvSpPr>
            <a:spLocks noGrp="1"/>
          </p:cNvSpPr>
          <p:nvPr>
            <p:ph type="subTitle" idx="1"/>
          </p:nvPr>
        </p:nvSpPr>
        <p:spPr>
          <a:xfrm>
            <a:off x="768746" y="2474630"/>
            <a:ext cx="10058400" cy="1898587"/>
          </a:xfrm>
          <a:effectLst>
            <a:outerShdw blurRad="50800" dist="38100" dir="2700000" algn="tl" rotWithShape="0">
              <a:prstClr val="black">
                <a:alpha val="40000"/>
              </a:prstClr>
            </a:outerShdw>
          </a:effectLst>
        </p:spPr>
        <p:txBody>
          <a:bodyPr vert="horz" lIns="91440" tIns="45720" rIns="91440" bIns="45720" rtlCol="0">
            <a:normAutofit/>
          </a:bodyPr>
          <a:lstStyle/>
          <a:p>
            <a:endParaRPr lang="pt-PT" dirty="0">
              <a:solidFill>
                <a:srgbClr val="FFFFFF"/>
              </a:solidFill>
              <a:cs typeface="Calibri"/>
            </a:endParaRPr>
          </a:p>
          <a:p>
            <a:r>
              <a:rPr lang="pt-PT" sz="4400" dirty="0" err="1">
                <a:solidFill>
                  <a:srgbClr val="FFFFFF"/>
                </a:solidFill>
                <a:cs typeface="Calibri"/>
              </a:rPr>
              <a:t>Conclusion</a:t>
            </a:r>
            <a:endParaRPr lang="pt-PT" sz="4400" dirty="0">
              <a:solidFill>
                <a:srgbClr val="FFFFFF"/>
              </a:solidFill>
              <a:cs typeface="Calibri"/>
            </a:endParaRPr>
          </a:p>
          <a:p>
            <a:endParaRPr lang="pt-PT" sz="4400" dirty="0">
              <a:solidFill>
                <a:srgbClr val="FFFFFF"/>
              </a:solidFill>
              <a:cs typeface="Calibri"/>
            </a:endParaRPr>
          </a:p>
        </p:txBody>
      </p:sp>
      <p:pic>
        <p:nvPicPr>
          <p:cNvPr id="8" name="Imagem 7">
            <a:extLst>
              <a:ext uri="{FF2B5EF4-FFF2-40B4-BE49-F238E27FC236}">
                <a16:creationId xmlns:a16="http://schemas.microsoft.com/office/drawing/2014/main" id="{C07B3262-7439-4FBC-BCFC-101A164A69FA}"/>
              </a:ext>
            </a:extLst>
          </p:cNvPr>
          <p:cNvPicPr>
            <a:picLocks noChangeAspect="1"/>
          </p:cNvPicPr>
          <p:nvPr/>
        </p:nvPicPr>
        <p:blipFill rotWithShape="1">
          <a:blip r:embed="rId4"/>
          <a:srcRect/>
          <a:stretch/>
        </p:blipFill>
        <p:spPr>
          <a:xfrm>
            <a:off x="10319926" y="171979"/>
            <a:ext cx="1642753" cy="1497795"/>
          </a:xfrm>
          <a:prstGeom prst="rect">
            <a:avLst/>
          </a:prstGeom>
        </p:spPr>
      </p:pic>
      <p:pic>
        <p:nvPicPr>
          <p:cNvPr id="11" name="Imagem 10">
            <a:extLst>
              <a:ext uri="{FF2B5EF4-FFF2-40B4-BE49-F238E27FC236}">
                <a16:creationId xmlns:a16="http://schemas.microsoft.com/office/drawing/2014/main" id="{E7F0483F-4587-4EC5-BDD9-602386BD47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66" y="171980"/>
            <a:ext cx="1700364" cy="1700364"/>
          </a:xfrm>
          <a:prstGeom prst="rect">
            <a:avLst/>
          </a:prstGeom>
        </p:spPr>
      </p:pic>
    </p:spTree>
    <p:extLst>
      <p:ext uri="{BB962C8B-B14F-4D97-AF65-F5344CB8AC3E}">
        <p14:creationId xmlns:p14="http://schemas.microsoft.com/office/powerpoint/2010/main" val="3681757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4" descr="Uma imagem com onda, natureza, objeto de exterior, noite&#10;&#10;Descrição gerada automaticamente">
            <a:extLst>
              <a:ext uri="{FF2B5EF4-FFF2-40B4-BE49-F238E27FC236}">
                <a16:creationId xmlns:a16="http://schemas.microsoft.com/office/drawing/2014/main" id="{D2ABFED0-22B5-4625-953E-8463C7E9650A}"/>
              </a:ext>
            </a:extLst>
          </p:cNvPr>
          <p:cNvPicPr>
            <a:picLocks noChangeAspect="1"/>
          </p:cNvPicPr>
          <p:nvPr/>
        </p:nvPicPr>
        <p:blipFill rotWithShape="1">
          <a:blip r:embed="rId2">
            <a:alphaModFix amt="50000"/>
          </a:blip>
          <a:srcRect l="20379" r="4052" b="1"/>
          <a:stretch/>
        </p:blipFill>
        <p:spPr>
          <a:xfrm>
            <a:off x="-2" y="10"/>
            <a:ext cx="12191980" cy="6857990"/>
          </a:xfrm>
          <a:prstGeom prst="rect">
            <a:avLst/>
          </a:prstGeom>
          <a:solidFill>
            <a:schemeClr val="tx1"/>
          </a:solidFill>
        </p:spPr>
      </p:pic>
      <p:sp>
        <p:nvSpPr>
          <p:cNvPr id="21" name="Retângulo 20">
            <a:extLst>
              <a:ext uri="{FF2B5EF4-FFF2-40B4-BE49-F238E27FC236}">
                <a16:creationId xmlns:a16="http://schemas.microsoft.com/office/drawing/2014/main" id="{13AF6790-8986-4766-874C-4153845714FF}"/>
              </a:ext>
            </a:extLst>
          </p:cNvPr>
          <p:cNvSpPr/>
          <p:nvPr/>
        </p:nvSpPr>
        <p:spPr>
          <a:xfrm>
            <a:off x="-2" y="353721"/>
            <a:ext cx="11240087" cy="830997"/>
          </a:xfrm>
          <a:prstGeom prst="rect">
            <a:avLst/>
          </a:prstGeom>
          <a:noFill/>
        </p:spPr>
        <p:txBody>
          <a:bodyPr wrap="square" lIns="91440" tIns="45720" rIns="91440" bIns="45720">
            <a:spAutoFit/>
          </a:bodyPr>
          <a:lstStyle/>
          <a:p>
            <a:r>
              <a:rPr lang="pt-PT" sz="4800" dirty="0">
                <a:solidFill>
                  <a:schemeClr val="bg1"/>
                </a:solidFill>
                <a:cs typeface="Calibri Light"/>
              </a:rPr>
              <a:t> </a:t>
            </a:r>
            <a:r>
              <a:rPr lang="pt-PT" sz="4800" dirty="0" err="1">
                <a:solidFill>
                  <a:schemeClr val="bg1"/>
                </a:solidFill>
                <a:cs typeface="Calibri Light"/>
              </a:rPr>
              <a:t>Conclusion</a:t>
            </a:r>
            <a:endParaRPr lang="pt-PT" sz="3600" dirty="0">
              <a:solidFill>
                <a:schemeClr val="bg1"/>
              </a:solidFill>
              <a:cs typeface="Calibri"/>
            </a:endParaRPr>
          </a:p>
        </p:txBody>
      </p:sp>
      <p:sp>
        <p:nvSpPr>
          <p:cNvPr id="5" name="Marcador de Posição de Conteúdo 2">
            <a:extLst>
              <a:ext uri="{FF2B5EF4-FFF2-40B4-BE49-F238E27FC236}">
                <a16:creationId xmlns:a16="http://schemas.microsoft.com/office/drawing/2014/main" id="{CCEE77BD-9C70-44FC-AA47-71AC0894D674}"/>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pt-PT" dirty="0" err="1">
                <a:solidFill>
                  <a:schemeClr val="bg1"/>
                </a:solidFill>
                <a:cs typeface="Calibri"/>
              </a:rPr>
              <a:t>This</a:t>
            </a:r>
            <a:r>
              <a:rPr lang="pt-PT" dirty="0">
                <a:solidFill>
                  <a:schemeClr val="bg1"/>
                </a:solidFill>
                <a:cs typeface="Calibri"/>
              </a:rPr>
              <a:t> </a:t>
            </a:r>
            <a:r>
              <a:rPr lang="pt-PT" dirty="0" err="1">
                <a:solidFill>
                  <a:schemeClr val="bg1"/>
                </a:solidFill>
                <a:cs typeface="Calibri"/>
              </a:rPr>
              <a:t>method</a:t>
            </a:r>
            <a:r>
              <a:rPr lang="pt-PT" dirty="0">
                <a:solidFill>
                  <a:schemeClr val="bg1"/>
                </a:solidFill>
                <a:cs typeface="Calibri"/>
              </a:rPr>
              <a:t> shows a </a:t>
            </a:r>
            <a:r>
              <a:rPr lang="pt-PT" dirty="0" err="1">
                <a:solidFill>
                  <a:schemeClr val="bg1"/>
                </a:solidFill>
                <a:cs typeface="Calibri"/>
              </a:rPr>
              <a:t>new</a:t>
            </a:r>
            <a:r>
              <a:rPr lang="pt-PT" dirty="0">
                <a:solidFill>
                  <a:schemeClr val="bg1"/>
                </a:solidFill>
                <a:cs typeface="Calibri"/>
              </a:rPr>
              <a:t> </a:t>
            </a:r>
            <a:r>
              <a:rPr lang="pt-PT" dirty="0" err="1">
                <a:solidFill>
                  <a:schemeClr val="bg1"/>
                </a:solidFill>
                <a:cs typeface="Calibri"/>
              </a:rPr>
              <a:t>oportunity</a:t>
            </a:r>
            <a:r>
              <a:rPr lang="pt-PT" dirty="0">
                <a:solidFill>
                  <a:schemeClr val="bg1"/>
                </a:solidFill>
                <a:cs typeface="Calibri"/>
              </a:rPr>
              <a:t> to </a:t>
            </a:r>
            <a:r>
              <a:rPr lang="pt-PT" dirty="0" err="1">
                <a:solidFill>
                  <a:schemeClr val="bg1"/>
                </a:solidFill>
                <a:cs typeface="Calibri"/>
              </a:rPr>
              <a:t>gather</a:t>
            </a:r>
            <a:r>
              <a:rPr lang="pt-PT" dirty="0">
                <a:solidFill>
                  <a:schemeClr val="bg1"/>
                </a:solidFill>
                <a:cs typeface="Calibri"/>
              </a:rPr>
              <a:t> </a:t>
            </a:r>
            <a:r>
              <a:rPr lang="pt-PT" dirty="0" err="1">
                <a:solidFill>
                  <a:schemeClr val="bg1"/>
                </a:solidFill>
                <a:cs typeface="Calibri"/>
              </a:rPr>
              <a:t>machine</a:t>
            </a:r>
            <a:r>
              <a:rPr lang="pt-PT" dirty="0">
                <a:solidFill>
                  <a:schemeClr val="bg1"/>
                </a:solidFill>
                <a:cs typeface="Calibri"/>
              </a:rPr>
              <a:t> </a:t>
            </a:r>
            <a:r>
              <a:rPr lang="pt-PT" dirty="0" err="1">
                <a:solidFill>
                  <a:schemeClr val="bg1"/>
                </a:solidFill>
                <a:cs typeface="Calibri"/>
              </a:rPr>
              <a:t>learning</a:t>
            </a:r>
            <a:r>
              <a:rPr lang="pt-PT" dirty="0">
                <a:solidFill>
                  <a:schemeClr val="bg1"/>
                </a:solidFill>
                <a:cs typeface="Calibri"/>
              </a:rPr>
              <a:t> </a:t>
            </a:r>
            <a:r>
              <a:rPr lang="pt-PT" dirty="0" err="1">
                <a:solidFill>
                  <a:schemeClr val="bg1"/>
                </a:solidFill>
                <a:cs typeface="Calibri"/>
              </a:rPr>
              <a:t>with</a:t>
            </a:r>
            <a:r>
              <a:rPr lang="pt-PT" dirty="0">
                <a:solidFill>
                  <a:schemeClr val="bg1"/>
                </a:solidFill>
                <a:cs typeface="Calibri"/>
              </a:rPr>
              <a:t> </a:t>
            </a:r>
            <a:r>
              <a:rPr lang="pt-PT" dirty="0" err="1">
                <a:solidFill>
                  <a:schemeClr val="bg1"/>
                </a:solidFill>
                <a:cs typeface="Calibri"/>
              </a:rPr>
              <a:t>physical</a:t>
            </a:r>
            <a:r>
              <a:rPr lang="pt-PT" dirty="0">
                <a:solidFill>
                  <a:schemeClr val="bg1"/>
                </a:solidFill>
                <a:cs typeface="Calibri"/>
              </a:rPr>
              <a:t> </a:t>
            </a:r>
            <a:r>
              <a:rPr lang="pt-PT" dirty="0" err="1">
                <a:solidFill>
                  <a:schemeClr val="bg1"/>
                </a:solidFill>
                <a:cs typeface="Calibri"/>
              </a:rPr>
              <a:t>detectors</a:t>
            </a:r>
            <a:endParaRPr lang="pt-PT" dirty="0">
              <a:solidFill>
                <a:schemeClr val="bg1"/>
              </a:solidFill>
              <a:cs typeface="Calibri"/>
            </a:endParaRPr>
          </a:p>
          <a:p>
            <a:r>
              <a:rPr lang="pt-PT" dirty="0" err="1">
                <a:solidFill>
                  <a:schemeClr val="bg1"/>
                </a:solidFill>
                <a:cs typeface="Calibri"/>
              </a:rPr>
              <a:t>With</a:t>
            </a:r>
            <a:r>
              <a:rPr lang="pt-PT" dirty="0">
                <a:solidFill>
                  <a:schemeClr val="bg1"/>
                </a:solidFill>
                <a:cs typeface="Calibri"/>
              </a:rPr>
              <a:t> </a:t>
            </a:r>
            <a:r>
              <a:rPr lang="pt-PT" dirty="0" err="1">
                <a:solidFill>
                  <a:schemeClr val="bg1"/>
                </a:solidFill>
                <a:cs typeface="Calibri"/>
              </a:rPr>
              <a:t>new</a:t>
            </a:r>
            <a:r>
              <a:rPr lang="pt-PT" dirty="0">
                <a:solidFill>
                  <a:schemeClr val="bg1"/>
                </a:solidFill>
                <a:cs typeface="Calibri"/>
              </a:rPr>
              <a:t> </a:t>
            </a:r>
            <a:r>
              <a:rPr lang="pt-PT" dirty="0" err="1">
                <a:solidFill>
                  <a:schemeClr val="bg1"/>
                </a:solidFill>
                <a:cs typeface="Calibri"/>
              </a:rPr>
              <a:t>and</a:t>
            </a:r>
            <a:r>
              <a:rPr lang="pt-PT" dirty="0">
                <a:solidFill>
                  <a:schemeClr val="bg1"/>
                </a:solidFill>
                <a:cs typeface="Calibri"/>
              </a:rPr>
              <a:t> </a:t>
            </a:r>
            <a:r>
              <a:rPr lang="pt-PT" dirty="0" err="1">
                <a:solidFill>
                  <a:schemeClr val="bg1"/>
                </a:solidFill>
                <a:cs typeface="Calibri"/>
              </a:rPr>
              <a:t>better</a:t>
            </a:r>
            <a:r>
              <a:rPr lang="pt-PT" dirty="0">
                <a:solidFill>
                  <a:schemeClr val="bg1"/>
                </a:solidFill>
                <a:cs typeface="Calibri"/>
              </a:rPr>
              <a:t> </a:t>
            </a:r>
            <a:r>
              <a:rPr lang="pt-PT" dirty="0" err="1">
                <a:solidFill>
                  <a:schemeClr val="bg1"/>
                </a:solidFill>
                <a:cs typeface="Calibri"/>
              </a:rPr>
              <a:t>detectors</a:t>
            </a:r>
            <a:r>
              <a:rPr lang="pt-PT" dirty="0">
                <a:solidFill>
                  <a:schemeClr val="bg1"/>
                </a:solidFill>
                <a:cs typeface="Calibri"/>
              </a:rPr>
              <a:t> </a:t>
            </a:r>
            <a:r>
              <a:rPr lang="pt-PT" dirty="0" err="1">
                <a:solidFill>
                  <a:schemeClr val="bg1"/>
                </a:solidFill>
                <a:cs typeface="Calibri"/>
              </a:rPr>
              <a:t>one</a:t>
            </a:r>
            <a:r>
              <a:rPr lang="pt-PT" dirty="0">
                <a:solidFill>
                  <a:schemeClr val="bg1"/>
                </a:solidFill>
                <a:cs typeface="Calibri"/>
              </a:rPr>
              <a:t> can </a:t>
            </a:r>
            <a:r>
              <a:rPr lang="pt-PT" dirty="0" err="1">
                <a:solidFill>
                  <a:schemeClr val="bg1"/>
                </a:solidFill>
                <a:cs typeface="Calibri"/>
              </a:rPr>
              <a:t>further</a:t>
            </a:r>
            <a:r>
              <a:rPr lang="pt-PT" dirty="0">
                <a:solidFill>
                  <a:schemeClr val="bg1"/>
                </a:solidFill>
                <a:cs typeface="Calibri"/>
              </a:rPr>
              <a:t> </a:t>
            </a:r>
            <a:r>
              <a:rPr lang="pt-PT" dirty="0" err="1">
                <a:solidFill>
                  <a:schemeClr val="bg1"/>
                </a:solidFill>
                <a:cs typeface="Calibri"/>
              </a:rPr>
              <a:t>train</a:t>
            </a:r>
            <a:r>
              <a:rPr lang="pt-PT" dirty="0">
                <a:solidFill>
                  <a:schemeClr val="bg1"/>
                </a:solidFill>
                <a:cs typeface="Calibri"/>
              </a:rPr>
              <a:t> </a:t>
            </a:r>
            <a:r>
              <a:rPr lang="pt-PT" dirty="0" err="1">
                <a:solidFill>
                  <a:schemeClr val="bg1"/>
                </a:solidFill>
                <a:cs typeface="Calibri"/>
              </a:rPr>
              <a:t>this</a:t>
            </a:r>
            <a:r>
              <a:rPr lang="pt-PT" dirty="0">
                <a:solidFill>
                  <a:schemeClr val="bg1"/>
                </a:solidFill>
                <a:cs typeface="Calibri"/>
              </a:rPr>
              <a:t> </a:t>
            </a:r>
            <a:r>
              <a:rPr lang="pt-PT" dirty="0" err="1">
                <a:solidFill>
                  <a:schemeClr val="bg1"/>
                </a:solidFill>
                <a:cs typeface="Calibri"/>
              </a:rPr>
              <a:t>or</a:t>
            </a:r>
            <a:r>
              <a:rPr lang="pt-PT" dirty="0">
                <a:solidFill>
                  <a:schemeClr val="bg1"/>
                </a:solidFill>
                <a:cs typeface="Calibri"/>
              </a:rPr>
              <a:t> </a:t>
            </a:r>
            <a:r>
              <a:rPr lang="pt-PT" dirty="0" err="1">
                <a:solidFill>
                  <a:schemeClr val="bg1"/>
                </a:solidFill>
                <a:cs typeface="Calibri"/>
              </a:rPr>
              <a:t>other</a:t>
            </a:r>
            <a:r>
              <a:rPr lang="pt-PT" dirty="0">
                <a:solidFill>
                  <a:schemeClr val="bg1"/>
                </a:solidFill>
                <a:cs typeface="Calibri"/>
              </a:rPr>
              <a:t> NN, </a:t>
            </a:r>
            <a:r>
              <a:rPr lang="pt-PT" dirty="0" err="1">
                <a:solidFill>
                  <a:schemeClr val="bg1"/>
                </a:solidFill>
                <a:cs typeface="Calibri"/>
              </a:rPr>
              <a:t>but</a:t>
            </a:r>
            <a:r>
              <a:rPr lang="pt-PT" dirty="0">
                <a:solidFill>
                  <a:schemeClr val="bg1"/>
                </a:solidFill>
                <a:cs typeface="Calibri"/>
              </a:rPr>
              <a:t> </a:t>
            </a:r>
            <a:r>
              <a:rPr lang="pt-PT" dirty="0" err="1">
                <a:solidFill>
                  <a:schemeClr val="bg1"/>
                </a:solidFill>
                <a:cs typeface="Calibri"/>
              </a:rPr>
              <a:t>the</a:t>
            </a:r>
            <a:r>
              <a:rPr lang="pt-PT" dirty="0">
                <a:solidFill>
                  <a:schemeClr val="bg1"/>
                </a:solidFill>
                <a:cs typeface="Calibri"/>
              </a:rPr>
              <a:t> </a:t>
            </a:r>
            <a:r>
              <a:rPr lang="pt-PT" dirty="0" err="1">
                <a:solidFill>
                  <a:schemeClr val="bg1"/>
                </a:solidFill>
                <a:cs typeface="Calibri"/>
              </a:rPr>
              <a:t>ultimate</a:t>
            </a:r>
            <a:r>
              <a:rPr lang="pt-PT" dirty="0">
                <a:solidFill>
                  <a:schemeClr val="bg1"/>
                </a:solidFill>
                <a:cs typeface="Calibri"/>
              </a:rPr>
              <a:t> </a:t>
            </a:r>
            <a:r>
              <a:rPr lang="pt-PT" dirty="0" err="1">
                <a:solidFill>
                  <a:schemeClr val="bg1"/>
                </a:solidFill>
                <a:cs typeface="Calibri"/>
              </a:rPr>
              <a:t>goal</a:t>
            </a:r>
            <a:r>
              <a:rPr lang="pt-PT" dirty="0">
                <a:solidFill>
                  <a:schemeClr val="bg1"/>
                </a:solidFill>
                <a:cs typeface="Calibri"/>
              </a:rPr>
              <a:t> </a:t>
            </a:r>
            <a:r>
              <a:rPr lang="pt-PT" dirty="0" err="1">
                <a:solidFill>
                  <a:schemeClr val="bg1"/>
                </a:solidFill>
                <a:cs typeface="Calibri"/>
              </a:rPr>
              <a:t>is</a:t>
            </a:r>
            <a:r>
              <a:rPr lang="pt-PT" dirty="0">
                <a:solidFill>
                  <a:schemeClr val="bg1"/>
                </a:solidFill>
                <a:cs typeface="Calibri"/>
              </a:rPr>
              <a:t> to come </a:t>
            </a:r>
            <a:r>
              <a:rPr lang="pt-PT" dirty="0" err="1">
                <a:solidFill>
                  <a:schemeClr val="bg1"/>
                </a:solidFill>
                <a:cs typeface="Calibri"/>
              </a:rPr>
              <a:t>up</a:t>
            </a:r>
            <a:r>
              <a:rPr lang="pt-PT" dirty="0">
                <a:solidFill>
                  <a:schemeClr val="bg1"/>
                </a:solidFill>
                <a:cs typeface="Calibri"/>
              </a:rPr>
              <a:t> </a:t>
            </a:r>
            <a:r>
              <a:rPr lang="pt-PT" dirty="0" err="1">
                <a:solidFill>
                  <a:schemeClr val="bg1"/>
                </a:solidFill>
                <a:cs typeface="Calibri"/>
              </a:rPr>
              <a:t>with</a:t>
            </a:r>
            <a:r>
              <a:rPr lang="pt-PT" dirty="0">
                <a:solidFill>
                  <a:schemeClr val="bg1"/>
                </a:solidFill>
                <a:cs typeface="Calibri"/>
              </a:rPr>
              <a:t> a </a:t>
            </a:r>
            <a:r>
              <a:rPr lang="pt-PT" dirty="0" err="1">
                <a:solidFill>
                  <a:schemeClr val="bg1"/>
                </a:solidFill>
                <a:cs typeface="Calibri"/>
              </a:rPr>
              <a:t>model</a:t>
            </a:r>
            <a:r>
              <a:rPr lang="pt-PT" dirty="0">
                <a:solidFill>
                  <a:schemeClr val="bg1"/>
                </a:solidFill>
                <a:cs typeface="Calibri"/>
              </a:rPr>
              <a:t> </a:t>
            </a:r>
            <a:r>
              <a:rPr lang="pt-PT" dirty="0" err="1">
                <a:solidFill>
                  <a:schemeClr val="bg1"/>
                </a:solidFill>
                <a:cs typeface="Calibri"/>
              </a:rPr>
              <a:t>which</a:t>
            </a:r>
            <a:r>
              <a:rPr lang="pt-PT" dirty="0">
                <a:solidFill>
                  <a:schemeClr val="bg1"/>
                </a:solidFill>
                <a:cs typeface="Calibri"/>
              </a:rPr>
              <a:t> can </a:t>
            </a:r>
            <a:r>
              <a:rPr lang="pt-PT" dirty="0" err="1">
                <a:solidFill>
                  <a:schemeClr val="bg1"/>
                </a:solidFill>
                <a:cs typeface="Calibri"/>
              </a:rPr>
              <a:t>correctly</a:t>
            </a:r>
            <a:r>
              <a:rPr lang="pt-PT" dirty="0">
                <a:solidFill>
                  <a:schemeClr val="bg1"/>
                </a:solidFill>
                <a:cs typeface="Calibri"/>
              </a:rPr>
              <a:t> </a:t>
            </a:r>
            <a:r>
              <a:rPr lang="pt-PT" dirty="0" err="1">
                <a:solidFill>
                  <a:schemeClr val="bg1"/>
                </a:solidFill>
                <a:cs typeface="Calibri"/>
              </a:rPr>
              <a:t>explain</a:t>
            </a:r>
            <a:r>
              <a:rPr lang="pt-PT" dirty="0">
                <a:solidFill>
                  <a:schemeClr val="bg1"/>
                </a:solidFill>
                <a:cs typeface="Calibri"/>
              </a:rPr>
              <a:t> </a:t>
            </a:r>
            <a:r>
              <a:rPr lang="pt-PT" dirty="0" err="1">
                <a:solidFill>
                  <a:schemeClr val="bg1"/>
                </a:solidFill>
                <a:cs typeface="Calibri"/>
              </a:rPr>
              <a:t>the</a:t>
            </a:r>
            <a:r>
              <a:rPr lang="pt-PT" dirty="0">
                <a:solidFill>
                  <a:schemeClr val="bg1"/>
                </a:solidFill>
                <a:cs typeface="Calibri"/>
              </a:rPr>
              <a:t> </a:t>
            </a:r>
            <a:r>
              <a:rPr lang="pt-PT" dirty="0" err="1">
                <a:solidFill>
                  <a:schemeClr val="bg1"/>
                </a:solidFill>
                <a:cs typeface="Calibri"/>
              </a:rPr>
              <a:t>hadronic</a:t>
            </a:r>
            <a:r>
              <a:rPr lang="pt-PT" dirty="0">
                <a:solidFill>
                  <a:schemeClr val="bg1"/>
                </a:solidFill>
                <a:cs typeface="Calibri"/>
              </a:rPr>
              <a:t> </a:t>
            </a:r>
            <a:r>
              <a:rPr lang="pt-PT" dirty="0" err="1">
                <a:solidFill>
                  <a:schemeClr val="bg1"/>
                </a:solidFill>
                <a:cs typeface="Calibri"/>
              </a:rPr>
              <a:t>interactions</a:t>
            </a:r>
            <a:r>
              <a:rPr lang="pt-PT" dirty="0">
                <a:solidFill>
                  <a:schemeClr val="bg1"/>
                </a:solidFill>
                <a:cs typeface="Calibri"/>
              </a:rPr>
              <a:t> </a:t>
            </a:r>
            <a:r>
              <a:rPr lang="pt-PT" dirty="0" err="1">
                <a:solidFill>
                  <a:schemeClr val="bg1"/>
                </a:solidFill>
                <a:cs typeface="Calibri"/>
              </a:rPr>
              <a:t>and</a:t>
            </a:r>
            <a:r>
              <a:rPr lang="pt-PT" dirty="0">
                <a:solidFill>
                  <a:schemeClr val="bg1"/>
                </a:solidFill>
                <a:cs typeface="Calibri"/>
              </a:rPr>
              <a:t> solve </a:t>
            </a:r>
            <a:r>
              <a:rPr lang="pt-PT" dirty="0" err="1">
                <a:solidFill>
                  <a:schemeClr val="bg1"/>
                </a:solidFill>
                <a:cs typeface="Calibri"/>
              </a:rPr>
              <a:t>the</a:t>
            </a:r>
            <a:r>
              <a:rPr lang="pt-PT" dirty="0">
                <a:solidFill>
                  <a:schemeClr val="bg1"/>
                </a:solidFill>
                <a:cs typeface="Calibri"/>
              </a:rPr>
              <a:t> “</a:t>
            </a:r>
            <a:r>
              <a:rPr lang="pt-PT" dirty="0" err="1">
                <a:solidFill>
                  <a:schemeClr val="bg1"/>
                </a:solidFill>
                <a:cs typeface="Calibri"/>
              </a:rPr>
              <a:t>muon</a:t>
            </a:r>
            <a:r>
              <a:rPr lang="pt-PT" dirty="0">
                <a:solidFill>
                  <a:schemeClr val="bg1"/>
                </a:solidFill>
                <a:cs typeface="Calibri"/>
              </a:rPr>
              <a:t> puzzle”</a:t>
            </a:r>
          </a:p>
        </p:txBody>
      </p:sp>
      <p:sp>
        <p:nvSpPr>
          <p:cNvPr id="7" name="Marcador de Posição do Rodapé 5">
            <a:extLst>
              <a:ext uri="{FF2B5EF4-FFF2-40B4-BE49-F238E27FC236}">
                <a16:creationId xmlns:a16="http://schemas.microsoft.com/office/drawing/2014/main" id="{9147810A-1885-4F61-A3F6-1AABC64DBFE0}"/>
              </a:ext>
            </a:extLst>
          </p:cNvPr>
          <p:cNvSpPr txBox="1">
            <a:spLocks/>
          </p:cNvSpPr>
          <p:nvPr/>
        </p:nvSpPr>
        <p:spPr>
          <a:xfrm>
            <a:off x="5177214" y="6329689"/>
            <a:ext cx="5428957" cy="365125"/>
          </a:xfrm>
          <a:prstGeom prst="rect">
            <a:avLst/>
          </a:prstGeom>
        </p:spPr>
        <p:txBody>
          <a:bodyPr vert="horz" lIns="91440" tIns="45720" rIns="91440" bIns="45720" rtlCol="0" anchor="ctr"/>
          <a:lstStyle>
            <a:defPPr>
              <a:defRPr lang="pt-P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z="1600" dirty="0">
                <a:solidFill>
                  <a:schemeClr val="bg1"/>
                </a:solidFill>
              </a:rPr>
              <a:t>Diogo Costa | Pierre </a:t>
            </a:r>
            <a:r>
              <a:rPr lang="pt-PT" sz="1600" dirty="0" err="1">
                <a:solidFill>
                  <a:schemeClr val="bg1"/>
                </a:solidFill>
              </a:rPr>
              <a:t>Auger</a:t>
            </a:r>
            <a:r>
              <a:rPr lang="pt-PT" sz="1600" dirty="0">
                <a:solidFill>
                  <a:schemeClr val="bg1"/>
                </a:solidFill>
              </a:rPr>
              <a:t> </a:t>
            </a:r>
            <a:r>
              <a:rPr lang="pt-PT" sz="1600" dirty="0" err="1">
                <a:solidFill>
                  <a:schemeClr val="bg1"/>
                </a:solidFill>
              </a:rPr>
              <a:t>vs</a:t>
            </a:r>
            <a:r>
              <a:rPr lang="pt-PT" sz="1600" dirty="0">
                <a:solidFill>
                  <a:schemeClr val="bg1"/>
                </a:solidFill>
              </a:rPr>
              <a:t> </a:t>
            </a:r>
            <a:r>
              <a:rPr lang="pt-PT" sz="1600" dirty="0" err="1">
                <a:solidFill>
                  <a:schemeClr val="bg1"/>
                </a:solidFill>
              </a:rPr>
              <a:t>The</a:t>
            </a:r>
            <a:r>
              <a:rPr lang="pt-PT" sz="1600" dirty="0">
                <a:solidFill>
                  <a:schemeClr val="bg1"/>
                </a:solidFill>
              </a:rPr>
              <a:t> </a:t>
            </a:r>
            <a:r>
              <a:rPr lang="pt-PT" sz="1600" dirty="0" err="1">
                <a:solidFill>
                  <a:schemeClr val="bg1"/>
                </a:solidFill>
              </a:rPr>
              <a:t>Machine</a:t>
            </a:r>
            <a:r>
              <a:rPr lang="pt-PT" sz="1600" dirty="0">
                <a:solidFill>
                  <a:schemeClr val="bg1"/>
                </a:solidFill>
              </a:rPr>
              <a:t> - LIP </a:t>
            </a:r>
            <a:r>
              <a:rPr lang="pt-PT" sz="1600" dirty="0" err="1">
                <a:solidFill>
                  <a:schemeClr val="bg1"/>
                </a:solidFill>
              </a:rPr>
              <a:t>Internship</a:t>
            </a:r>
            <a:endParaRPr lang="pt-PT" sz="1600" dirty="0">
              <a:solidFill>
                <a:schemeClr val="bg1"/>
              </a:solidFill>
            </a:endParaRPr>
          </a:p>
        </p:txBody>
      </p:sp>
      <p:sp>
        <p:nvSpPr>
          <p:cNvPr id="8" name="Marcador de Posição da Data 4">
            <a:extLst>
              <a:ext uri="{FF2B5EF4-FFF2-40B4-BE49-F238E27FC236}">
                <a16:creationId xmlns:a16="http://schemas.microsoft.com/office/drawing/2014/main" id="{9162CD78-4E92-40B8-BF48-D491AE0CA990}"/>
              </a:ext>
            </a:extLst>
          </p:cNvPr>
          <p:cNvSpPr txBox="1">
            <a:spLocks/>
          </p:cNvSpPr>
          <p:nvPr/>
        </p:nvSpPr>
        <p:spPr>
          <a:xfrm>
            <a:off x="10606171" y="6329689"/>
            <a:ext cx="2743200" cy="365125"/>
          </a:xfrm>
          <a:prstGeom prst="rect">
            <a:avLst/>
          </a:prstGeom>
        </p:spPr>
        <p:txBody>
          <a:bodyPr vert="horz" lIns="91440" tIns="45720" rIns="91440" bIns="45720" rtlCol="0" anchor="ctr"/>
          <a:lstStyle>
            <a:defPPr>
              <a:defRPr lang="pt-PT"/>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z="1600" dirty="0">
                <a:solidFill>
                  <a:schemeClr val="bg1"/>
                </a:solidFill>
              </a:rPr>
              <a:t> </a:t>
            </a:r>
            <a:r>
              <a:rPr lang="pt-PT" sz="1600" dirty="0" err="1">
                <a:solidFill>
                  <a:schemeClr val="bg1"/>
                </a:solidFill>
              </a:rPr>
              <a:t>Sep</a:t>
            </a:r>
            <a:r>
              <a:rPr lang="pt-PT" sz="1600" dirty="0">
                <a:solidFill>
                  <a:schemeClr val="bg1"/>
                </a:solidFill>
              </a:rPr>
              <a:t> 2021 </a:t>
            </a:r>
          </a:p>
        </p:txBody>
      </p:sp>
    </p:spTree>
    <p:extLst>
      <p:ext uri="{BB962C8B-B14F-4D97-AF65-F5344CB8AC3E}">
        <p14:creationId xmlns:p14="http://schemas.microsoft.com/office/powerpoint/2010/main" val="84747935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9" descr="Uma imagem com céu, exterior&#10;&#10;Descrição gerada automaticamente">
            <a:extLst>
              <a:ext uri="{FF2B5EF4-FFF2-40B4-BE49-F238E27FC236}">
                <a16:creationId xmlns:a16="http://schemas.microsoft.com/office/drawing/2014/main" id="{C4547DD9-86DD-4CFD-B287-4870DF5D3B9D}"/>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rcRect l="1246" r="9865"/>
          <a:stretch/>
        </p:blipFill>
        <p:spPr>
          <a:xfrm>
            <a:off x="0" y="10"/>
            <a:ext cx="12191999" cy="6857990"/>
          </a:xfrm>
          <a:prstGeom prst="rect">
            <a:avLst/>
          </a:prstGeom>
        </p:spPr>
      </p:pic>
      <p:sp>
        <p:nvSpPr>
          <p:cNvPr id="3" name="Subtítulo 2"/>
          <p:cNvSpPr>
            <a:spLocks noGrp="1"/>
          </p:cNvSpPr>
          <p:nvPr>
            <p:ph type="subTitle" idx="1"/>
          </p:nvPr>
        </p:nvSpPr>
        <p:spPr>
          <a:xfrm>
            <a:off x="768746" y="2474630"/>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endParaRPr lang="pt-PT" dirty="0">
              <a:solidFill>
                <a:srgbClr val="FFFFFF"/>
              </a:solidFill>
              <a:cs typeface="Calibri"/>
            </a:endParaRPr>
          </a:p>
          <a:p>
            <a:r>
              <a:rPr lang="pt-PT" sz="4400" dirty="0" err="1">
                <a:solidFill>
                  <a:srgbClr val="FFFFFF"/>
                </a:solidFill>
                <a:cs typeface="Calibri"/>
              </a:rPr>
              <a:t>Quick</a:t>
            </a:r>
            <a:r>
              <a:rPr lang="pt-PT" sz="4400" dirty="0">
                <a:solidFill>
                  <a:srgbClr val="FFFFFF"/>
                </a:solidFill>
                <a:cs typeface="Calibri"/>
              </a:rPr>
              <a:t> </a:t>
            </a:r>
            <a:r>
              <a:rPr lang="pt-PT" sz="4400">
                <a:solidFill>
                  <a:srgbClr val="FFFFFF"/>
                </a:solidFill>
                <a:cs typeface="Calibri"/>
              </a:rPr>
              <a:t>Recap</a:t>
            </a:r>
            <a:endParaRPr lang="pt-PT" sz="4400" dirty="0">
              <a:solidFill>
                <a:srgbClr val="FFFFFF"/>
              </a:solidFill>
              <a:cs typeface="Calibri"/>
            </a:endParaRPr>
          </a:p>
        </p:txBody>
      </p:sp>
      <p:pic>
        <p:nvPicPr>
          <p:cNvPr id="8" name="Imagem 7">
            <a:extLst>
              <a:ext uri="{FF2B5EF4-FFF2-40B4-BE49-F238E27FC236}">
                <a16:creationId xmlns:a16="http://schemas.microsoft.com/office/drawing/2014/main" id="{C07B3262-7439-4FBC-BCFC-101A164A69FA}"/>
              </a:ext>
            </a:extLst>
          </p:cNvPr>
          <p:cNvPicPr>
            <a:picLocks noChangeAspect="1"/>
          </p:cNvPicPr>
          <p:nvPr/>
        </p:nvPicPr>
        <p:blipFill rotWithShape="1">
          <a:blip r:embed="rId4"/>
          <a:srcRect/>
          <a:stretch/>
        </p:blipFill>
        <p:spPr>
          <a:xfrm>
            <a:off x="10319926" y="171979"/>
            <a:ext cx="1642753" cy="1497795"/>
          </a:xfrm>
          <a:prstGeom prst="rect">
            <a:avLst/>
          </a:prstGeom>
        </p:spPr>
      </p:pic>
      <p:pic>
        <p:nvPicPr>
          <p:cNvPr id="11" name="Imagem 10">
            <a:extLst>
              <a:ext uri="{FF2B5EF4-FFF2-40B4-BE49-F238E27FC236}">
                <a16:creationId xmlns:a16="http://schemas.microsoft.com/office/drawing/2014/main" id="{E7F0483F-4587-4EC5-BDD9-602386BD47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66" y="171980"/>
            <a:ext cx="1700364" cy="1700364"/>
          </a:xfrm>
          <a:prstGeom prst="rect">
            <a:avLst/>
          </a:prstGeom>
        </p:spPr>
      </p:pic>
    </p:spTree>
    <p:extLst>
      <p:ext uri="{BB962C8B-B14F-4D97-AF65-F5344CB8AC3E}">
        <p14:creationId xmlns:p14="http://schemas.microsoft.com/office/powerpoint/2010/main" val="292442828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4" descr="Uma imagem com onda, natureza, objeto de exterior, noite&#10;&#10;Descrição gerada automaticamente">
            <a:extLst>
              <a:ext uri="{FF2B5EF4-FFF2-40B4-BE49-F238E27FC236}">
                <a16:creationId xmlns:a16="http://schemas.microsoft.com/office/drawing/2014/main" id="{D2ABFED0-22B5-4625-953E-8463C7E9650A}"/>
              </a:ext>
            </a:extLst>
          </p:cNvPr>
          <p:cNvPicPr>
            <a:picLocks noChangeAspect="1"/>
          </p:cNvPicPr>
          <p:nvPr/>
        </p:nvPicPr>
        <p:blipFill rotWithShape="1">
          <a:blip r:embed="rId2">
            <a:alphaModFix amt="50000"/>
          </a:blip>
          <a:srcRect l="20379" r="4052" b="1"/>
          <a:stretch/>
        </p:blipFill>
        <p:spPr>
          <a:xfrm>
            <a:off x="20" y="10"/>
            <a:ext cx="12191980" cy="6857990"/>
          </a:xfrm>
          <a:prstGeom prst="rect">
            <a:avLst/>
          </a:prstGeom>
          <a:solidFill>
            <a:schemeClr val="tx1"/>
          </a:solidFill>
        </p:spPr>
      </p:pic>
      <p:sp>
        <p:nvSpPr>
          <p:cNvPr id="21" name="Retângulo 20">
            <a:extLst>
              <a:ext uri="{FF2B5EF4-FFF2-40B4-BE49-F238E27FC236}">
                <a16:creationId xmlns:a16="http://schemas.microsoft.com/office/drawing/2014/main" id="{13AF6790-8986-4766-874C-4153845714FF}"/>
              </a:ext>
            </a:extLst>
          </p:cNvPr>
          <p:cNvSpPr/>
          <p:nvPr/>
        </p:nvSpPr>
        <p:spPr>
          <a:xfrm>
            <a:off x="-1" y="353721"/>
            <a:ext cx="9143239" cy="923330"/>
          </a:xfrm>
          <a:prstGeom prst="rect">
            <a:avLst/>
          </a:prstGeom>
          <a:noFill/>
        </p:spPr>
        <p:txBody>
          <a:bodyPr wrap="square" lIns="91440" tIns="45720" rIns="91440" bIns="45720">
            <a:spAutoFit/>
          </a:bodyPr>
          <a:lstStyle/>
          <a:p>
            <a:pPr algn="ctr"/>
            <a:r>
              <a:rPr lang="pt-PT" sz="5400" b="0" cap="none" spc="0" dirty="0">
                <a:ln w="0"/>
                <a:solidFill>
                  <a:schemeClr val="bg1"/>
                </a:solidFill>
                <a:effectLst>
                  <a:outerShdw blurRad="38100" dist="19050" dir="2700000" algn="tl" rotWithShape="0">
                    <a:schemeClr val="dk1">
                      <a:alpha val="40000"/>
                    </a:schemeClr>
                  </a:outerShdw>
                </a:effectLst>
              </a:rPr>
              <a:t> </a:t>
            </a:r>
            <a:r>
              <a:rPr lang="pt-PT" sz="5400" b="0" cap="none" spc="0" dirty="0" err="1">
                <a:ln w="0"/>
                <a:solidFill>
                  <a:schemeClr val="bg1"/>
                </a:solidFill>
                <a:effectLst>
                  <a:outerShdw blurRad="38100" dist="19050" dir="2700000" algn="tl" rotWithShape="0">
                    <a:schemeClr val="dk1">
                      <a:alpha val="40000"/>
                    </a:schemeClr>
                  </a:outerShdw>
                </a:effectLst>
              </a:rPr>
              <a:t>Quick</a:t>
            </a:r>
            <a:r>
              <a:rPr lang="pt-PT" sz="5400" b="0" cap="none" spc="0" dirty="0">
                <a:ln w="0"/>
                <a:solidFill>
                  <a:schemeClr val="bg1"/>
                </a:solidFill>
                <a:effectLst>
                  <a:outerShdw blurRad="38100" dist="19050" dir="2700000" algn="tl" rotWithShape="0">
                    <a:schemeClr val="dk1">
                      <a:alpha val="40000"/>
                    </a:schemeClr>
                  </a:outerShdw>
                </a:effectLst>
              </a:rPr>
              <a:t> </a:t>
            </a:r>
            <a:r>
              <a:rPr lang="pt-PT" sz="5400" b="0" cap="none" spc="0" dirty="0" err="1">
                <a:ln w="0"/>
                <a:solidFill>
                  <a:schemeClr val="bg1"/>
                </a:solidFill>
                <a:effectLst>
                  <a:outerShdw blurRad="38100" dist="19050" dir="2700000" algn="tl" rotWithShape="0">
                    <a:schemeClr val="dk1">
                      <a:alpha val="40000"/>
                    </a:schemeClr>
                  </a:outerShdw>
                </a:effectLst>
              </a:rPr>
              <a:t>Recap</a:t>
            </a:r>
            <a:r>
              <a:rPr lang="pt-PT" sz="5400" b="0" cap="none" spc="0" dirty="0">
                <a:ln w="0"/>
                <a:solidFill>
                  <a:schemeClr val="bg1"/>
                </a:solidFill>
                <a:effectLst>
                  <a:outerShdw blurRad="38100" dist="19050" dir="2700000" algn="tl" rotWithShape="0">
                    <a:schemeClr val="dk1">
                      <a:alpha val="40000"/>
                    </a:schemeClr>
                  </a:outerShdw>
                </a:effectLst>
              </a:rPr>
              <a:t> | </a:t>
            </a:r>
            <a:r>
              <a:rPr lang="pt-PT" sz="5400" b="0" cap="none" spc="0" dirty="0" err="1">
                <a:ln w="0"/>
                <a:solidFill>
                  <a:schemeClr val="bg1"/>
                </a:solidFill>
                <a:effectLst>
                  <a:outerShdw blurRad="38100" dist="19050" dir="2700000" algn="tl" rotWithShape="0">
                    <a:schemeClr val="dk1">
                      <a:alpha val="40000"/>
                    </a:schemeClr>
                  </a:outerShdw>
                </a:effectLst>
              </a:rPr>
              <a:t>Hadronic</a:t>
            </a:r>
            <a:r>
              <a:rPr lang="pt-PT" sz="5400" b="0" cap="none" spc="0" dirty="0">
                <a:ln w="0"/>
                <a:solidFill>
                  <a:schemeClr val="bg1"/>
                </a:solidFill>
                <a:effectLst>
                  <a:outerShdw blurRad="38100" dist="19050" dir="2700000" algn="tl" rotWithShape="0">
                    <a:schemeClr val="dk1">
                      <a:alpha val="40000"/>
                    </a:schemeClr>
                  </a:outerShdw>
                </a:effectLst>
              </a:rPr>
              <a:t> </a:t>
            </a:r>
            <a:r>
              <a:rPr lang="pt-PT" sz="5400" b="0" cap="none" spc="0" dirty="0" err="1">
                <a:ln w="0"/>
                <a:solidFill>
                  <a:schemeClr val="bg1"/>
                </a:solidFill>
                <a:effectLst>
                  <a:outerShdw blurRad="38100" dist="19050" dir="2700000" algn="tl" rotWithShape="0">
                    <a:schemeClr val="dk1">
                      <a:alpha val="40000"/>
                    </a:schemeClr>
                  </a:outerShdw>
                </a:effectLst>
              </a:rPr>
              <a:t>Models</a:t>
            </a:r>
            <a:endParaRPr lang="pt-PT" sz="5400" b="0" cap="none" spc="0" dirty="0">
              <a:ln w="0"/>
              <a:solidFill>
                <a:schemeClr val="bg1"/>
              </a:solidFill>
              <a:effectLst>
                <a:outerShdw blurRad="38100" dist="19050" dir="2700000" algn="tl" rotWithShape="0">
                  <a:schemeClr val="dk1">
                    <a:alpha val="40000"/>
                  </a:schemeClr>
                </a:outerShdw>
              </a:effectLst>
            </a:endParaRPr>
          </a:p>
        </p:txBody>
      </p:sp>
      <p:pic>
        <p:nvPicPr>
          <p:cNvPr id="3" name="Imagem 2">
            <a:extLst>
              <a:ext uri="{FF2B5EF4-FFF2-40B4-BE49-F238E27FC236}">
                <a16:creationId xmlns:a16="http://schemas.microsoft.com/office/drawing/2014/main" id="{953504A9-67EA-46BC-9BE8-C1E66A5506EC}"/>
              </a:ext>
            </a:extLst>
          </p:cNvPr>
          <p:cNvPicPr>
            <a:picLocks noChangeAspect="1"/>
          </p:cNvPicPr>
          <p:nvPr/>
        </p:nvPicPr>
        <p:blipFill>
          <a:blip r:embed="rId3"/>
          <a:stretch>
            <a:fillRect/>
          </a:stretch>
        </p:blipFill>
        <p:spPr>
          <a:xfrm>
            <a:off x="627113" y="1894480"/>
            <a:ext cx="4258225" cy="3526684"/>
          </a:xfrm>
          <a:prstGeom prst="rect">
            <a:avLst/>
          </a:prstGeom>
        </p:spPr>
      </p:pic>
      <mc:AlternateContent xmlns:mc="http://schemas.openxmlformats.org/markup-compatibility/2006" xmlns:a14="http://schemas.microsoft.com/office/drawing/2010/main">
        <mc:Choice Requires="a14">
          <p:sp>
            <p:nvSpPr>
              <p:cNvPr id="2" name="CaixaDeTexto 1">
                <a:extLst>
                  <a:ext uri="{FF2B5EF4-FFF2-40B4-BE49-F238E27FC236}">
                    <a16:creationId xmlns:a16="http://schemas.microsoft.com/office/drawing/2014/main" id="{A3891E07-487B-4171-AEBE-61A1F2FCC007}"/>
                  </a:ext>
                </a:extLst>
              </p:cNvPr>
              <p:cNvSpPr txBox="1"/>
              <p:nvPr/>
            </p:nvSpPr>
            <p:spPr>
              <a:xfrm>
                <a:off x="5125909" y="2102932"/>
                <a:ext cx="6957391" cy="2031325"/>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rPr>
                  <a:t>Deficit in the  # of predicted muons compared to the Auger Data</a:t>
                </a:r>
              </a:p>
              <a:p>
                <a:pPr marL="285750" indent="-285750">
                  <a:buFont typeface="Arial" panose="020B0604020202020204" pitchFamily="34" charset="0"/>
                  <a:buChar char="•"/>
                </a:pPr>
                <a:r>
                  <a:rPr lang="en-US" dirty="0">
                    <a:solidFill>
                      <a:schemeClr val="bg1"/>
                    </a:solidFill>
                  </a:rPr>
                  <a:t>Information about UHECRs is extracted using simulations based on hadronic interaction models which rely on extrapolations of accelerator measurements to unexplored regions of phase space</a:t>
                </a:r>
              </a:p>
              <a:p>
                <a:pPr marL="285750" indent="-285750">
                  <a:buFont typeface="Arial" panose="020B0604020202020204" pitchFamily="34" charset="0"/>
                  <a:buChar char="•"/>
                </a:pPr>
                <a:r>
                  <a:rPr lang="en-US" dirty="0">
                    <a:solidFill>
                      <a:schemeClr val="bg1"/>
                    </a:solidFill>
                  </a:rPr>
                  <a:t>The muon deficit in simulations starts around </a:t>
                </a:r>
                <a14:m>
                  <m:oMath xmlns:m="http://schemas.openxmlformats.org/officeDocument/2006/math">
                    <m:sSup>
                      <m:sSupPr>
                        <m:ctrlPr>
                          <a:rPr lang="en-US" i="1" smtClean="0">
                            <a:solidFill>
                              <a:schemeClr val="bg1"/>
                            </a:solidFill>
                            <a:latin typeface="Cambria Math" panose="02040503050406030204" pitchFamily="18" charset="0"/>
                          </a:rPr>
                        </m:ctrlPr>
                      </m:sSupPr>
                      <m:e>
                        <m:r>
                          <a:rPr lang="pt-PT" b="0" i="1" smtClean="0">
                            <a:solidFill>
                              <a:schemeClr val="bg1"/>
                            </a:solidFill>
                            <a:latin typeface="Cambria Math" panose="02040503050406030204" pitchFamily="18" charset="0"/>
                          </a:rPr>
                          <m:t>10</m:t>
                        </m:r>
                      </m:e>
                      <m:sup>
                        <m:r>
                          <a:rPr lang="pt-PT" b="0" i="1" smtClean="0">
                            <a:solidFill>
                              <a:schemeClr val="bg1"/>
                            </a:solidFill>
                            <a:latin typeface="Cambria Math" panose="02040503050406030204" pitchFamily="18" charset="0"/>
                          </a:rPr>
                          <m:t>16</m:t>
                        </m:r>
                      </m:sup>
                    </m:sSup>
                  </m:oMath>
                </a14:m>
                <a:r>
                  <a:rPr lang="en-US" dirty="0">
                    <a:solidFill>
                      <a:schemeClr val="bg1"/>
                    </a:solidFill>
                  </a:rPr>
                  <a:t> eV and steadily increases with energy. Depending on model and experiment, the deficit at </a:t>
                </a:r>
                <a14:m>
                  <m:oMath xmlns:m="http://schemas.openxmlformats.org/officeDocument/2006/math">
                    <m:sSup>
                      <m:sSupPr>
                        <m:ctrlPr>
                          <a:rPr lang="en-US" i="1" smtClean="0">
                            <a:solidFill>
                              <a:schemeClr val="bg1"/>
                            </a:solidFill>
                            <a:latin typeface="Cambria Math" panose="02040503050406030204" pitchFamily="18" charset="0"/>
                          </a:rPr>
                        </m:ctrlPr>
                      </m:sSupPr>
                      <m:e>
                        <m:r>
                          <a:rPr lang="pt-PT" b="0" i="1" smtClean="0">
                            <a:solidFill>
                              <a:schemeClr val="bg1"/>
                            </a:solidFill>
                            <a:latin typeface="Cambria Math" panose="02040503050406030204" pitchFamily="18" charset="0"/>
                          </a:rPr>
                          <m:t>10</m:t>
                        </m:r>
                      </m:e>
                      <m:sup>
                        <m:r>
                          <a:rPr lang="pt-PT" b="0" i="1" smtClean="0">
                            <a:solidFill>
                              <a:schemeClr val="bg1"/>
                            </a:solidFill>
                            <a:latin typeface="Cambria Math" panose="02040503050406030204" pitchFamily="18" charset="0"/>
                          </a:rPr>
                          <m:t>20</m:t>
                        </m:r>
                      </m:sup>
                    </m:sSup>
                  </m:oMath>
                </a14:m>
                <a:r>
                  <a:rPr lang="en-US" dirty="0">
                    <a:solidFill>
                      <a:schemeClr val="bg1"/>
                    </a:solidFill>
                  </a:rPr>
                  <a:t> eV ranges between tens of percent up to a factor of 2</a:t>
                </a:r>
                <a:endParaRPr lang="en-GB" dirty="0">
                  <a:solidFill>
                    <a:schemeClr val="bg1"/>
                  </a:solidFill>
                </a:endParaRPr>
              </a:p>
            </p:txBody>
          </p:sp>
        </mc:Choice>
        <mc:Fallback xmlns="">
          <p:sp>
            <p:nvSpPr>
              <p:cNvPr id="2" name="CaixaDeTexto 1">
                <a:extLst>
                  <a:ext uri="{FF2B5EF4-FFF2-40B4-BE49-F238E27FC236}">
                    <a16:creationId xmlns:a16="http://schemas.microsoft.com/office/drawing/2014/main" id="{A3891E07-487B-4171-AEBE-61A1F2FCC007}"/>
                  </a:ext>
                </a:extLst>
              </p:cNvPr>
              <p:cNvSpPr txBox="1">
                <a:spLocks noRot="1" noChangeAspect="1" noMove="1" noResize="1" noEditPoints="1" noAdjustHandles="1" noChangeArrowheads="1" noChangeShapeType="1" noTextEdit="1"/>
              </p:cNvSpPr>
              <p:nvPr/>
            </p:nvSpPr>
            <p:spPr>
              <a:xfrm>
                <a:off x="5125909" y="2102932"/>
                <a:ext cx="6957391" cy="2031325"/>
              </a:xfrm>
              <a:prstGeom prst="rect">
                <a:avLst/>
              </a:prstGeom>
              <a:blipFill>
                <a:blip r:embed="rId4"/>
                <a:stretch>
                  <a:fillRect l="-613" t="-1802" b="-3904"/>
                </a:stretch>
              </a:blipFill>
            </p:spPr>
            <p:txBody>
              <a:bodyPr/>
              <a:lstStyle/>
              <a:p>
                <a:r>
                  <a:rPr lang="en-GB">
                    <a:noFill/>
                  </a:rPr>
                  <a:t> </a:t>
                </a:r>
              </a:p>
            </p:txBody>
          </p:sp>
        </mc:Fallback>
      </mc:AlternateContent>
      <p:sp>
        <p:nvSpPr>
          <p:cNvPr id="8" name="Marcador de Posição da Data 4">
            <a:extLst>
              <a:ext uri="{FF2B5EF4-FFF2-40B4-BE49-F238E27FC236}">
                <a16:creationId xmlns:a16="http://schemas.microsoft.com/office/drawing/2014/main" id="{4F5C166E-9519-4C9D-B416-BBB832F26D0B}"/>
              </a:ext>
            </a:extLst>
          </p:cNvPr>
          <p:cNvSpPr txBox="1">
            <a:spLocks/>
          </p:cNvSpPr>
          <p:nvPr/>
        </p:nvSpPr>
        <p:spPr>
          <a:xfrm>
            <a:off x="10606171" y="6329689"/>
            <a:ext cx="2743200" cy="365125"/>
          </a:xfrm>
          <a:prstGeom prst="rect">
            <a:avLst/>
          </a:prstGeom>
        </p:spPr>
        <p:txBody>
          <a:bodyPr vert="horz" lIns="91440" tIns="45720" rIns="91440" bIns="45720" rtlCol="0" anchor="ctr"/>
          <a:lstStyle>
            <a:defPPr>
              <a:defRPr lang="pt-PT"/>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z="1600" dirty="0">
                <a:solidFill>
                  <a:schemeClr val="bg1"/>
                </a:solidFill>
              </a:rPr>
              <a:t> </a:t>
            </a:r>
            <a:r>
              <a:rPr lang="pt-PT" sz="1600" dirty="0" err="1">
                <a:solidFill>
                  <a:schemeClr val="bg1"/>
                </a:solidFill>
              </a:rPr>
              <a:t>Sep</a:t>
            </a:r>
            <a:r>
              <a:rPr lang="pt-PT" sz="1600" dirty="0">
                <a:solidFill>
                  <a:schemeClr val="bg1"/>
                </a:solidFill>
              </a:rPr>
              <a:t> 2021 </a:t>
            </a:r>
          </a:p>
        </p:txBody>
      </p:sp>
      <p:sp>
        <p:nvSpPr>
          <p:cNvPr id="9" name="Marcador de Posição do Rodapé 5">
            <a:extLst>
              <a:ext uri="{FF2B5EF4-FFF2-40B4-BE49-F238E27FC236}">
                <a16:creationId xmlns:a16="http://schemas.microsoft.com/office/drawing/2014/main" id="{4EBE3485-0E5E-4D0F-AE45-151927B8726B}"/>
              </a:ext>
            </a:extLst>
          </p:cNvPr>
          <p:cNvSpPr txBox="1">
            <a:spLocks/>
          </p:cNvSpPr>
          <p:nvPr/>
        </p:nvSpPr>
        <p:spPr>
          <a:xfrm>
            <a:off x="5177214" y="6329689"/>
            <a:ext cx="5428957" cy="365125"/>
          </a:xfrm>
          <a:prstGeom prst="rect">
            <a:avLst/>
          </a:prstGeom>
        </p:spPr>
        <p:txBody>
          <a:bodyPr vert="horz" lIns="91440" tIns="45720" rIns="91440" bIns="45720" rtlCol="0" anchor="ctr"/>
          <a:lstStyle>
            <a:defPPr>
              <a:defRPr lang="pt-P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z="1600" dirty="0">
                <a:solidFill>
                  <a:schemeClr val="bg1"/>
                </a:solidFill>
              </a:rPr>
              <a:t>Diogo Costa | Pierre </a:t>
            </a:r>
            <a:r>
              <a:rPr lang="pt-PT" sz="1600" dirty="0" err="1">
                <a:solidFill>
                  <a:schemeClr val="bg1"/>
                </a:solidFill>
              </a:rPr>
              <a:t>Auger</a:t>
            </a:r>
            <a:r>
              <a:rPr lang="pt-PT" sz="1600" dirty="0">
                <a:solidFill>
                  <a:schemeClr val="bg1"/>
                </a:solidFill>
              </a:rPr>
              <a:t> </a:t>
            </a:r>
            <a:r>
              <a:rPr lang="pt-PT" sz="1600" dirty="0" err="1">
                <a:solidFill>
                  <a:schemeClr val="bg1"/>
                </a:solidFill>
              </a:rPr>
              <a:t>vs</a:t>
            </a:r>
            <a:r>
              <a:rPr lang="pt-PT" sz="1600" dirty="0">
                <a:solidFill>
                  <a:schemeClr val="bg1"/>
                </a:solidFill>
              </a:rPr>
              <a:t> </a:t>
            </a:r>
            <a:r>
              <a:rPr lang="pt-PT" sz="1600" dirty="0" err="1">
                <a:solidFill>
                  <a:schemeClr val="bg1"/>
                </a:solidFill>
              </a:rPr>
              <a:t>The</a:t>
            </a:r>
            <a:r>
              <a:rPr lang="pt-PT" sz="1600" dirty="0">
                <a:solidFill>
                  <a:schemeClr val="bg1"/>
                </a:solidFill>
              </a:rPr>
              <a:t> </a:t>
            </a:r>
            <a:r>
              <a:rPr lang="pt-PT" sz="1600" dirty="0" err="1">
                <a:solidFill>
                  <a:schemeClr val="bg1"/>
                </a:solidFill>
              </a:rPr>
              <a:t>Machine</a:t>
            </a:r>
            <a:r>
              <a:rPr lang="pt-PT" sz="1600" dirty="0">
                <a:solidFill>
                  <a:schemeClr val="bg1"/>
                </a:solidFill>
              </a:rPr>
              <a:t> - LIP </a:t>
            </a:r>
            <a:r>
              <a:rPr lang="pt-PT" sz="1600" dirty="0" err="1">
                <a:solidFill>
                  <a:schemeClr val="bg1"/>
                </a:solidFill>
              </a:rPr>
              <a:t>Internship</a:t>
            </a:r>
            <a:endParaRPr lang="pt-PT" sz="1600" dirty="0">
              <a:solidFill>
                <a:schemeClr val="bg1"/>
              </a:solidFill>
            </a:endParaRPr>
          </a:p>
        </p:txBody>
      </p:sp>
    </p:spTree>
    <p:extLst>
      <p:ext uri="{BB962C8B-B14F-4D97-AF65-F5344CB8AC3E}">
        <p14:creationId xmlns:p14="http://schemas.microsoft.com/office/powerpoint/2010/main" val="287269345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4" descr="Uma imagem com onda, natureza, objeto de exterior, noite&#10;&#10;Descrição gerada automaticamente">
            <a:extLst>
              <a:ext uri="{FF2B5EF4-FFF2-40B4-BE49-F238E27FC236}">
                <a16:creationId xmlns:a16="http://schemas.microsoft.com/office/drawing/2014/main" id="{D2ABFED0-22B5-4625-953E-8463C7E9650A}"/>
              </a:ext>
            </a:extLst>
          </p:cNvPr>
          <p:cNvPicPr>
            <a:picLocks noChangeAspect="1"/>
          </p:cNvPicPr>
          <p:nvPr/>
        </p:nvPicPr>
        <p:blipFill rotWithShape="1">
          <a:blip r:embed="rId2">
            <a:alphaModFix amt="50000"/>
          </a:blip>
          <a:srcRect l="20379" r="4052" b="1"/>
          <a:stretch/>
        </p:blipFill>
        <p:spPr>
          <a:xfrm>
            <a:off x="20" y="9789"/>
            <a:ext cx="12191980" cy="6857990"/>
          </a:xfrm>
          <a:prstGeom prst="rect">
            <a:avLst/>
          </a:prstGeom>
          <a:solidFill>
            <a:schemeClr val="tx1"/>
          </a:solidFill>
        </p:spPr>
      </p:pic>
      <p:sp>
        <p:nvSpPr>
          <p:cNvPr id="21" name="Retângulo 20">
            <a:extLst>
              <a:ext uri="{FF2B5EF4-FFF2-40B4-BE49-F238E27FC236}">
                <a16:creationId xmlns:a16="http://schemas.microsoft.com/office/drawing/2014/main" id="{13AF6790-8986-4766-874C-4153845714FF}"/>
              </a:ext>
            </a:extLst>
          </p:cNvPr>
          <p:cNvSpPr/>
          <p:nvPr/>
        </p:nvSpPr>
        <p:spPr>
          <a:xfrm>
            <a:off x="-1" y="353721"/>
            <a:ext cx="10185010" cy="923330"/>
          </a:xfrm>
          <a:prstGeom prst="rect">
            <a:avLst/>
          </a:prstGeom>
          <a:noFill/>
        </p:spPr>
        <p:txBody>
          <a:bodyPr wrap="square" lIns="91440" tIns="45720" rIns="91440" bIns="45720">
            <a:spAutoFit/>
          </a:bodyPr>
          <a:lstStyle/>
          <a:p>
            <a:pPr algn="ctr"/>
            <a:r>
              <a:rPr lang="pt-PT" sz="5400" b="0" cap="none" spc="0" dirty="0">
                <a:ln w="0"/>
                <a:solidFill>
                  <a:schemeClr val="bg1"/>
                </a:solidFill>
                <a:effectLst>
                  <a:outerShdw blurRad="38100" dist="19050" dir="2700000" algn="tl" rotWithShape="0">
                    <a:schemeClr val="dk1">
                      <a:alpha val="40000"/>
                    </a:schemeClr>
                  </a:outerShdw>
                </a:effectLst>
              </a:rPr>
              <a:t> </a:t>
            </a:r>
            <a:r>
              <a:rPr lang="pt-PT" sz="5400" b="0" cap="none" spc="0" dirty="0" err="1">
                <a:ln w="0"/>
                <a:solidFill>
                  <a:schemeClr val="bg1"/>
                </a:solidFill>
                <a:effectLst>
                  <a:outerShdw blurRad="38100" dist="19050" dir="2700000" algn="tl" rotWithShape="0">
                    <a:schemeClr val="dk1">
                      <a:alpha val="40000"/>
                    </a:schemeClr>
                  </a:outerShdw>
                </a:effectLst>
              </a:rPr>
              <a:t>Quick</a:t>
            </a:r>
            <a:r>
              <a:rPr lang="pt-PT" sz="5400" b="0" cap="none" spc="0" dirty="0">
                <a:ln w="0"/>
                <a:solidFill>
                  <a:schemeClr val="bg1"/>
                </a:solidFill>
                <a:effectLst>
                  <a:outerShdw blurRad="38100" dist="19050" dir="2700000" algn="tl" rotWithShape="0">
                    <a:schemeClr val="dk1">
                      <a:alpha val="40000"/>
                    </a:schemeClr>
                  </a:outerShdw>
                </a:effectLst>
              </a:rPr>
              <a:t> </a:t>
            </a:r>
            <a:r>
              <a:rPr lang="pt-PT" sz="5400" b="0" cap="none" spc="0" dirty="0" err="1">
                <a:ln w="0"/>
                <a:solidFill>
                  <a:schemeClr val="bg1"/>
                </a:solidFill>
                <a:effectLst>
                  <a:outerShdw blurRad="38100" dist="19050" dir="2700000" algn="tl" rotWithShape="0">
                    <a:schemeClr val="dk1">
                      <a:alpha val="40000"/>
                    </a:schemeClr>
                  </a:outerShdw>
                </a:effectLst>
              </a:rPr>
              <a:t>Recap</a:t>
            </a:r>
            <a:r>
              <a:rPr lang="pt-PT" sz="5400" b="0" cap="none" spc="0" dirty="0">
                <a:ln w="0"/>
                <a:solidFill>
                  <a:schemeClr val="bg1"/>
                </a:solidFill>
                <a:effectLst>
                  <a:outerShdw blurRad="38100" dist="19050" dir="2700000" algn="tl" rotWithShape="0">
                    <a:schemeClr val="dk1">
                      <a:alpha val="40000"/>
                    </a:schemeClr>
                  </a:outerShdw>
                </a:effectLst>
              </a:rPr>
              <a:t> | </a:t>
            </a:r>
            <a:r>
              <a:rPr lang="pt-PT" sz="5400" b="0" cap="none" spc="0" dirty="0" err="1">
                <a:ln w="0"/>
                <a:solidFill>
                  <a:schemeClr val="bg1"/>
                </a:solidFill>
                <a:effectLst>
                  <a:outerShdw blurRad="38100" dist="19050" dir="2700000" algn="tl" rotWithShape="0">
                    <a:schemeClr val="dk1">
                      <a:alpha val="40000"/>
                    </a:schemeClr>
                  </a:outerShdw>
                </a:effectLst>
              </a:rPr>
              <a:t>Hadronic</a:t>
            </a:r>
            <a:r>
              <a:rPr lang="pt-PT" sz="5400" b="0" cap="none" spc="0" dirty="0">
                <a:ln w="0"/>
                <a:solidFill>
                  <a:schemeClr val="bg1"/>
                </a:solidFill>
                <a:effectLst>
                  <a:outerShdw blurRad="38100" dist="19050" dir="2700000" algn="tl" rotWithShape="0">
                    <a:schemeClr val="dk1">
                      <a:alpha val="40000"/>
                    </a:schemeClr>
                  </a:outerShdw>
                </a:effectLst>
              </a:rPr>
              <a:t> </a:t>
            </a:r>
            <a:r>
              <a:rPr lang="pt-PT" sz="5400" b="0" cap="none" spc="0" dirty="0" err="1">
                <a:ln w="0"/>
                <a:solidFill>
                  <a:schemeClr val="bg1"/>
                </a:solidFill>
                <a:effectLst>
                  <a:outerShdw blurRad="38100" dist="19050" dir="2700000" algn="tl" rotWithShape="0">
                    <a:schemeClr val="dk1">
                      <a:alpha val="40000"/>
                    </a:schemeClr>
                  </a:outerShdw>
                </a:effectLst>
              </a:rPr>
              <a:t>Models</a:t>
            </a:r>
            <a:r>
              <a:rPr lang="pt-PT" sz="5400" b="0" cap="none" spc="0" dirty="0">
                <a:ln w="0"/>
                <a:solidFill>
                  <a:schemeClr val="bg1"/>
                </a:solidFill>
                <a:effectLst>
                  <a:outerShdw blurRad="38100" dist="19050" dir="2700000" algn="tl" rotWithShape="0">
                    <a:schemeClr val="dk1">
                      <a:alpha val="40000"/>
                    </a:schemeClr>
                  </a:outerShdw>
                </a:effectLst>
              </a:rPr>
              <a:t> 2</a:t>
            </a:r>
          </a:p>
        </p:txBody>
      </p:sp>
      <p:sp>
        <p:nvSpPr>
          <p:cNvPr id="6" name="CaixaDeTexto 5">
            <a:extLst>
              <a:ext uri="{FF2B5EF4-FFF2-40B4-BE49-F238E27FC236}">
                <a16:creationId xmlns:a16="http://schemas.microsoft.com/office/drawing/2014/main" id="{CFFE6511-AB64-4484-8766-9D776D5906E6}"/>
              </a:ext>
            </a:extLst>
          </p:cNvPr>
          <p:cNvSpPr txBox="1"/>
          <p:nvPr/>
        </p:nvSpPr>
        <p:spPr>
          <a:xfrm>
            <a:off x="5308041" y="2499144"/>
            <a:ext cx="6126334"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Understand the highest energies </a:t>
            </a:r>
            <a:r>
              <a:rPr lang="en-US" dirty="0" err="1">
                <a:solidFill>
                  <a:schemeClr val="bg1"/>
                </a:solidFill>
              </a:rPr>
              <a:t>cr</a:t>
            </a:r>
            <a:r>
              <a:rPr lang="en-US" dirty="0">
                <a:solidFill>
                  <a:schemeClr val="bg1"/>
                </a:solidFill>
              </a:rPr>
              <a:t> origin and sudden flux decrease </a:t>
            </a:r>
          </a:p>
          <a:p>
            <a:pPr marL="285750" indent="-285750">
              <a:buFont typeface="Arial" panose="020B0604020202020204" pitchFamily="34" charset="0"/>
              <a:buChar char="•"/>
            </a:pPr>
            <a:r>
              <a:rPr lang="en-US" dirty="0">
                <a:solidFill>
                  <a:schemeClr val="bg1"/>
                </a:solidFill>
              </a:rPr>
              <a:t>Estimate the primary mass and charge</a:t>
            </a:r>
          </a:p>
          <a:p>
            <a:pPr marL="285750" indent="-285750">
              <a:buFont typeface="Arial" panose="020B0604020202020204" pitchFamily="34" charset="0"/>
              <a:buChar char="•"/>
            </a:pPr>
            <a:r>
              <a:rPr lang="en-US" dirty="0">
                <a:solidFill>
                  <a:schemeClr val="bg1"/>
                </a:solidFill>
              </a:rPr>
              <a:t>Study hadronic interactions at high energy</a:t>
            </a:r>
          </a:p>
          <a:p>
            <a:endParaRPr lang="en-GB" dirty="0">
              <a:solidFill>
                <a:schemeClr val="bg1"/>
              </a:solidFill>
            </a:endParaRPr>
          </a:p>
        </p:txBody>
      </p:sp>
      <p:pic>
        <p:nvPicPr>
          <p:cNvPr id="7" name="Imagem 6">
            <a:extLst>
              <a:ext uri="{FF2B5EF4-FFF2-40B4-BE49-F238E27FC236}">
                <a16:creationId xmlns:a16="http://schemas.microsoft.com/office/drawing/2014/main" id="{287C91FF-54EE-49F7-8049-522CB1FFD92F}"/>
              </a:ext>
            </a:extLst>
          </p:cNvPr>
          <p:cNvPicPr>
            <a:picLocks noChangeAspect="1"/>
          </p:cNvPicPr>
          <p:nvPr/>
        </p:nvPicPr>
        <p:blipFill>
          <a:blip r:embed="rId3"/>
          <a:stretch>
            <a:fillRect/>
          </a:stretch>
        </p:blipFill>
        <p:spPr>
          <a:xfrm>
            <a:off x="263492" y="1769973"/>
            <a:ext cx="4913722" cy="3337623"/>
          </a:xfrm>
          <a:prstGeom prst="rect">
            <a:avLst/>
          </a:prstGeom>
        </p:spPr>
      </p:pic>
      <p:sp>
        <p:nvSpPr>
          <p:cNvPr id="8" name="Marcador de Posição do Rodapé 5">
            <a:extLst>
              <a:ext uri="{FF2B5EF4-FFF2-40B4-BE49-F238E27FC236}">
                <a16:creationId xmlns:a16="http://schemas.microsoft.com/office/drawing/2014/main" id="{84EA76E7-1DAE-4DEC-A8DB-A06D9539B517}"/>
              </a:ext>
            </a:extLst>
          </p:cNvPr>
          <p:cNvSpPr txBox="1">
            <a:spLocks/>
          </p:cNvSpPr>
          <p:nvPr/>
        </p:nvSpPr>
        <p:spPr>
          <a:xfrm>
            <a:off x="5177214" y="6329689"/>
            <a:ext cx="5428957" cy="365125"/>
          </a:xfrm>
          <a:prstGeom prst="rect">
            <a:avLst/>
          </a:prstGeom>
        </p:spPr>
        <p:txBody>
          <a:bodyPr vert="horz" lIns="91440" tIns="45720" rIns="91440" bIns="45720" rtlCol="0" anchor="ctr"/>
          <a:lstStyle>
            <a:defPPr>
              <a:defRPr lang="pt-P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z="1600" dirty="0">
                <a:solidFill>
                  <a:schemeClr val="bg1"/>
                </a:solidFill>
              </a:rPr>
              <a:t>Diogo Costa | Pierre </a:t>
            </a:r>
            <a:r>
              <a:rPr lang="pt-PT" sz="1600" dirty="0" err="1">
                <a:solidFill>
                  <a:schemeClr val="bg1"/>
                </a:solidFill>
              </a:rPr>
              <a:t>Auger</a:t>
            </a:r>
            <a:r>
              <a:rPr lang="pt-PT" sz="1600" dirty="0">
                <a:solidFill>
                  <a:schemeClr val="bg1"/>
                </a:solidFill>
              </a:rPr>
              <a:t> </a:t>
            </a:r>
            <a:r>
              <a:rPr lang="pt-PT" sz="1600" dirty="0" err="1">
                <a:solidFill>
                  <a:schemeClr val="bg1"/>
                </a:solidFill>
              </a:rPr>
              <a:t>vs</a:t>
            </a:r>
            <a:r>
              <a:rPr lang="pt-PT" sz="1600" dirty="0">
                <a:solidFill>
                  <a:schemeClr val="bg1"/>
                </a:solidFill>
              </a:rPr>
              <a:t> </a:t>
            </a:r>
            <a:r>
              <a:rPr lang="pt-PT" sz="1600" dirty="0" err="1">
                <a:solidFill>
                  <a:schemeClr val="bg1"/>
                </a:solidFill>
              </a:rPr>
              <a:t>The</a:t>
            </a:r>
            <a:r>
              <a:rPr lang="pt-PT" sz="1600" dirty="0">
                <a:solidFill>
                  <a:schemeClr val="bg1"/>
                </a:solidFill>
              </a:rPr>
              <a:t> </a:t>
            </a:r>
            <a:r>
              <a:rPr lang="pt-PT" sz="1600" dirty="0" err="1">
                <a:solidFill>
                  <a:schemeClr val="bg1"/>
                </a:solidFill>
              </a:rPr>
              <a:t>Machine</a:t>
            </a:r>
            <a:r>
              <a:rPr lang="pt-PT" sz="1600" dirty="0">
                <a:solidFill>
                  <a:schemeClr val="bg1"/>
                </a:solidFill>
              </a:rPr>
              <a:t> - LIP </a:t>
            </a:r>
            <a:r>
              <a:rPr lang="pt-PT" sz="1600" dirty="0" err="1">
                <a:solidFill>
                  <a:schemeClr val="bg1"/>
                </a:solidFill>
              </a:rPr>
              <a:t>Internship</a:t>
            </a:r>
            <a:endParaRPr lang="pt-PT" sz="1600" dirty="0">
              <a:solidFill>
                <a:schemeClr val="bg1"/>
              </a:solidFill>
            </a:endParaRPr>
          </a:p>
        </p:txBody>
      </p:sp>
      <p:sp>
        <p:nvSpPr>
          <p:cNvPr id="10" name="Marcador de Posição da Data 4">
            <a:extLst>
              <a:ext uri="{FF2B5EF4-FFF2-40B4-BE49-F238E27FC236}">
                <a16:creationId xmlns:a16="http://schemas.microsoft.com/office/drawing/2014/main" id="{27E0280E-5260-49D6-9D96-1304DD1D73A6}"/>
              </a:ext>
            </a:extLst>
          </p:cNvPr>
          <p:cNvSpPr txBox="1">
            <a:spLocks/>
          </p:cNvSpPr>
          <p:nvPr/>
        </p:nvSpPr>
        <p:spPr>
          <a:xfrm>
            <a:off x="10606171" y="6329689"/>
            <a:ext cx="2743200" cy="365125"/>
          </a:xfrm>
          <a:prstGeom prst="rect">
            <a:avLst/>
          </a:prstGeom>
        </p:spPr>
        <p:txBody>
          <a:bodyPr vert="horz" lIns="91440" tIns="45720" rIns="91440" bIns="45720" rtlCol="0" anchor="ctr"/>
          <a:lstStyle>
            <a:defPPr>
              <a:defRPr lang="pt-PT"/>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z="1600" dirty="0">
                <a:solidFill>
                  <a:schemeClr val="bg1"/>
                </a:solidFill>
              </a:rPr>
              <a:t> </a:t>
            </a:r>
            <a:r>
              <a:rPr lang="pt-PT" sz="1600" dirty="0" err="1">
                <a:solidFill>
                  <a:schemeClr val="bg1"/>
                </a:solidFill>
              </a:rPr>
              <a:t>Sep</a:t>
            </a:r>
            <a:r>
              <a:rPr lang="pt-PT" sz="1600" dirty="0">
                <a:solidFill>
                  <a:schemeClr val="bg1"/>
                </a:solidFill>
              </a:rPr>
              <a:t> 2021 </a:t>
            </a:r>
          </a:p>
        </p:txBody>
      </p:sp>
    </p:spTree>
    <p:extLst>
      <p:ext uri="{BB962C8B-B14F-4D97-AF65-F5344CB8AC3E}">
        <p14:creationId xmlns:p14="http://schemas.microsoft.com/office/powerpoint/2010/main" val="31475447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4" descr="Uma imagem com onda, natureza, objeto de exterior, noite&#10;&#10;Descrição gerada automaticamente">
            <a:extLst>
              <a:ext uri="{FF2B5EF4-FFF2-40B4-BE49-F238E27FC236}">
                <a16:creationId xmlns:a16="http://schemas.microsoft.com/office/drawing/2014/main" id="{D2ABFED0-22B5-4625-953E-8463C7E9650A}"/>
              </a:ext>
            </a:extLst>
          </p:cNvPr>
          <p:cNvPicPr>
            <a:picLocks noChangeAspect="1"/>
          </p:cNvPicPr>
          <p:nvPr/>
        </p:nvPicPr>
        <p:blipFill rotWithShape="1">
          <a:blip r:embed="rId2">
            <a:alphaModFix amt="50000"/>
          </a:blip>
          <a:srcRect l="20379" r="4052" b="1"/>
          <a:stretch/>
        </p:blipFill>
        <p:spPr>
          <a:xfrm>
            <a:off x="-752" y="10"/>
            <a:ext cx="12191980" cy="6857990"/>
          </a:xfrm>
          <a:prstGeom prst="rect">
            <a:avLst/>
          </a:prstGeom>
          <a:solidFill>
            <a:schemeClr val="tx1"/>
          </a:solidFill>
        </p:spPr>
      </p:pic>
      <p:sp>
        <p:nvSpPr>
          <p:cNvPr id="21" name="Retângulo 20">
            <a:extLst>
              <a:ext uri="{FF2B5EF4-FFF2-40B4-BE49-F238E27FC236}">
                <a16:creationId xmlns:a16="http://schemas.microsoft.com/office/drawing/2014/main" id="{13AF6790-8986-4766-874C-4153845714FF}"/>
              </a:ext>
            </a:extLst>
          </p:cNvPr>
          <p:cNvSpPr/>
          <p:nvPr/>
        </p:nvSpPr>
        <p:spPr>
          <a:xfrm>
            <a:off x="-1" y="353721"/>
            <a:ext cx="9409044" cy="923330"/>
          </a:xfrm>
          <a:prstGeom prst="rect">
            <a:avLst/>
          </a:prstGeom>
          <a:noFill/>
        </p:spPr>
        <p:txBody>
          <a:bodyPr wrap="square" lIns="91440" tIns="45720" rIns="91440" bIns="45720">
            <a:spAutoFit/>
          </a:bodyPr>
          <a:lstStyle/>
          <a:p>
            <a:pPr algn="ctr"/>
            <a:r>
              <a:rPr lang="pt-PT" sz="5400" b="0" cap="none" spc="0" dirty="0">
                <a:ln w="0"/>
                <a:solidFill>
                  <a:schemeClr val="bg1"/>
                </a:solidFill>
                <a:effectLst>
                  <a:outerShdw blurRad="38100" dist="19050" dir="2700000" algn="tl" rotWithShape="0">
                    <a:schemeClr val="dk1">
                      <a:alpha val="40000"/>
                    </a:schemeClr>
                  </a:outerShdw>
                </a:effectLst>
              </a:rPr>
              <a:t> </a:t>
            </a:r>
            <a:r>
              <a:rPr lang="pt-PT" sz="5400" b="0" cap="none" spc="0" dirty="0" err="1">
                <a:ln w="0"/>
                <a:solidFill>
                  <a:schemeClr val="bg1"/>
                </a:solidFill>
                <a:effectLst>
                  <a:outerShdw blurRad="38100" dist="19050" dir="2700000" algn="tl" rotWithShape="0">
                    <a:schemeClr val="dk1">
                      <a:alpha val="40000"/>
                    </a:schemeClr>
                  </a:outerShdw>
                </a:effectLst>
              </a:rPr>
              <a:t>Quick</a:t>
            </a:r>
            <a:r>
              <a:rPr lang="pt-PT" sz="5400" b="0" cap="none" spc="0" dirty="0">
                <a:ln w="0"/>
                <a:solidFill>
                  <a:schemeClr val="bg1"/>
                </a:solidFill>
                <a:effectLst>
                  <a:outerShdw blurRad="38100" dist="19050" dir="2700000" algn="tl" rotWithShape="0">
                    <a:schemeClr val="dk1">
                      <a:alpha val="40000"/>
                    </a:schemeClr>
                  </a:outerShdw>
                </a:effectLst>
              </a:rPr>
              <a:t> </a:t>
            </a:r>
            <a:r>
              <a:rPr lang="pt-PT" sz="5400" b="0" cap="none" spc="0" dirty="0" err="1">
                <a:ln w="0"/>
                <a:solidFill>
                  <a:schemeClr val="bg1"/>
                </a:solidFill>
                <a:effectLst>
                  <a:outerShdw blurRad="38100" dist="19050" dir="2700000" algn="tl" rotWithShape="0">
                    <a:schemeClr val="dk1">
                      <a:alpha val="40000"/>
                    </a:schemeClr>
                  </a:outerShdw>
                </a:effectLst>
              </a:rPr>
              <a:t>Recap</a:t>
            </a:r>
            <a:r>
              <a:rPr lang="pt-PT" sz="5400" b="0" cap="none" spc="0" dirty="0">
                <a:ln w="0"/>
                <a:solidFill>
                  <a:schemeClr val="bg1"/>
                </a:solidFill>
                <a:effectLst>
                  <a:outerShdw blurRad="38100" dist="19050" dir="2700000" algn="tl" rotWithShape="0">
                    <a:schemeClr val="dk1">
                      <a:alpha val="40000"/>
                    </a:schemeClr>
                  </a:outerShdw>
                </a:effectLst>
              </a:rPr>
              <a:t> | </a:t>
            </a:r>
            <a:r>
              <a:rPr lang="pt-PT" sz="5400" b="0" cap="none" spc="0" dirty="0" err="1">
                <a:ln w="0"/>
                <a:solidFill>
                  <a:schemeClr val="bg1"/>
                </a:solidFill>
                <a:effectLst>
                  <a:outerShdw blurRad="38100" dist="19050" dir="2700000" algn="tl" rotWithShape="0">
                    <a:schemeClr val="dk1">
                      <a:alpha val="40000"/>
                    </a:schemeClr>
                  </a:outerShdw>
                </a:effectLst>
              </a:rPr>
              <a:t>Machin</a:t>
            </a:r>
            <a:r>
              <a:rPr lang="pt-PT" sz="5400" dirty="0" err="1">
                <a:ln w="0"/>
                <a:solidFill>
                  <a:schemeClr val="bg1"/>
                </a:solidFill>
                <a:effectLst>
                  <a:outerShdw blurRad="38100" dist="19050" dir="2700000" algn="tl" rotWithShape="0">
                    <a:schemeClr val="dk1">
                      <a:alpha val="40000"/>
                    </a:schemeClr>
                  </a:outerShdw>
                </a:effectLst>
              </a:rPr>
              <a:t>e</a:t>
            </a:r>
            <a:r>
              <a:rPr lang="pt-PT" sz="5400" dirty="0">
                <a:ln w="0"/>
                <a:solidFill>
                  <a:schemeClr val="bg1"/>
                </a:solidFill>
                <a:effectLst>
                  <a:outerShdw blurRad="38100" dist="19050" dir="2700000" algn="tl" rotWithShape="0">
                    <a:schemeClr val="dk1">
                      <a:alpha val="40000"/>
                    </a:schemeClr>
                  </a:outerShdw>
                </a:effectLst>
              </a:rPr>
              <a:t> </a:t>
            </a:r>
            <a:r>
              <a:rPr lang="pt-PT" sz="5400" dirty="0" err="1">
                <a:ln w="0"/>
                <a:solidFill>
                  <a:schemeClr val="bg1"/>
                </a:solidFill>
                <a:effectLst>
                  <a:outerShdw blurRad="38100" dist="19050" dir="2700000" algn="tl" rotWithShape="0">
                    <a:schemeClr val="dk1">
                      <a:alpha val="40000"/>
                    </a:schemeClr>
                  </a:outerShdw>
                </a:effectLst>
              </a:rPr>
              <a:t>Learning</a:t>
            </a:r>
            <a:endParaRPr lang="pt-PT" sz="5400" b="0" cap="none" spc="0" dirty="0">
              <a:ln w="0"/>
              <a:solidFill>
                <a:schemeClr val="bg1"/>
              </a:solidFill>
              <a:effectLst>
                <a:outerShdw blurRad="38100" dist="19050" dir="2700000" algn="tl" rotWithShape="0">
                  <a:schemeClr val="dk1">
                    <a:alpha val="40000"/>
                  </a:schemeClr>
                </a:outerShdw>
              </a:effectLst>
            </a:endParaRPr>
          </a:p>
        </p:txBody>
      </p:sp>
      <p:pic>
        <p:nvPicPr>
          <p:cNvPr id="5" name="Imagem 4">
            <a:extLst>
              <a:ext uri="{FF2B5EF4-FFF2-40B4-BE49-F238E27FC236}">
                <a16:creationId xmlns:a16="http://schemas.microsoft.com/office/drawing/2014/main" id="{7B1B3214-87FC-4EA4-BA2B-BB39D5E88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22" y="1687147"/>
            <a:ext cx="4115413" cy="3405358"/>
          </a:xfrm>
          <a:prstGeom prst="rect">
            <a:avLst/>
          </a:prstGeom>
        </p:spPr>
      </p:pic>
      <p:sp>
        <p:nvSpPr>
          <p:cNvPr id="2" name="CaixaDeTexto 1">
            <a:extLst>
              <a:ext uri="{FF2B5EF4-FFF2-40B4-BE49-F238E27FC236}">
                <a16:creationId xmlns:a16="http://schemas.microsoft.com/office/drawing/2014/main" id="{893EB961-9174-4B95-BA39-ACAEDE37EAA9}"/>
              </a:ext>
            </a:extLst>
          </p:cNvPr>
          <p:cNvSpPr txBox="1"/>
          <p:nvPr/>
        </p:nvSpPr>
        <p:spPr>
          <a:xfrm>
            <a:off x="4499703" y="1838572"/>
            <a:ext cx="7691525" cy="286232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With the current design of the SD, the separation of the muon and electromagnetic components  can only be done for events with large zenith angles or for distances far off from the shower core</a:t>
            </a:r>
          </a:p>
          <a:p>
            <a:pPr marL="285750" indent="-285750">
              <a:buFont typeface="Arial" panose="020B0604020202020204" pitchFamily="34" charset="0"/>
              <a:buChar char="•"/>
            </a:pPr>
            <a:r>
              <a:rPr lang="en-GB" dirty="0">
                <a:solidFill>
                  <a:schemeClr val="bg1"/>
                </a:solidFill>
              </a:rPr>
              <a:t>Currently most variables are estimated trough MC simulations which induce great uncertainty</a:t>
            </a:r>
            <a:endParaRPr lang="en-US" dirty="0">
              <a:solidFill>
                <a:schemeClr val="bg1"/>
              </a:solidFill>
            </a:endParaRPr>
          </a:p>
          <a:p>
            <a:pPr marL="285750" indent="-285750">
              <a:buFont typeface="Arial" panose="020B0604020202020204" pitchFamily="34" charset="0"/>
              <a:buChar char="•"/>
            </a:pPr>
            <a:r>
              <a:rPr lang="en-US" dirty="0">
                <a:solidFill>
                  <a:schemeClr val="bg1"/>
                </a:solidFill>
              </a:rPr>
              <a:t>Additional composition-sensitive information will help to reduce systematic uncertainties related to modeling hadronic showers and to limitations of reconstruction algorithms. </a:t>
            </a:r>
          </a:p>
          <a:p>
            <a:endParaRPr lang="en-US" dirty="0">
              <a:solidFill>
                <a:schemeClr val="bg1"/>
              </a:solidFill>
            </a:endParaRPr>
          </a:p>
          <a:p>
            <a:endParaRPr lang="en-GB" dirty="0">
              <a:solidFill>
                <a:schemeClr val="bg1"/>
              </a:solidFill>
            </a:endParaRPr>
          </a:p>
        </p:txBody>
      </p:sp>
      <p:sp>
        <p:nvSpPr>
          <p:cNvPr id="8" name="Marcador de Posição da Data 4">
            <a:extLst>
              <a:ext uri="{FF2B5EF4-FFF2-40B4-BE49-F238E27FC236}">
                <a16:creationId xmlns:a16="http://schemas.microsoft.com/office/drawing/2014/main" id="{0C3E4B13-127D-47FE-8AAB-FEA141E7913B}"/>
              </a:ext>
            </a:extLst>
          </p:cNvPr>
          <p:cNvSpPr txBox="1">
            <a:spLocks/>
          </p:cNvSpPr>
          <p:nvPr/>
        </p:nvSpPr>
        <p:spPr>
          <a:xfrm>
            <a:off x="10606171" y="6329689"/>
            <a:ext cx="2743200" cy="365125"/>
          </a:xfrm>
          <a:prstGeom prst="rect">
            <a:avLst/>
          </a:prstGeom>
        </p:spPr>
        <p:txBody>
          <a:bodyPr vert="horz" lIns="91440" tIns="45720" rIns="91440" bIns="45720" rtlCol="0" anchor="ctr"/>
          <a:lstStyle>
            <a:defPPr>
              <a:defRPr lang="pt-PT"/>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z="1600">
                <a:solidFill>
                  <a:schemeClr val="bg1"/>
                </a:solidFill>
              </a:rPr>
              <a:t> Sep 2021 </a:t>
            </a:r>
            <a:endParaRPr lang="pt-PT" sz="1600" dirty="0">
              <a:solidFill>
                <a:schemeClr val="bg1"/>
              </a:solidFill>
            </a:endParaRPr>
          </a:p>
        </p:txBody>
      </p:sp>
      <p:sp>
        <p:nvSpPr>
          <p:cNvPr id="9" name="Marcador de Posição do Rodapé 5">
            <a:extLst>
              <a:ext uri="{FF2B5EF4-FFF2-40B4-BE49-F238E27FC236}">
                <a16:creationId xmlns:a16="http://schemas.microsoft.com/office/drawing/2014/main" id="{44028DE1-FE23-45D3-B334-25ADB6F63185}"/>
              </a:ext>
            </a:extLst>
          </p:cNvPr>
          <p:cNvSpPr txBox="1">
            <a:spLocks/>
          </p:cNvSpPr>
          <p:nvPr/>
        </p:nvSpPr>
        <p:spPr>
          <a:xfrm>
            <a:off x="5177214" y="6329689"/>
            <a:ext cx="5428957" cy="365125"/>
          </a:xfrm>
          <a:prstGeom prst="rect">
            <a:avLst/>
          </a:prstGeom>
        </p:spPr>
        <p:txBody>
          <a:bodyPr vert="horz" lIns="91440" tIns="45720" rIns="91440" bIns="45720" rtlCol="0" anchor="ctr"/>
          <a:lstStyle>
            <a:defPPr>
              <a:defRPr lang="pt-P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z="1600">
                <a:solidFill>
                  <a:schemeClr val="bg1"/>
                </a:solidFill>
              </a:rPr>
              <a:t>Diogo Costa | Pierre Auger vs The Machine - LIP Internship</a:t>
            </a:r>
            <a:endParaRPr lang="pt-PT" sz="1600" dirty="0">
              <a:solidFill>
                <a:schemeClr val="bg1"/>
              </a:solidFill>
            </a:endParaRPr>
          </a:p>
        </p:txBody>
      </p:sp>
    </p:spTree>
    <p:extLst>
      <p:ext uri="{BB962C8B-B14F-4D97-AF65-F5344CB8AC3E}">
        <p14:creationId xmlns:p14="http://schemas.microsoft.com/office/powerpoint/2010/main" val="167308324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9" descr="Uma imagem com céu, exterior&#10;&#10;Descrição gerada automaticamente">
            <a:extLst>
              <a:ext uri="{FF2B5EF4-FFF2-40B4-BE49-F238E27FC236}">
                <a16:creationId xmlns:a16="http://schemas.microsoft.com/office/drawing/2014/main" id="{C4547DD9-86DD-4CFD-B287-4870DF5D3B9D}"/>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rcRect l="1246" r="9865"/>
          <a:stretch/>
        </p:blipFill>
        <p:spPr>
          <a:xfrm>
            <a:off x="0" y="10"/>
            <a:ext cx="12191999" cy="6857990"/>
          </a:xfrm>
          <a:prstGeom prst="rect">
            <a:avLst/>
          </a:prstGeom>
        </p:spPr>
      </p:pic>
      <p:sp>
        <p:nvSpPr>
          <p:cNvPr id="3" name="Subtítulo 2"/>
          <p:cNvSpPr>
            <a:spLocks noGrp="1"/>
          </p:cNvSpPr>
          <p:nvPr>
            <p:ph type="subTitle" idx="1"/>
          </p:nvPr>
        </p:nvSpPr>
        <p:spPr>
          <a:xfrm>
            <a:off x="768746" y="2474630"/>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endParaRPr lang="pt-PT" dirty="0">
              <a:solidFill>
                <a:srgbClr val="FFFFFF"/>
              </a:solidFill>
              <a:cs typeface="Calibri"/>
            </a:endParaRPr>
          </a:p>
          <a:p>
            <a:r>
              <a:rPr lang="pt-PT" sz="4400" dirty="0" err="1">
                <a:solidFill>
                  <a:srgbClr val="FFFFFF"/>
                </a:solidFill>
                <a:cs typeface="Calibri"/>
              </a:rPr>
              <a:t>Papers</a:t>
            </a:r>
            <a:endParaRPr lang="pt-PT" sz="4400" dirty="0">
              <a:solidFill>
                <a:srgbClr val="FFFFFF"/>
              </a:solidFill>
              <a:cs typeface="Calibri"/>
            </a:endParaRPr>
          </a:p>
        </p:txBody>
      </p:sp>
      <p:pic>
        <p:nvPicPr>
          <p:cNvPr id="8" name="Imagem 7">
            <a:extLst>
              <a:ext uri="{FF2B5EF4-FFF2-40B4-BE49-F238E27FC236}">
                <a16:creationId xmlns:a16="http://schemas.microsoft.com/office/drawing/2014/main" id="{C07B3262-7439-4FBC-BCFC-101A164A69FA}"/>
              </a:ext>
            </a:extLst>
          </p:cNvPr>
          <p:cNvPicPr>
            <a:picLocks noChangeAspect="1"/>
          </p:cNvPicPr>
          <p:nvPr/>
        </p:nvPicPr>
        <p:blipFill rotWithShape="1">
          <a:blip r:embed="rId4"/>
          <a:srcRect/>
          <a:stretch/>
        </p:blipFill>
        <p:spPr>
          <a:xfrm>
            <a:off x="10319926" y="171979"/>
            <a:ext cx="1642753" cy="1497795"/>
          </a:xfrm>
          <a:prstGeom prst="rect">
            <a:avLst/>
          </a:prstGeom>
        </p:spPr>
      </p:pic>
      <p:pic>
        <p:nvPicPr>
          <p:cNvPr id="11" name="Imagem 10">
            <a:extLst>
              <a:ext uri="{FF2B5EF4-FFF2-40B4-BE49-F238E27FC236}">
                <a16:creationId xmlns:a16="http://schemas.microsoft.com/office/drawing/2014/main" id="{E7F0483F-4587-4EC5-BDD9-602386BD47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66" y="171980"/>
            <a:ext cx="1700364" cy="1700364"/>
          </a:xfrm>
          <a:prstGeom prst="rect">
            <a:avLst/>
          </a:prstGeom>
        </p:spPr>
      </p:pic>
    </p:spTree>
    <p:extLst>
      <p:ext uri="{BB962C8B-B14F-4D97-AF65-F5344CB8AC3E}">
        <p14:creationId xmlns:p14="http://schemas.microsoft.com/office/powerpoint/2010/main" val="352932039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4" descr="Uma imagem com onda, natureza, objeto de exterior, noite&#10;&#10;Descrição gerada automaticamente">
            <a:extLst>
              <a:ext uri="{FF2B5EF4-FFF2-40B4-BE49-F238E27FC236}">
                <a16:creationId xmlns:a16="http://schemas.microsoft.com/office/drawing/2014/main" id="{D2ABFED0-22B5-4625-953E-8463C7E9650A}"/>
              </a:ext>
            </a:extLst>
          </p:cNvPr>
          <p:cNvPicPr>
            <a:picLocks noChangeAspect="1"/>
          </p:cNvPicPr>
          <p:nvPr/>
        </p:nvPicPr>
        <p:blipFill rotWithShape="1">
          <a:blip r:embed="rId2">
            <a:alphaModFix amt="50000"/>
          </a:blip>
          <a:srcRect l="20379" r="4052" b="1"/>
          <a:stretch/>
        </p:blipFill>
        <p:spPr>
          <a:xfrm>
            <a:off x="-1" y="-1322"/>
            <a:ext cx="12191980" cy="6857990"/>
          </a:xfrm>
          <a:prstGeom prst="rect">
            <a:avLst/>
          </a:prstGeom>
          <a:solidFill>
            <a:schemeClr val="tx1"/>
          </a:solidFill>
        </p:spPr>
      </p:pic>
      <p:sp>
        <p:nvSpPr>
          <p:cNvPr id="21" name="Retângulo 20">
            <a:extLst>
              <a:ext uri="{FF2B5EF4-FFF2-40B4-BE49-F238E27FC236}">
                <a16:creationId xmlns:a16="http://schemas.microsoft.com/office/drawing/2014/main" id="{13AF6790-8986-4766-874C-4153845714FF}"/>
              </a:ext>
            </a:extLst>
          </p:cNvPr>
          <p:cNvSpPr/>
          <p:nvPr/>
        </p:nvSpPr>
        <p:spPr>
          <a:xfrm>
            <a:off x="-1" y="353721"/>
            <a:ext cx="9409044" cy="923330"/>
          </a:xfrm>
          <a:prstGeom prst="rect">
            <a:avLst/>
          </a:prstGeom>
          <a:noFill/>
        </p:spPr>
        <p:txBody>
          <a:bodyPr wrap="square" lIns="91440" tIns="45720" rIns="91440" bIns="45720">
            <a:spAutoFit/>
          </a:bodyPr>
          <a:lstStyle/>
          <a:p>
            <a:r>
              <a:rPr lang="pt-PT" sz="5400">
                <a:ln w="0"/>
                <a:solidFill>
                  <a:schemeClr val="bg1"/>
                </a:solidFill>
                <a:effectLst>
                  <a:outerShdw blurRad="38100" dist="19050" dir="2700000" algn="tl" rotWithShape="0">
                    <a:schemeClr val="dk1">
                      <a:alpha val="40000"/>
                    </a:schemeClr>
                  </a:outerShdw>
                </a:effectLst>
              </a:rPr>
              <a:t>  </a:t>
            </a:r>
            <a:r>
              <a:rPr lang="pt-PT" sz="5400" b="0" cap="none" spc="0">
                <a:ln w="0"/>
                <a:solidFill>
                  <a:schemeClr val="bg1"/>
                </a:solidFill>
                <a:effectLst>
                  <a:outerShdw blurRad="38100" dist="19050" dir="2700000" algn="tl" rotWithShape="0">
                    <a:schemeClr val="dk1">
                      <a:alpha val="40000"/>
                    </a:schemeClr>
                  </a:outerShdw>
                </a:effectLst>
              </a:rPr>
              <a:t>Papers|MARTA</a:t>
            </a:r>
            <a:endParaRPr lang="pt-PT" sz="5400" b="0" cap="none" spc="0" dirty="0">
              <a:ln w="0"/>
              <a:solidFill>
                <a:schemeClr val="bg1"/>
              </a:solidFill>
              <a:effectLst>
                <a:outerShdw blurRad="38100" dist="19050" dir="2700000" algn="tl" rotWithShape="0">
                  <a:schemeClr val="dk1">
                    <a:alpha val="40000"/>
                  </a:schemeClr>
                </a:outerShdw>
              </a:effectLst>
            </a:endParaRPr>
          </a:p>
        </p:txBody>
      </p:sp>
      <p:sp>
        <p:nvSpPr>
          <p:cNvPr id="2" name="CaixaDeTexto 1">
            <a:extLst>
              <a:ext uri="{FF2B5EF4-FFF2-40B4-BE49-F238E27FC236}">
                <a16:creationId xmlns:a16="http://schemas.microsoft.com/office/drawing/2014/main" id="{89682D1F-980E-467F-9B83-CD9EE413AADD}"/>
              </a:ext>
            </a:extLst>
          </p:cNvPr>
          <p:cNvSpPr txBox="1"/>
          <p:nvPr/>
        </p:nvSpPr>
        <p:spPr>
          <a:xfrm>
            <a:off x="663399" y="1769261"/>
            <a:ext cx="6347792" cy="646331"/>
          </a:xfrm>
          <a:prstGeom prst="rect">
            <a:avLst/>
          </a:prstGeom>
          <a:noFill/>
        </p:spPr>
        <p:txBody>
          <a:bodyPr wrap="square" rtlCol="0">
            <a:spAutoFit/>
          </a:bodyPr>
          <a:lstStyle/>
          <a:p>
            <a:r>
              <a:rPr lang="pt-PT" dirty="0">
                <a:solidFill>
                  <a:schemeClr val="bg1"/>
                </a:solidFill>
              </a:rPr>
              <a:t>Marta - </a:t>
            </a:r>
            <a:r>
              <a:rPr lang="en-US" dirty="0">
                <a:solidFill>
                  <a:schemeClr val="bg1"/>
                </a:solidFill>
              </a:rPr>
              <a:t>Muon Array with RPCs for Tagging Air showers</a:t>
            </a:r>
          </a:p>
          <a:p>
            <a:r>
              <a:rPr lang="pt-PT" dirty="0">
                <a:solidFill>
                  <a:schemeClr val="bg1"/>
                </a:solidFill>
              </a:rPr>
              <a:t>UMD  - Underground </a:t>
            </a:r>
            <a:r>
              <a:rPr lang="pt-PT" dirty="0" err="1">
                <a:solidFill>
                  <a:schemeClr val="bg1"/>
                </a:solidFill>
              </a:rPr>
              <a:t>Muon</a:t>
            </a:r>
            <a:r>
              <a:rPr lang="pt-PT" dirty="0">
                <a:solidFill>
                  <a:schemeClr val="bg1"/>
                </a:solidFill>
              </a:rPr>
              <a:t> </a:t>
            </a:r>
            <a:r>
              <a:rPr lang="pt-PT" dirty="0" err="1">
                <a:solidFill>
                  <a:schemeClr val="bg1"/>
                </a:solidFill>
              </a:rPr>
              <a:t>Detector</a:t>
            </a:r>
            <a:endParaRPr lang="pt-PT" dirty="0">
              <a:solidFill>
                <a:schemeClr val="bg1"/>
              </a:solidFill>
            </a:endParaRPr>
          </a:p>
        </p:txBody>
      </p:sp>
      <p:pic>
        <p:nvPicPr>
          <p:cNvPr id="5" name="Imagem 4">
            <a:extLst>
              <a:ext uri="{FF2B5EF4-FFF2-40B4-BE49-F238E27FC236}">
                <a16:creationId xmlns:a16="http://schemas.microsoft.com/office/drawing/2014/main" id="{C896050F-667D-4B7D-916D-CEFD4DE66CC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92" b="89868" l="9195" r="89943">
                        <a14:foregroundMark x1="9195" y1="22907" x2="9195" y2="22907"/>
                      </a14:backgroundRemoval>
                    </a14:imgEffect>
                  </a14:imgLayer>
                </a14:imgProps>
              </a:ext>
            </a:extLst>
          </a:blip>
          <a:stretch>
            <a:fillRect/>
          </a:stretch>
        </p:blipFill>
        <p:spPr>
          <a:xfrm>
            <a:off x="778309" y="2688609"/>
            <a:ext cx="4009026" cy="2615083"/>
          </a:xfrm>
          <a:prstGeom prst="rect">
            <a:avLst/>
          </a:prstGeom>
          <a:ln>
            <a:solidFill>
              <a:schemeClr val="bg1"/>
            </a:solidFill>
          </a:ln>
        </p:spPr>
      </p:pic>
      <p:sp>
        <p:nvSpPr>
          <p:cNvPr id="6" name="CaixaDeTexto 5">
            <a:extLst>
              <a:ext uri="{FF2B5EF4-FFF2-40B4-BE49-F238E27FC236}">
                <a16:creationId xmlns:a16="http://schemas.microsoft.com/office/drawing/2014/main" id="{CCA9A3AA-7B87-4C2B-864B-52C758F8D817}"/>
              </a:ext>
            </a:extLst>
          </p:cNvPr>
          <p:cNvSpPr txBox="1"/>
          <p:nvPr/>
        </p:nvSpPr>
        <p:spPr>
          <a:xfrm>
            <a:off x="5177214" y="3534485"/>
            <a:ext cx="5106572" cy="92333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rPr>
              <a:t>4 RPC’s per tank</a:t>
            </a:r>
          </a:p>
          <a:p>
            <a:pPr marL="285750" indent="-285750">
              <a:buFont typeface="Arial" panose="020B0604020202020204" pitchFamily="34" charset="0"/>
              <a:buChar char="•"/>
            </a:pPr>
            <a:r>
              <a:rPr lang="en-GB" dirty="0">
                <a:solidFill>
                  <a:schemeClr val="bg1"/>
                </a:solidFill>
              </a:rPr>
              <a:t> Each RPC divided into 8x8 pads</a:t>
            </a:r>
          </a:p>
          <a:p>
            <a:pPr marL="285750" indent="-285750">
              <a:buFont typeface="Arial" panose="020B0604020202020204" pitchFamily="34" charset="0"/>
              <a:buChar char="•"/>
            </a:pPr>
            <a:r>
              <a:rPr lang="en-GB" dirty="0">
                <a:solidFill>
                  <a:schemeClr val="bg1"/>
                </a:solidFill>
              </a:rPr>
              <a:t>Double layer pads</a:t>
            </a:r>
          </a:p>
        </p:txBody>
      </p:sp>
      <p:sp>
        <p:nvSpPr>
          <p:cNvPr id="10" name="Marcador de Posição do Rodapé 5">
            <a:extLst>
              <a:ext uri="{FF2B5EF4-FFF2-40B4-BE49-F238E27FC236}">
                <a16:creationId xmlns:a16="http://schemas.microsoft.com/office/drawing/2014/main" id="{322B5A3B-53B8-48C5-94F2-14E673BF53F8}"/>
              </a:ext>
            </a:extLst>
          </p:cNvPr>
          <p:cNvSpPr txBox="1">
            <a:spLocks/>
          </p:cNvSpPr>
          <p:nvPr/>
        </p:nvSpPr>
        <p:spPr>
          <a:xfrm>
            <a:off x="5177214" y="6329689"/>
            <a:ext cx="5428957" cy="365125"/>
          </a:xfrm>
          <a:prstGeom prst="rect">
            <a:avLst/>
          </a:prstGeom>
        </p:spPr>
        <p:txBody>
          <a:bodyPr vert="horz" lIns="91440" tIns="45720" rIns="91440" bIns="45720" rtlCol="0" anchor="ctr"/>
          <a:lstStyle>
            <a:defPPr>
              <a:defRPr lang="pt-P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z="1600">
                <a:solidFill>
                  <a:schemeClr val="bg1"/>
                </a:solidFill>
              </a:rPr>
              <a:t>Diogo Costa | Pierre Auger vs The Machine - LIP Internship</a:t>
            </a:r>
            <a:endParaRPr lang="pt-PT" sz="1600" dirty="0">
              <a:solidFill>
                <a:schemeClr val="bg1"/>
              </a:solidFill>
            </a:endParaRPr>
          </a:p>
        </p:txBody>
      </p:sp>
      <p:sp>
        <p:nvSpPr>
          <p:cNvPr id="11" name="Marcador de Posição da Data 4">
            <a:extLst>
              <a:ext uri="{FF2B5EF4-FFF2-40B4-BE49-F238E27FC236}">
                <a16:creationId xmlns:a16="http://schemas.microsoft.com/office/drawing/2014/main" id="{D43C677D-85A8-433B-A0AD-BB4EE8404FBF}"/>
              </a:ext>
            </a:extLst>
          </p:cNvPr>
          <p:cNvSpPr txBox="1">
            <a:spLocks/>
          </p:cNvSpPr>
          <p:nvPr/>
        </p:nvSpPr>
        <p:spPr>
          <a:xfrm>
            <a:off x="10606171" y="6329689"/>
            <a:ext cx="2743200" cy="365125"/>
          </a:xfrm>
          <a:prstGeom prst="rect">
            <a:avLst/>
          </a:prstGeom>
        </p:spPr>
        <p:txBody>
          <a:bodyPr vert="horz" lIns="91440" tIns="45720" rIns="91440" bIns="45720" rtlCol="0" anchor="ctr"/>
          <a:lstStyle>
            <a:defPPr>
              <a:defRPr lang="pt-PT"/>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z="1600" dirty="0">
                <a:solidFill>
                  <a:schemeClr val="bg1"/>
                </a:solidFill>
              </a:rPr>
              <a:t> </a:t>
            </a:r>
            <a:r>
              <a:rPr lang="pt-PT" sz="1600" dirty="0" err="1">
                <a:solidFill>
                  <a:schemeClr val="bg1"/>
                </a:solidFill>
              </a:rPr>
              <a:t>Sep</a:t>
            </a:r>
            <a:r>
              <a:rPr lang="pt-PT" sz="1600" dirty="0">
                <a:solidFill>
                  <a:schemeClr val="bg1"/>
                </a:solidFill>
              </a:rPr>
              <a:t> 2021 </a:t>
            </a:r>
          </a:p>
        </p:txBody>
      </p:sp>
    </p:spTree>
    <p:extLst>
      <p:ext uri="{BB962C8B-B14F-4D97-AF65-F5344CB8AC3E}">
        <p14:creationId xmlns:p14="http://schemas.microsoft.com/office/powerpoint/2010/main" val="164907867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4" descr="Uma imagem com onda, natureza, objeto de exterior, noite&#10;&#10;Descrição gerada automaticamente">
            <a:extLst>
              <a:ext uri="{FF2B5EF4-FFF2-40B4-BE49-F238E27FC236}">
                <a16:creationId xmlns:a16="http://schemas.microsoft.com/office/drawing/2014/main" id="{D2ABFED0-22B5-4625-953E-8463C7E9650A}"/>
              </a:ext>
            </a:extLst>
          </p:cNvPr>
          <p:cNvPicPr>
            <a:picLocks noChangeAspect="1"/>
          </p:cNvPicPr>
          <p:nvPr/>
        </p:nvPicPr>
        <p:blipFill rotWithShape="1">
          <a:blip r:embed="rId2">
            <a:alphaModFix amt="50000"/>
          </a:blip>
          <a:srcRect l="20379" r="4052" b="1"/>
          <a:stretch/>
        </p:blipFill>
        <p:spPr>
          <a:xfrm>
            <a:off x="20" y="1635"/>
            <a:ext cx="12191980" cy="6857990"/>
          </a:xfrm>
          <a:prstGeom prst="rect">
            <a:avLst/>
          </a:prstGeom>
          <a:solidFill>
            <a:schemeClr val="tx1"/>
          </a:solidFill>
        </p:spPr>
      </p:pic>
      <p:sp>
        <p:nvSpPr>
          <p:cNvPr id="21" name="Retângulo 20">
            <a:extLst>
              <a:ext uri="{FF2B5EF4-FFF2-40B4-BE49-F238E27FC236}">
                <a16:creationId xmlns:a16="http://schemas.microsoft.com/office/drawing/2014/main" id="{13AF6790-8986-4766-874C-4153845714FF}"/>
              </a:ext>
            </a:extLst>
          </p:cNvPr>
          <p:cNvSpPr/>
          <p:nvPr/>
        </p:nvSpPr>
        <p:spPr>
          <a:xfrm>
            <a:off x="-1" y="353721"/>
            <a:ext cx="9409044" cy="923330"/>
          </a:xfrm>
          <a:prstGeom prst="rect">
            <a:avLst/>
          </a:prstGeom>
          <a:noFill/>
        </p:spPr>
        <p:txBody>
          <a:bodyPr wrap="square" lIns="91440" tIns="45720" rIns="91440" bIns="45720">
            <a:spAutoFit/>
          </a:bodyPr>
          <a:lstStyle/>
          <a:p>
            <a:r>
              <a:rPr lang="pt-PT" sz="5400" dirty="0">
                <a:ln w="0"/>
                <a:solidFill>
                  <a:schemeClr val="bg1"/>
                </a:solidFill>
                <a:effectLst>
                  <a:outerShdw blurRad="38100" dist="19050" dir="2700000" algn="tl" rotWithShape="0">
                    <a:schemeClr val="dk1">
                      <a:alpha val="40000"/>
                    </a:schemeClr>
                  </a:outerShdw>
                </a:effectLst>
              </a:rPr>
              <a:t>  </a:t>
            </a:r>
            <a:r>
              <a:rPr lang="pt-PT" sz="5400" b="0" cap="none" spc="0" dirty="0" err="1">
                <a:ln w="0"/>
                <a:solidFill>
                  <a:schemeClr val="bg1"/>
                </a:solidFill>
                <a:effectLst>
                  <a:outerShdw blurRad="38100" dist="19050" dir="2700000" algn="tl" rotWithShape="0">
                    <a:schemeClr val="dk1">
                      <a:alpha val="40000"/>
                    </a:schemeClr>
                  </a:outerShdw>
                </a:effectLst>
              </a:rPr>
              <a:t>Papers|Neural</a:t>
            </a:r>
            <a:r>
              <a:rPr lang="pt-PT" sz="5400" b="0" cap="none" spc="0" dirty="0">
                <a:ln w="0"/>
                <a:solidFill>
                  <a:schemeClr val="bg1"/>
                </a:solidFill>
                <a:effectLst>
                  <a:outerShdw blurRad="38100" dist="19050" dir="2700000" algn="tl" rotWithShape="0">
                    <a:schemeClr val="dk1">
                      <a:alpha val="40000"/>
                    </a:schemeClr>
                  </a:outerShdw>
                </a:effectLst>
              </a:rPr>
              <a:t> Network</a:t>
            </a:r>
          </a:p>
        </p:txBody>
      </p:sp>
      <p:sp>
        <p:nvSpPr>
          <p:cNvPr id="2" name="CaixaDeTexto 1">
            <a:extLst>
              <a:ext uri="{FF2B5EF4-FFF2-40B4-BE49-F238E27FC236}">
                <a16:creationId xmlns:a16="http://schemas.microsoft.com/office/drawing/2014/main" id="{B5D0DBF0-2E0F-4C59-AF01-64F6EEC914E2}"/>
              </a:ext>
            </a:extLst>
          </p:cNvPr>
          <p:cNvSpPr txBox="1"/>
          <p:nvPr/>
        </p:nvSpPr>
        <p:spPr>
          <a:xfrm>
            <a:off x="710114" y="1698816"/>
            <a:ext cx="6321287" cy="646331"/>
          </a:xfrm>
          <a:prstGeom prst="rect">
            <a:avLst/>
          </a:prstGeom>
          <a:noFill/>
        </p:spPr>
        <p:txBody>
          <a:bodyPr wrap="square" rtlCol="0">
            <a:spAutoFit/>
          </a:bodyPr>
          <a:lstStyle/>
          <a:p>
            <a:r>
              <a:rPr lang="en-GB" sz="3600" dirty="0">
                <a:solidFill>
                  <a:schemeClr val="bg1"/>
                </a:solidFill>
              </a:rPr>
              <a:t>Info:</a:t>
            </a:r>
          </a:p>
        </p:txBody>
      </p:sp>
      <mc:AlternateContent xmlns:mc="http://schemas.openxmlformats.org/markup-compatibility/2006" xmlns:a14="http://schemas.microsoft.com/office/drawing/2010/main">
        <mc:Choice Requires="a14">
          <p:sp>
            <p:nvSpPr>
              <p:cNvPr id="3" name="CaixaDeTexto 2">
                <a:extLst>
                  <a:ext uri="{FF2B5EF4-FFF2-40B4-BE49-F238E27FC236}">
                    <a16:creationId xmlns:a16="http://schemas.microsoft.com/office/drawing/2014/main" id="{2CBE2FE6-A621-4C32-B9E2-B7D8FBB50F80}"/>
                  </a:ext>
                </a:extLst>
              </p:cNvPr>
              <p:cNvSpPr txBox="1"/>
              <p:nvPr/>
            </p:nvSpPr>
            <p:spPr>
              <a:xfrm>
                <a:off x="710114" y="2368859"/>
                <a:ext cx="9594166" cy="176715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rPr>
                  <a:t>RNN </a:t>
                </a:r>
                <a:r>
                  <a:rPr lang="pt-PT" dirty="0" err="1">
                    <a:solidFill>
                      <a:schemeClr val="bg1"/>
                    </a:solidFill>
                  </a:rPr>
                  <a:t>architecture</a:t>
                </a:r>
                <a:endParaRPr lang="pt-PT" dirty="0">
                  <a:solidFill>
                    <a:schemeClr val="bg1"/>
                  </a:solidFill>
                </a:endParaRPr>
              </a:p>
              <a:p>
                <a:pPr marL="285750" indent="-285750">
                  <a:buFont typeface="Arial" panose="020B0604020202020204" pitchFamily="34" charset="0"/>
                  <a:buChar char="•"/>
                </a:pPr>
                <a:r>
                  <a:rPr lang="en-GB" dirty="0">
                    <a:solidFill>
                      <a:schemeClr val="bg1"/>
                    </a:solidFill>
                  </a:rPr>
                  <a:t>Input – core distance, </a:t>
                </a:r>
                <a:r>
                  <a:rPr lang="en-GB" dirty="0" err="1">
                    <a:solidFill>
                      <a:schemeClr val="bg1"/>
                    </a:solidFill>
                  </a:rPr>
                  <a:t>sectheta</a:t>
                </a:r>
                <a:r>
                  <a:rPr lang="en-GB" dirty="0">
                    <a:solidFill>
                      <a:schemeClr val="bg1"/>
                    </a:solidFill>
                  </a:rPr>
                  <a:t> (zenith angle) and a vector of size 200</a:t>
                </a:r>
              </a:p>
              <a:p>
                <a:pPr marL="285750" indent="-285750">
                  <a:buFont typeface="Arial" panose="020B0604020202020204" pitchFamily="34" charset="0"/>
                  <a:buChar char="•"/>
                </a:pPr>
                <a:r>
                  <a:rPr lang="en-GB" dirty="0">
                    <a:solidFill>
                      <a:schemeClr val="bg1"/>
                    </a:solidFill>
                  </a:rPr>
                  <a:t>Output – vector of size 200 (predicted signal)</a:t>
                </a:r>
              </a:p>
              <a:p>
                <a:pPr marL="285750" indent="-285750">
                  <a:buFont typeface="Arial" panose="020B0604020202020204" pitchFamily="34" charset="0"/>
                  <a:buChar char="•"/>
                </a:pPr>
                <a:r>
                  <a:rPr lang="en-GB" dirty="0">
                    <a:solidFill>
                      <a:schemeClr val="bg1"/>
                    </a:solidFill>
                  </a:rPr>
                  <a:t>4 hidden layers with f(x) = max(0,x) and f(x) = tanh(x) as activation functions</a:t>
                </a:r>
              </a:p>
              <a:p>
                <a:pPr marL="285750" indent="-285750">
                  <a:buFont typeface="Arial" panose="020B0604020202020204" pitchFamily="34" charset="0"/>
                  <a:buChar char="•"/>
                </a:pPr>
                <a:r>
                  <a:rPr lang="en-GB" dirty="0">
                    <a:solidFill>
                      <a:schemeClr val="bg1"/>
                    </a:solidFill>
                  </a:rPr>
                  <a:t>Loss Function(L) </a:t>
                </a:r>
                <a14:m>
                  <m:oMath xmlns:m="http://schemas.openxmlformats.org/officeDocument/2006/math">
                    <m:r>
                      <a:rPr lang="pt-PT" sz="18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pt-PT"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pt-PT"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pt-PT"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200</m:t>
                        </m:r>
                      </m:den>
                    </m:f>
                    <m:nary>
                      <m:naryPr>
                        <m:chr m:val="∑"/>
                        <m:limLoc m:val="undOvr"/>
                        <m:grow m:val="on"/>
                        <m:ctrlPr>
                          <a:rPr lang="pt-PT"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pt-PT"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𝑖</m:t>
                        </m:r>
                        <m:r>
                          <a:rPr lang="pt-PT"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pt-PT"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200</m:t>
                        </m:r>
                      </m:sup>
                      <m:e>
                        <m:sSup>
                          <m:sSupPr>
                            <m:ctrlPr>
                              <a:rPr lang="pt-PT"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pt-PT"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pt-PT"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pt-PT"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𝑠</m:t>
                                    </m:r>
                                  </m:e>
                                  <m:sub>
                                    <m:r>
                                      <a:rPr lang="pt-PT"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pt-PT"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𝑝</m:t>
                                    </m:r>
                                  </m:sup>
                                </m:sSubSup>
                                <m:r>
                                  <a:rPr lang="pt-PT"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t-PT"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t-PT"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𝑠</m:t>
                                    </m:r>
                                  </m:e>
                                  <m:sub>
                                    <m:r>
                                      <a:rPr lang="pt-PT"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𝑖</m:t>
                                    </m:r>
                                  </m:sub>
                                </m:sSub>
                              </m:e>
                            </m:d>
                          </m:e>
                          <m:sup>
                            <m:r>
                              <a:rPr lang="pt-PT" sz="1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e>
                    </m:nary>
                  </m:oMath>
                </a14:m>
                <a:endParaRPr lang="pt-P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aixaDeTexto 2">
                <a:extLst>
                  <a:ext uri="{FF2B5EF4-FFF2-40B4-BE49-F238E27FC236}">
                    <a16:creationId xmlns:a16="http://schemas.microsoft.com/office/drawing/2014/main" id="{2CBE2FE6-A621-4C32-B9E2-B7D8FBB50F80}"/>
                  </a:ext>
                </a:extLst>
              </p:cNvPr>
              <p:cNvSpPr txBox="1">
                <a:spLocks noRot="1" noChangeAspect="1" noMove="1" noResize="1" noEditPoints="1" noAdjustHandles="1" noChangeArrowheads="1" noChangeShapeType="1" noTextEdit="1"/>
              </p:cNvSpPr>
              <p:nvPr/>
            </p:nvSpPr>
            <p:spPr>
              <a:xfrm>
                <a:off x="710114" y="2368859"/>
                <a:ext cx="9594166" cy="1767150"/>
              </a:xfrm>
              <a:prstGeom prst="rect">
                <a:avLst/>
              </a:prstGeom>
              <a:blipFill>
                <a:blip r:embed="rId3"/>
                <a:stretch>
                  <a:fillRect l="-381" t="-2076"/>
                </a:stretch>
              </a:blipFill>
            </p:spPr>
            <p:txBody>
              <a:bodyPr/>
              <a:lstStyle/>
              <a:p>
                <a:r>
                  <a:rPr lang="en-GB">
                    <a:noFill/>
                  </a:rPr>
                  <a:t> </a:t>
                </a:r>
              </a:p>
            </p:txBody>
          </p:sp>
        </mc:Fallback>
      </mc:AlternateContent>
      <p:sp>
        <p:nvSpPr>
          <p:cNvPr id="5" name="CaixaDeTexto 4">
            <a:extLst>
              <a:ext uri="{FF2B5EF4-FFF2-40B4-BE49-F238E27FC236}">
                <a16:creationId xmlns:a16="http://schemas.microsoft.com/office/drawing/2014/main" id="{45EFC20B-1D5D-466C-9AC2-4B90847AEF3A}"/>
              </a:ext>
            </a:extLst>
          </p:cNvPr>
          <p:cNvSpPr txBox="1"/>
          <p:nvPr/>
        </p:nvSpPr>
        <p:spPr>
          <a:xfrm>
            <a:off x="914400" y="4515729"/>
            <a:ext cx="2349305" cy="646331"/>
          </a:xfrm>
          <a:prstGeom prst="rect">
            <a:avLst/>
          </a:prstGeom>
          <a:noFill/>
        </p:spPr>
        <p:txBody>
          <a:bodyPr wrap="square" rtlCol="0">
            <a:spAutoFit/>
          </a:bodyPr>
          <a:lstStyle/>
          <a:p>
            <a:r>
              <a:rPr lang="en-GB" sz="3600" dirty="0">
                <a:solidFill>
                  <a:schemeClr val="bg1"/>
                </a:solidFill>
              </a:rPr>
              <a:t>Training:</a:t>
            </a:r>
          </a:p>
        </p:txBody>
      </p:sp>
      <mc:AlternateContent xmlns:mc="http://schemas.openxmlformats.org/markup-compatibility/2006" xmlns:a14="http://schemas.microsoft.com/office/drawing/2010/main">
        <mc:Choice Requires="a14">
          <p:sp>
            <p:nvSpPr>
              <p:cNvPr id="6" name="CaixaDeTexto 5">
                <a:extLst>
                  <a:ext uri="{FF2B5EF4-FFF2-40B4-BE49-F238E27FC236}">
                    <a16:creationId xmlns:a16="http://schemas.microsoft.com/office/drawing/2014/main" id="{2068312A-700B-4810-AF39-BD79C435A279}"/>
                  </a:ext>
                </a:extLst>
              </p:cNvPr>
              <p:cNvSpPr txBox="1"/>
              <p:nvPr/>
            </p:nvSpPr>
            <p:spPr>
              <a:xfrm>
                <a:off x="710114" y="5159184"/>
                <a:ext cx="9249812" cy="926407"/>
              </a:xfrm>
              <a:prstGeom prst="rect">
                <a:avLst/>
              </a:prstGeom>
              <a:noFill/>
            </p:spPr>
            <p:txBody>
              <a:bodyPr wrap="square" rtlCol="0">
                <a:spAutoFit/>
              </a:bodyPr>
              <a:lstStyle/>
              <a:p>
                <a:pPr marL="285750" indent="-285750">
                  <a:buFont typeface="Arial" panose="020B0604020202020204" pitchFamily="34" charset="0"/>
                  <a:buChar char="•"/>
                </a:pPr>
                <a:r>
                  <a:rPr lang="pt-PT"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Energies</a:t>
                </a:r>
                <a:r>
                  <a:rPr lang="pt-PT"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pt-PT"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ranging</a:t>
                </a:r>
                <a:r>
                  <a:rPr lang="pt-PT"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pt-PT"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from</a:t>
                </a:r>
                <a:r>
                  <a:rPr lang="pt-PT"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pt-PT" i="1" smtClean="0">
                            <a:solidFill>
                              <a:schemeClr val="bg1"/>
                            </a:solidFill>
                            <a:latin typeface="Cambria Math" panose="02040503050406030204" pitchFamily="18" charset="0"/>
                            <a:cs typeface="Times New Roman" panose="02020603050405020304" pitchFamily="18" charset="0"/>
                          </a:rPr>
                        </m:ctrlPr>
                      </m:sSupPr>
                      <m:e>
                        <m:r>
                          <a:rPr lang="pt-PT" b="0" i="1" smtClean="0">
                            <a:solidFill>
                              <a:schemeClr val="bg1"/>
                            </a:solidFill>
                            <a:latin typeface="Cambria Math" panose="02040503050406030204" pitchFamily="18" charset="0"/>
                            <a:cs typeface="Times New Roman" panose="02020603050405020304" pitchFamily="18" charset="0"/>
                          </a:rPr>
                          <m:t>10</m:t>
                        </m:r>
                      </m:e>
                      <m:sup>
                        <m:r>
                          <a:rPr lang="pt-PT" b="0" i="1" smtClean="0">
                            <a:solidFill>
                              <a:schemeClr val="bg1"/>
                            </a:solidFill>
                            <a:latin typeface="Cambria Math" panose="02040503050406030204" pitchFamily="18" charset="0"/>
                            <a:cs typeface="Times New Roman" panose="02020603050405020304" pitchFamily="18" charset="0"/>
                          </a:rPr>
                          <m:t>18.5</m:t>
                        </m:r>
                      </m:sup>
                    </m:sSup>
                    <m:r>
                      <a:rPr lang="pt-PT" b="0" i="1" smtClean="0">
                        <a:solidFill>
                          <a:schemeClr val="bg1"/>
                        </a:solidFill>
                        <a:latin typeface="Cambria Math" panose="02040503050406030204" pitchFamily="18" charset="0"/>
                        <a:cs typeface="Times New Roman" panose="02020603050405020304" pitchFamily="18" charset="0"/>
                      </a:rPr>
                      <m:t>−</m:t>
                    </m:r>
                    <m:sSup>
                      <m:sSupPr>
                        <m:ctrlPr>
                          <a:rPr lang="pt-PT" b="0" i="1" smtClean="0">
                            <a:solidFill>
                              <a:schemeClr val="bg1"/>
                            </a:solidFill>
                            <a:latin typeface="Cambria Math" panose="02040503050406030204" pitchFamily="18" charset="0"/>
                            <a:cs typeface="Times New Roman" panose="02020603050405020304" pitchFamily="18" charset="0"/>
                          </a:rPr>
                        </m:ctrlPr>
                      </m:sSupPr>
                      <m:e>
                        <m:r>
                          <a:rPr lang="pt-PT" b="0" i="1" smtClean="0">
                            <a:solidFill>
                              <a:schemeClr val="bg1"/>
                            </a:solidFill>
                            <a:latin typeface="Cambria Math" panose="02040503050406030204" pitchFamily="18" charset="0"/>
                            <a:cs typeface="Times New Roman" panose="02020603050405020304" pitchFamily="18" charset="0"/>
                          </a:rPr>
                          <m:t>10</m:t>
                        </m:r>
                      </m:e>
                      <m:sup>
                        <m:r>
                          <a:rPr lang="pt-PT" b="0" i="1" smtClean="0">
                            <a:solidFill>
                              <a:schemeClr val="bg1"/>
                            </a:solidFill>
                            <a:latin typeface="Cambria Math" panose="02040503050406030204" pitchFamily="18" charset="0"/>
                            <a:cs typeface="Times New Roman" panose="02020603050405020304" pitchFamily="18" charset="0"/>
                          </a:rPr>
                          <m:t>20.2</m:t>
                        </m:r>
                      </m:sup>
                    </m:sSup>
                  </m:oMath>
                </a14:m>
                <a:r>
                  <a:rPr lang="pt-P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eV</a:t>
                </a:r>
              </a:p>
              <a:p>
                <a:pPr marL="285750" indent="-285750">
                  <a:buFont typeface="Arial" panose="020B0604020202020204" pitchFamily="34" charset="0"/>
                  <a:buChar char="•"/>
                </a:pPr>
                <a:r>
                  <a:rPr lang="pt-P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pt-PT" sz="1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of</a:t>
                </a:r>
                <a:r>
                  <a:rPr lang="pt-P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pt-PT" sz="1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events</a:t>
                </a:r>
                <a:r>
                  <a:rPr lang="pt-P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per set: training-390 000 , validation-</a:t>
                </a:r>
                <a:r>
                  <a:rPr lang="pt-PT" dirty="0">
                    <a:solidFill>
                      <a:schemeClr val="bg1"/>
                    </a:solidFill>
                    <a:latin typeface="Calibri" panose="020F0502020204030204" pitchFamily="34" charset="0"/>
                    <a:ea typeface="Calibri" panose="020F0502020204030204" pitchFamily="34" charset="0"/>
                    <a:cs typeface="Times New Roman" panose="02020603050405020304" pitchFamily="18" charset="0"/>
                  </a:rPr>
                  <a:t>22 000, test-34 000</a:t>
                </a:r>
              </a:p>
              <a:p>
                <a:pPr marL="285750" indent="-285750">
                  <a:buFont typeface="Arial" panose="020B0604020202020204" pitchFamily="34" charset="0"/>
                  <a:buChar char="•"/>
                </a:pPr>
                <a:r>
                  <a:rPr lang="pt-PT" sz="1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Zen</a:t>
                </a:r>
                <a:r>
                  <a:rPr lang="pt-PT"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ith</a:t>
                </a:r>
                <a:r>
                  <a:rPr lang="pt-PT"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pt-PT"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angles</a:t>
                </a:r>
                <a:r>
                  <a:rPr lang="pt-PT"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pt-PT"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up</a:t>
                </a:r>
                <a:r>
                  <a:rPr lang="pt-PT" dirty="0">
                    <a:solidFill>
                      <a:schemeClr val="bg1"/>
                    </a:solidFill>
                    <a:latin typeface="Calibri" panose="020F0502020204030204" pitchFamily="34" charset="0"/>
                    <a:ea typeface="Calibri" panose="020F0502020204030204" pitchFamily="34" charset="0"/>
                    <a:cs typeface="Times New Roman" panose="02020603050405020304" pitchFamily="18" charset="0"/>
                  </a:rPr>
                  <a:t> to 60° </a:t>
                </a:r>
                <a:endParaRPr lang="pt-P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CaixaDeTexto 5">
                <a:extLst>
                  <a:ext uri="{FF2B5EF4-FFF2-40B4-BE49-F238E27FC236}">
                    <a16:creationId xmlns:a16="http://schemas.microsoft.com/office/drawing/2014/main" id="{2068312A-700B-4810-AF39-BD79C435A279}"/>
                  </a:ext>
                </a:extLst>
              </p:cNvPr>
              <p:cNvSpPr txBox="1">
                <a:spLocks noRot="1" noChangeAspect="1" noMove="1" noResize="1" noEditPoints="1" noAdjustHandles="1" noChangeArrowheads="1" noChangeShapeType="1" noTextEdit="1"/>
              </p:cNvSpPr>
              <p:nvPr/>
            </p:nvSpPr>
            <p:spPr>
              <a:xfrm>
                <a:off x="710114" y="5159184"/>
                <a:ext cx="9249812" cy="926407"/>
              </a:xfrm>
              <a:prstGeom prst="rect">
                <a:avLst/>
              </a:prstGeom>
              <a:blipFill>
                <a:blip r:embed="rId4"/>
                <a:stretch>
                  <a:fillRect l="-395" t="-2632" b="-9868"/>
                </a:stretch>
              </a:blipFill>
            </p:spPr>
            <p:txBody>
              <a:bodyPr/>
              <a:lstStyle/>
              <a:p>
                <a:r>
                  <a:rPr lang="en-GB">
                    <a:noFill/>
                  </a:rPr>
                  <a:t> </a:t>
                </a:r>
              </a:p>
            </p:txBody>
          </p:sp>
        </mc:Fallback>
      </mc:AlternateContent>
      <p:pic>
        <p:nvPicPr>
          <p:cNvPr id="10" name="Imagem 9">
            <a:extLst>
              <a:ext uri="{FF2B5EF4-FFF2-40B4-BE49-F238E27FC236}">
                <a16:creationId xmlns:a16="http://schemas.microsoft.com/office/drawing/2014/main" id="{2642306C-AE87-46FF-9890-70AEACCF3647}"/>
              </a:ext>
            </a:extLst>
          </p:cNvPr>
          <p:cNvPicPr>
            <a:picLocks noChangeAspect="1"/>
          </p:cNvPicPr>
          <p:nvPr/>
        </p:nvPicPr>
        <p:blipFill>
          <a:blip r:embed="rId5"/>
          <a:stretch>
            <a:fillRect/>
          </a:stretch>
        </p:blipFill>
        <p:spPr>
          <a:xfrm>
            <a:off x="8152816" y="2182144"/>
            <a:ext cx="3937314" cy="2052232"/>
          </a:xfrm>
          <a:prstGeom prst="rect">
            <a:avLst/>
          </a:prstGeom>
          <a:ln>
            <a:noFill/>
          </a:ln>
          <a:effectLst>
            <a:outerShdw blurRad="190500" algn="tl" rotWithShape="0">
              <a:srgbClr val="000000">
                <a:alpha val="70000"/>
              </a:srgbClr>
            </a:outerShdw>
          </a:effectLst>
        </p:spPr>
      </p:pic>
      <p:sp>
        <p:nvSpPr>
          <p:cNvPr id="11" name="Marcador de Posição da Data 4">
            <a:extLst>
              <a:ext uri="{FF2B5EF4-FFF2-40B4-BE49-F238E27FC236}">
                <a16:creationId xmlns:a16="http://schemas.microsoft.com/office/drawing/2014/main" id="{4CEFFFE9-9140-48B7-ADAD-23173823174D}"/>
              </a:ext>
            </a:extLst>
          </p:cNvPr>
          <p:cNvSpPr txBox="1">
            <a:spLocks/>
          </p:cNvSpPr>
          <p:nvPr/>
        </p:nvSpPr>
        <p:spPr>
          <a:xfrm>
            <a:off x="10606171" y="6329689"/>
            <a:ext cx="2743200" cy="365125"/>
          </a:xfrm>
          <a:prstGeom prst="rect">
            <a:avLst/>
          </a:prstGeom>
        </p:spPr>
        <p:txBody>
          <a:bodyPr vert="horz" lIns="91440" tIns="45720" rIns="91440" bIns="45720" rtlCol="0" anchor="ctr"/>
          <a:lstStyle>
            <a:defPPr>
              <a:defRPr lang="pt-PT"/>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z="1600">
                <a:solidFill>
                  <a:schemeClr val="bg1"/>
                </a:solidFill>
              </a:rPr>
              <a:t> Sep 2021 </a:t>
            </a:r>
            <a:endParaRPr lang="pt-PT" sz="1600" dirty="0">
              <a:solidFill>
                <a:schemeClr val="bg1"/>
              </a:solidFill>
            </a:endParaRPr>
          </a:p>
        </p:txBody>
      </p:sp>
      <p:sp>
        <p:nvSpPr>
          <p:cNvPr id="12" name="Marcador de Posição do Rodapé 5">
            <a:extLst>
              <a:ext uri="{FF2B5EF4-FFF2-40B4-BE49-F238E27FC236}">
                <a16:creationId xmlns:a16="http://schemas.microsoft.com/office/drawing/2014/main" id="{7753D282-FD72-4566-BB7B-BD0613610172}"/>
              </a:ext>
            </a:extLst>
          </p:cNvPr>
          <p:cNvSpPr txBox="1">
            <a:spLocks/>
          </p:cNvSpPr>
          <p:nvPr/>
        </p:nvSpPr>
        <p:spPr>
          <a:xfrm>
            <a:off x="5177214" y="6329689"/>
            <a:ext cx="5428957" cy="365125"/>
          </a:xfrm>
          <a:prstGeom prst="rect">
            <a:avLst/>
          </a:prstGeom>
        </p:spPr>
        <p:txBody>
          <a:bodyPr vert="horz" lIns="91440" tIns="45720" rIns="91440" bIns="45720" rtlCol="0" anchor="ctr"/>
          <a:lstStyle>
            <a:defPPr>
              <a:defRPr lang="pt-P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PT" sz="1600">
                <a:solidFill>
                  <a:schemeClr val="bg1"/>
                </a:solidFill>
              </a:rPr>
              <a:t>Diogo Costa | Pierre Auger vs The Machine - LIP Internship</a:t>
            </a:r>
            <a:endParaRPr lang="pt-PT" sz="1600" dirty="0">
              <a:solidFill>
                <a:schemeClr val="bg1"/>
              </a:solidFill>
            </a:endParaRPr>
          </a:p>
        </p:txBody>
      </p:sp>
    </p:spTree>
    <p:extLst>
      <p:ext uri="{BB962C8B-B14F-4D97-AF65-F5344CB8AC3E}">
        <p14:creationId xmlns:p14="http://schemas.microsoft.com/office/powerpoint/2010/main" val="139484351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9" descr="Uma imagem com céu, exterior&#10;&#10;Descrição gerada automaticamente">
            <a:extLst>
              <a:ext uri="{FF2B5EF4-FFF2-40B4-BE49-F238E27FC236}">
                <a16:creationId xmlns:a16="http://schemas.microsoft.com/office/drawing/2014/main" id="{C4547DD9-86DD-4CFD-B287-4870DF5D3B9D}"/>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rcRect l="1246" r="9865"/>
          <a:stretch/>
        </p:blipFill>
        <p:spPr>
          <a:xfrm>
            <a:off x="0" y="10"/>
            <a:ext cx="12191999" cy="6857990"/>
          </a:xfrm>
          <a:prstGeom prst="rect">
            <a:avLst/>
          </a:prstGeom>
        </p:spPr>
      </p:pic>
      <p:sp>
        <p:nvSpPr>
          <p:cNvPr id="3" name="Subtítulo 2"/>
          <p:cNvSpPr>
            <a:spLocks noGrp="1"/>
          </p:cNvSpPr>
          <p:nvPr>
            <p:ph type="subTitle" idx="1"/>
          </p:nvPr>
        </p:nvSpPr>
        <p:spPr>
          <a:xfrm>
            <a:off x="768746" y="2474630"/>
            <a:ext cx="10058400" cy="1898587"/>
          </a:xfrm>
          <a:effectLst>
            <a:outerShdw blurRad="50800" dist="38100" dir="2700000" algn="tl" rotWithShape="0">
              <a:prstClr val="black">
                <a:alpha val="40000"/>
              </a:prstClr>
            </a:outerShdw>
          </a:effectLst>
        </p:spPr>
        <p:txBody>
          <a:bodyPr vert="horz" lIns="91440" tIns="45720" rIns="91440" bIns="45720" rtlCol="0">
            <a:normAutofit/>
          </a:bodyPr>
          <a:lstStyle/>
          <a:p>
            <a:endParaRPr lang="pt-PT" dirty="0">
              <a:solidFill>
                <a:srgbClr val="FFFFFF"/>
              </a:solidFill>
              <a:cs typeface="Calibri"/>
            </a:endParaRPr>
          </a:p>
          <a:p>
            <a:r>
              <a:rPr lang="pt-PT" sz="4400" dirty="0">
                <a:solidFill>
                  <a:srgbClr val="FFFFFF"/>
                </a:solidFill>
                <a:cs typeface="Calibri"/>
              </a:rPr>
              <a:t>Project</a:t>
            </a:r>
          </a:p>
          <a:p>
            <a:endParaRPr lang="pt-PT" sz="4400" dirty="0">
              <a:solidFill>
                <a:srgbClr val="FFFFFF"/>
              </a:solidFill>
              <a:cs typeface="Calibri"/>
            </a:endParaRPr>
          </a:p>
        </p:txBody>
      </p:sp>
      <p:pic>
        <p:nvPicPr>
          <p:cNvPr id="8" name="Imagem 7">
            <a:extLst>
              <a:ext uri="{FF2B5EF4-FFF2-40B4-BE49-F238E27FC236}">
                <a16:creationId xmlns:a16="http://schemas.microsoft.com/office/drawing/2014/main" id="{C07B3262-7439-4FBC-BCFC-101A164A69FA}"/>
              </a:ext>
            </a:extLst>
          </p:cNvPr>
          <p:cNvPicPr>
            <a:picLocks noChangeAspect="1"/>
          </p:cNvPicPr>
          <p:nvPr/>
        </p:nvPicPr>
        <p:blipFill rotWithShape="1">
          <a:blip r:embed="rId4"/>
          <a:srcRect/>
          <a:stretch/>
        </p:blipFill>
        <p:spPr>
          <a:xfrm>
            <a:off x="10319926" y="171979"/>
            <a:ext cx="1642753" cy="1497795"/>
          </a:xfrm>
          <a:prstGeom prst="rect">
            <a:avLst/>
          </a:prstGeom>
        </p:spPr>
      </p:pic>
      <p:pic>
        <p:nvPicPr>
          <p:cNvPr id="11" name="Imagem 10">
            <a:extLst>
              <a:ext uri="{FF2B5EF4-FFF2-40B4-BE49-F238E27FC236}">
                <a16:creationId xmlns:a16="http://schemas.microsoft.com/office/drawing/2014/main" id="{E7F0483F-4587-4EC5-BDD9-602386BD47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66" y="171980"/>
            <a:ext cx="1700364" cy="1700364"/>
          </a:xfrm>
          <a:prstGeom prst="rect">
            <a:avLst/>
          </a:prstGeom>
        </p:spPr>
      </p:pic>
    </p:spTree>
    <p:extLst>
      <p:ext uri="{BB962C8B-B14F-4D97-AF65-F5344CB8AC3E}">
        <p14:creationId xmlns:p14="http://schemas.microsoft.com/office/powerpoint/2010/main" val="156162641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3.8"/>
</p:tagLst>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4027</TotalTime>
  <Words>560</Words>
  <Application>Microsoft Office PowerPoint</Application>
  <PresentationFormat>Ecrã Panorâmico</PresentationFormat>
  <Paragraphs>74</Paragraphs>
  <Slides>13</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13</vt:i4>
      </vt:variant>
    </vt:vector>
  </HeadingPairs>
  <TitlesOfParts>
    <vt:vector size="19" baseType="lpstr">
      <vt:lpstr>Arial</vt:lpstr>
      <vt:lpstr>Calibri</vt:lpstr>
      <vt:lpstr>Calibri Light</vt:lpstr>
      <vt:lpstr>Cambria Math</vt:lpstr>
      <vt:lpstr>Lucida Grande</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Project | Marta and Neural Network</vt:lpstr>
      <vt:lpstr>Project | Results</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Diogo Costa</dc:creator>
  <cp:lastModifiedBy>Diogo</cp:lastModifiedBy>
  <cp:revision>158</cp:revision>
  <dcterms:created xsi:type="dcterms:W3CDTF">2021-09-06T14:17:07Z</dcterms:created>
  <dcterms:modified xsi:type="dcterms:W3CDTF">2021-09-13T07:14:59Z</dcterms:modified>
</cp:coreProperties>
</file>