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292AFD-DFBD-4469-8695-A306093C9172}" v="4" dt="2020-02-07T09:52:35.6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0" y="3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t45381@tecnico.ulisboa.pt" userId="53cfd707-332d-4b3c-81e1-286893661cc8" providerId="ADAL" clId="{F6292AFD-DFBD-4469-8695-A306093C9172}"/>
    <pc:docChg chg="undo custSel mod addSld modSld">
      <pc:chgData name="ist45381@tecnico.ulisboa.pt" userId="53cfd707-332d-4b3c-81e1-286893661cc8" providerId="ADAL" clId="{F6292AFD-DFBD-4469-8695-A306093C9172}" dt="2020-02-07T09:53:54.322" v="115" actId="403"/>
      <pc:docMkLst>
        <pc:docMk/>
      </pc:docMkLst>
      <pc:sldChg chg="addSp delSp modSp add mod setBg setClrOvrMap">
        <pc:chgData name="ist45381@tecnico.ulisboa.pt" userId="53cfd707-332d-4b3c-81e1-286893661cc8" providerId="ADAL" clId="{F6292AFD-DFBD-4469-8695-A306093C9172}" dt="2020-02-07T09:53:54.322" v="115" actId="403"/>
        <pc:sldMkLst>
          <pc:docMk/>
          <pc:sldMk cId="23943188" sldId="256"/>
        </pc:sldMkLst>
        <pc:spChg chg="mod">
          <ac:chgData name="ist45381@tecnico.ulisboa.pt" userId="53cfd707-332d-4b3c-81e1-286893661cc8" providerId="ADAL" clId="{F6292AFD-DFBD-4469-8695-A306093C9172}" dt="2020-02-07T09:53:22.064" v="105" actId="26606"/>
          <ac:spMkLst>
            <pc:docMk/>
            <pc:sldMk cId="23943188" sldId="256"/>
            <ac:spMk id="2" creationId="{C78278FE-9848-4BDD-A1F4-ACB0A127D972}"/>
          </ac:spMkLst>
        </pc:spChg>
        <pc:spChg chg="mod">
          <ac:chgData name="ist45381@tecnico.ulisboa.pt" userId="53cfd707-332d-4b3c-81e1-286893661cc8" providerId="ADAL" clId="{F6292AFD-DFBD-4469-8695-A306093C9172}" dt="2020-02-07T09:53:54.322" v="115" actId="403"/>
          <ac:spMkLst>
            <pc:docMk/>
            <pc:sldMk cId="23943188" sldId="256"/>
            <ac:spMk id="3" creationId="{447156E0-1E80-4F00-9178-44F972E38B6A}"/>
          </ac:spMkLst>
        </pc:spChg>
        <pc:spChg chg="add del">
          <ac:chgData name="ist45381@tecnico.ulisboa.pt" userId="53cfd707-332d-4b3c-81e1-286893661cc8" providerId="ADAL" clId="{F6292AFD-DFBD-4469-8695-A306093C9172}" dt="2020-02-07T09:53:22.064" v="105" actId="26606"/>
          <ac:spMkLst>
            <pc:docMk/>
            <pc:sldMk cId="23943188" sldId="256"/>
            <ac:spMk id="71" creationId="{87CC2527-562A-4F69-B487-4371E5B243E7}"/>
          </ac:spMkLst>
        </pc:spChg>
        <pc:spChg chg="add del">
          <ac:chgData name="ist45381@tecnico.ulisboa.pt" userId="53cfd707-332d-4b3c-81e1-286893661cc8" providerId="ADAL" clId="{F6292AFD-DFBD-4469-8695-A306093C9172}" dt="2020-02-07T09:53:21.885" v="104" actId="26606"/>
          <ac:spMkLst>
            <pc:docMk/>
            <pc:sldMk cId="23943188" sldId="256"/>
            <ac:spMk id="135" creationId="{DCF1FFC3-D020-43C3-8B93-EF6BEFC46DD6}"/>
          </ac:spMkLst>
        </pc:spChg>
        <pc:spChg chg="add">
          <ac:chgData name="ist45381@tecnico.ulisboa.pt" userId="53cfd707-332d-4b3c-81e1-286893661cc8" providerId="ADAL" clId="{F6292AFD-DFBD-4469-8695-A306093C9172}" dt="2020-02-07T09:53:22.064" v="105" actId="26606"/>
          <ac:spMkLst>
            <pc:docMk/>
            <pc:sldMk cId="23943188" sldId="256"/>
            <ac:spMk id="1028" creationId="{71B2258F-86CA-4D4D-8270-BC05FCDEBFB3}"/>
          </ac:spMkLst>
        </pc:spChg>
        <pc:picChg chg="add mod ord">
          <ac:chgData name="ist45381@tecnico.ulisboa.pt" userId="53cfd707-332d-4b3c-81e1-286893661cc8" providerId="ADAL" clId="{F6292AFD-DFBD-4469-8695-A306093C9172}" dt="2020-02-07T09:53:22.064" v="105" actId="26606"/>
          <ac:picMkLst>
            <pc:docMk/>
            <pc:sldMk cId="23943188" sldId="256"/>
            <ac:picMk id="1026" creationId="{84252C73-7D3F-43B6-AD44-E9F4539B4097}"/>
          </ac:picMkLst>
        </pc:picChg>
        <pc:cxnChg chg="add del">
          <ac:chgData name="ist45381@tecnico.ulisboa.pt" userId="53cfd707-332d-4b3c-81e1-286893661cc8" providerId="ADAL" clId="{F6292AFD-DFBD-4469-8695-A306093C9172}" dt="2020-02-07T09:53:22.064" v="105" actId="26606"/>
          <ac:cxnSpMkLst>
            <pc:docMk/>
            <pc:sldMk cId="23943188" sldId="256"/>
            <ac:cxnSpMk id="73" creationId="{BCDAEC91-5BCE-4B55-9CC0-43EF94CB734B}"/>
          </ac:cxnSpMkLst>
        </pc:cxnChg>
        <pc:cxnChg chg="add del">
          <ac:chgData name="ist45381@tecnico.ulisboa.pt" userId="53cfd707-332d-4b3c-81e1-286893661cc8" providerId="ADAL" clId="{F6292AFD-DFBD-4469-8695-A306093C9172}" dt="2020-02-07T09:53:21.885" v="104" actId="26606"/>
          <ac:cxnSpMkLst>
            <pc:docMk/>
            <pc:sldMk cId="23943188" sldId="256"/>
            <ac:cxnSpMk id="137" creationId="{16FC4A39-71B0-433B-AB94-CBFFA0DF90DF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2511F-032B-4F2B-9BC8-0CEBB5CDC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3BDAD5-5D06-4F30-B94A-0A893F991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3F520-9153-472D-976C-335DF6876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F64630-5BB7-42C2-8E11-12AD78092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CDAF9-4D68-4075-A0B1-42463EBF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6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1B0A4-FF74-41B7-AE7F-DE316F4C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5171A2-979A-4F63-A47E-8D4A869BB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F3E49-9E6D-4C9E-B257-15EF7B63C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A31B0-F571-4072-A4F0-A654E5F9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EA87A-2699-4F8B-8837-116EC566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67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608C0B-76AB-4054-BDFF-75BB1485C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48B548-15EA-4CF4-9054-45ADA6FE9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B6490-FC3B-4411-B4DA-C96248C70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5CA9E-A754-4311-B951-E5483D21F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CF524-5043-442F-A4E6-709AD62BC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114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1C9B3-796A-45B2-AB02-F4DBA0F80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E85E-D6F3-4483-B542-0078B807B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505FB-5948-429C-A5E0-1EAA7D1B9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CB305-B5AB-45C1-97B3-D1D4CF39E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59E75-5757-4353-AF09-40AB138F1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74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52A88-6C2A-4AAB-ADA9-2BE01344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AD7D7-9197-43B5-A607-888D7C0FA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BC425-5D7B-4957-8EDF-025548E4F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DB630-8E55-4B9B-8A7A-71294BAA5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87459-350E-441D-9B8D-5893AB0B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01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78A73-8BD2-40B2-88F2-3F6D23D4A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C4F50-86ED-40D5-883D-C5E32BA61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20E5FB-4AD9-413E-8C09-770E7D052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2E5A06-D5C1-40A1-87F4-F5B436694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46D3D-F171-4768-95A1-F89DF2E8A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B246C-08C7-4819-A247-B43C7A48B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07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6D0C8-863B-4B5F-BDB8-4A8C3C0FE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8B522-B195-474C-939F-8E5C345CC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B61542-D6D8-414C-811B-FC2FA8913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A02FB0-5C5E-45E2-B478-411A96891A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B1B120-99D5-4B4A-9027-20055ECAB1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0E976-0F1D-4B5F-A513-3A7A112FA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6740BE-37FA-4669-89E7-8D1137F16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FA6AAF-7A3B-4A54-9AC3-3AFD21391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55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AB9FE-F4FE-4C83-AAF1-27F0A1DD8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C4C936-FEAD-44D1-B92B-139B0652D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B9FB30-934F-4F78-A4E5-1D498DA9E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79556F-981E-4F15-B52D-3B01938F4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93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73BBD5-0E7A-4A78-A72D-7EE5D76F7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430BD9-316D-4A50-9CC6-C523F27AE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9B1BF-1086-4047-A118-DF40D96B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36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EE94C-2237-4484-A70A-47DA8DC87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6EEDF-A95D-44E5-AD63-E4462467E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61EC9-1266-42CC-93FC-C079ACB8FB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4DD51-47FD-485B-B5C8-77CA39D9F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AA4F8-2896-4566-984B-6A0DCCD1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E7EA2-CC45-40DA-960F-C8D30F69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09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E2E8C-0B02-433C-A509-53D6D2B3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32DBB9-0CCE-4686-A269-9739B26A0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75B224-1293-4AE3-BA2C-1CA754A53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241A74-7B5D-445F-B82A-C5FD147D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6B63D0-A436-420B-945E-56C6B9961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A775E-6922-40C2-B17B-4D4091B7D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57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0A2291-0AAE-418F-AE1D-25034E5E1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AD4BB-416C-4D22-9257-8DA7260A2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F6EBB-31CA-4371-9EFF-4744531DC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87E51-0881-482E-9E27-C213410C8222}" type="datetimeFigureOut">
              <a:rPr lang="en-GB" smtClean="0"/>
              <a:t>07/02/2020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726A2-91B3-428D-8162-2F0EC3A52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326C-293D-4167-A7F0-E9A2D3C9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C8EE8-0C34-4731-992C-D54CEE96F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14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3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4252C73-7D3F-43B6-AD44-E9F4539B4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2" b="12528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8278FE-9848-4BDD-A1F4-ACB0A127D9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pt-PT">
                <a:solidFill>
                  <a:srgbClr val="FFFFFF"/>
                </a:solidFill>
              </a:rPr>
              <a:t>School photo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7156E0-1E80-4F00-9178-44F972E38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 fontScale="92500" lnSpcReduction="20000"/>
          </a:bodyPr>
          <a:lstStyle/>
          <a:p>
            <a:r>
              <a:rPr lang="pt-PT" dirty="0">
                <a:solidFill>
                  <a:srgbClr val="FFFFFF"/>
                </a:solidFill>
              </a:rPr>
              <a:t>No fim da sessão e antes do almoço</a:t>
            </a:r>
          </a:p>
          <a:p>
            <a:endParaRPr lang="pt-PT" dirty="0">
              <a:solidFill>
                <a:srgbClr val="FFFFFF"/>
              </a:solidFill>
            </a:endParaRPr>
          </a:p>
          <a:p>
            <a:r>
              <a:rPr lang="pt-PT" dirty="0">
                <a:solidFill>
                  <a:srgbClr val="FFFFFF"/>
                </a:solidFill>
              </a:rPr>
              <a:t>Encontro à porta do hotel</a:t>
            </a:r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3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School photo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photo</dc:title>
  <dc:creator>Pedro Assis</dc:creator>
  <cp:lastModifiedBy>Pedro Assis</cp:lastModifiedBy>
  <cp:revision>1</cp:revision>
  <dcterms:created xsi:type="dcterms:W3CDTF">2020-02-07T09:53:21Z</dcterms:created>
  <dcterms:modified xsi:type="dcterms:W3CDTF">2020-02-07T09:53:58Z</dcterms:modified>
</cp:coreProperties>
</file>