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88EB630F-9CAD-448A-A473-81EFEDF2C548}" type="slidenum">
              <a:rPr b="0" lang="en-GB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GB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indico.lip.pt/event/464/timetable/?view=standard" TargetMode="External"/><Relationship Id="rId2" Type="http://schemas.openxmlformats.org/officeDocument/2006/relationships/hyperlink" Target="https://indico.lip.pt/event/464/timetable/?view=standard" TargetMode="External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452160" y="6480720"/>
            <a:ext cx="365760" cy="365760"/>
          </a:xfrm>
          <a:prstGeom prst="ellipse">
            <a:avLst/>
          </a:prstGeom>
          <a:noFill/>
          <a:ln w="5472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TextShape 2"/>
          <p:cNvSpPr txBox="1"/>
          <p:nvPr/>
        </p:nvSpPr>
        <p:spPr>
          <a:xfrm>
            <a:off x="866880" y="6480000"/>
            <a:ext cx="5303520" cy="110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hlinkClick r:id="rId1"/>
              </a:rPr>
              <a:t>Palestras (manhã)</a:t>
            </a:r>
            <a:endParaRPr b="1" lang="en-GB" sz="1800" spc="-1" strike="noStrike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b="1" lang="en-GB" sz="1800" spc="-1" strike="noStrike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1" lang="en-GB" sz="1800" spc="-1" strike="noStrike">
                <a:solidFill>
                  <a:srgbClr val="00ff00"/>
                </a:solidFill>
                <a:uFill>
                  <a:solidFill>
                    <a:srgbClr val="ffffff"/>
                  </a:solidFill>
                </a:uFill>
                <a:latin typeface="Times New Roman"/>
                <a:hlinkClick r:id="rId2"/>
              </a:rPr>
              <a:t>Tuturiais (tarde)</a:t>
            </a:r>
            <a:endParaRPr b="1" lang="en-GB" sz="1800" spc="-1" strike="noStrike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b="1" lang="en-GB" sz="1800" spc="-1" strike="noStrike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1800" y="11520"/>
            <a:ext cx="10079640" cy="6429240"/>
          </a:xfrm>
          <a:prstGeom prst="rect">
            <a:avLst/>
          </a:prstGeom>
          <a:ln>
            <a:noFill/>
          </a:ln>
        </p:spPr>
      </p:pic>
      <p:sp>
        <p:nvSpPr>
          <p:cNvPr id="42" name="Line 3"/>
          <p:cNvSpPr/>
          <p:nvPr/>
        </p:nvSpPr>
        <p:spPr>
          <a:xfrm flipH="1">
            <a:off x="-25920" y="793440"/>
            <a:ext cx="1005840" cy="0"/>
          </a:xfrm>
          <a:prstGeom prst="line">
            <a:avLst/>
          </a:prstGeom>
          <a:ln w="54720">
            <a:solidFill>
              <a:srgbClr val="ff0000"/>
            </a:solidFill>
            <a:custDash>
              <a:ds d="100000" sp="100000"/>
            </a:custDash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TextShape 4"/>
          <p:cNvSpPr txBox="1"/>
          <p:nvPr/>
        </p:nvSpPr>
        <p:spPr>
          <a:xfrm>
            <a:off x="182880" y="936000"/>
            <a:ext cx="5303520" cy="85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LIP - 3Is</a:t>
            </a:r>
            <a:endParaRPr b="1" lang="en-GB" sz="1800" spc="-1" strike="noStrike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6766560" y="3120480"/>
            <a:ext cx="365760" cy="365760"/>
          </a:xfrm>
          <a:prstGeom prst="ellipse">
            <a:avLst/>
          </a:prstGeom>
          <a:noFill/>
          <a:ln w="5472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6"/>
          <p:cNvSpPr/>
          <p:nvPr/>
        </p:nvSpPr>
        <p:spPr>
          <a:xfrm>
            <a:off x="5614920" y="3624840"/>
            <a:ext cx="365760" cy="365760"/>
          </a:xfrm>
          <a:prstGeom prst="ellipse">
            <a:avLst/>
          </a:prstGeom>
          <a:noFill/>
          <a:ln w="54720">
            <a:solidFill>
              <a:srgbClr val="00ff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7"/>
          <p:cNvSpPr/>
          <p:nvPr/>
        </p:nvSpPr>
        <p:spPr>
          <a:xfrm>
            <a:off x="452520" y="7021080"/>
            <a:ext cx="365760" cy="365760"/>
          </a:xfrm>
          <a:prstGeom prst="ellipse">
            <a:avLst/>
          </a:prstGeom>
          <a:noFill/>
          <a:ln w="54720">
            <a:solidFill>
              <a:srgbClr val="00ff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1800" y="731520"/>
            <a:ext cx="10079640" cy="6429240"/>
          </a:xfrm>
          <a:prstGeom prst="rect">
            <a:avLst/>
          </a:prstGeom>
          <a:ln>
            <a:noFill/>
          </a:ln>
        </p:spPr>
      </p:pic>
      <p:sp>
        <p:nvSpPr>
          <p:cNvPr id="48" name="Line 1"/>
          <p:cNvSpPr/>
          <p:nvPr/>
        </p:nvSpPr>
        <p:spPr>
          <a:xfrm flipV="1">
            <a:off x="731520" y="274320"/>
            <a:ext cx="0" cy="1005840"/>
          </a:xfrm>
          <a:prstGeom prst="line">
            <a:avLst/>
          </a:prstGeom>
          <a:ln w="54720">
            <a:solidFill>
              <a:srgbClr val="ff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TextShape 2"/>
          <p:cNvSpPr txBox="1"/>
          <p:nvPr/>
        </p:nvSpPr>
        <p:spPr>
          <a:xfrm>
            <a:off x="182880" y="0"/>
            <a:ext cx="5303520" cy="85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Cantina da Cidade Universitária (SASULisboa)</a:t>
            </a:r>
            <a:endParaRPr b="1" lang="en-GB" sz="1800" spc="-1" strike="noStrike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Line 3"/>
          <p:cNvSpPr/>
          <p:nvPr/>
        </p:nvSpPr>
        <p:spPr>
          <a:xfrm flipH="1">
            <a:off x="-25920" y="1513440"/>
            <a:ext cx="1005840" cy="0"/>
          </a:xfrm>
          <a:prstGeom prst="line">
            <a:avLst/>
          </a:prstGeom>
          <a:ln w="54720">
            <a:solidFill>
              <a:srgbClr val="ff0000"/>
            </a:solidFill>
            <a:custDash>
              <a:ds d="100000" sp="100000"/>
            </a:custDash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TextShape 4"/>
          <p:cNvSpPr txBox="1"/>
          <p:nvPr/>
        </p:nvSpPr>
        <p:spPr>
          <a:xfrm>
            <a:off x="182880" y="1656000"/>
            <a:ext cx="5303520" cy="85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LIP - 3Is</a:t>
            </a:r>
            <a:endParaRPr b="1" lang="en-GB" sz="1800" spc="-1" strike="noStrike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3726000" y="1150560"/>
            <a:ext cx="365760" cy="365760"/>
          </a:xfrm>
          <a:prstGeom prst="ellipse">
            <a:avLst/>
          </a:prstGeom>
          <a:noFill/>
          <a:ln w="5472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6"/>
          <p:cNvSpPr/>
          <p:nvPr/>
        </p:nvSpPr>
        <p:spPr>
          <a:xfrm>
            <a:off x="3222360" y="1402920"/>
            <a:ext cx="365760" cy="365760"/>
          </a:xfrm>
          <a:prstGeom prst="ellipse">
            <a:avLst/>
          </a:prstGeom>
          <a:noFill/>
          <a:ln w="5472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7"/>
          <p:cNvSpPr/>
          <p:nvPr/>
        </p:nvSpPr>
        <p:spPr>
          <a:xfrm>
            <a:off x="4734720" y="2771280"/>
            <a:ext cx="365760" cy="365760"/>
          </a:xfrm>
          <a:prstGeom prst="ellipse">
            <a:avLst/>
          </a:prstGeom>
          <a:noFill/>
          <a:ln w="5472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8"/>
          <p:cNvSpPr/>
          <p:nvPr/>
        </p:nvSpPr>
        <p:spPr>
          <a:xfrm>
            <a:off x="4879080" y="3599640"/>
            <a:ext cx="365760" cy="365760"/>
          </a:xfrm>
          <a:prstGeom prst="ellipse">
            <a:avLst/>
          </a:prstGeom>
          <a:noFill/>
          <a:ln w="5472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9"/>
          <p:cNvSpPr/>
          <p:nvPr/>
        </p:nvSpPr>
        <p:spPr>
          <a:xfrm>
            <a:off x="6427440" y="4356000"/>
            <a:ext cx="365760" cy="365760"/>
          </a:xfrm>
          <a:prstGeom prst="ellipse">
            <a:avLst/>
          </a:prstGeom>
          <a:noFill/>
          <a:ln w="5472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10"/>
          <p:cNvSpPr/>
          <p:nvPr/>
        </p:nvSpPr>
        <p:spPr>
          <a:xfrm>
            <a:off x="4015800" y="5580360"/>
            <a:ext cx="365760" cy="365760"/>
          </a:xfrm>
          <a:prstGeom prst="ellipse">
            <a:avLst/>
          </a:prstGeom>
          <a:noFill/>
          <a:ln w="5472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11"/>
          <p:cNvSpPr/>
          <p:nvPr/>
        </p:nvSpPr>
        <p:spPr>
          <a:xfrm>
            <a:off x="452160" y="7128720"/>
            <a:ext cx="365760" cy="365760"/>
          </a:xfrm>
          <a:prstGeom prst="ellipse">
            <a:avLst/>
          </a:prstGeom>
          <a:noFill/>
          <a:ln w="5472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TextShape 12"/>
          <p:cNvSpPr txBox="1"/>
          <p:nvPr/>
        </p:nvSpPr>
        <p:spPr>
          <a:xfrm>
            <a:off x="866880" y="7128000"/>
            <a:ext cx="5303520" cy="85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Bares/restaurantes</a:t>
            </a:r>
            <a:endParaRPr b="1" lang="en-GB" sz="1800" spc="-1" strike="noStrike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0" name="TextShape 13"/>
          <p:cNvSpPr txBox="1"/>
          <p:nvPr/>
        </p:nvSpPr>
        <p:spPr>
          <a:xfrm>
            <a:off x="5042880" y="0"/>
            <a:ext cx="5303520" cy="85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en-GB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</a:t>
            </a:r>
            <a:r>
              <a:rPr b="1" lang="en-GB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Onde almoçar</a:t>
            </a:r>
            <a:endParaRPr b="1" lang="en-GB" sz="3200" spc="-1" strike="noStrike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LibreOffice/5.2.7.2$Linux_X86_64 LibreOffice_project/20$Build-2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2018-07-07T12:18:23Z</dcterms:created>
  <dc:creator/>
  <dc:description/>
  <dc:language>en-US</dc:language>
  <cp:lastModifiedBy/>
  <dcterms:modified xsi:type="dcterms:W3CDTF">2018-07-07T12:49:29Z</dcterms:modified>
  <cp:revision>3</cp:revision>
  <dc:subject/>
  <dc:title/>
</cp:coreProperties>
</file>