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2" r:id="rId5"/>
    <p:sldId id="261" r:id="rId6"/>
    <p:sldId id="272" r:id="rId7"/>
    <p:sldId id="269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7C6"/>
    <a:srgbClr val="939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7" y="30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8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99C00-B811-4C3A-B25A-9BEBFCC7A15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E41B9-4F55-4784-9D39-37CFC2B69A72}">
      <dgm:prSet phldrT="[Text]"/>
      <dgm:spPr/>
      <dgm:t>
        <a:bodyPr/>
        <a:lstStyle/>
        <a:p>
          <a:r>
            <a:rPr lang="pt-PT" dirty="0"/>
            <a:t>Volume</a:t>
          </a:r>
          <a:endParaRPr lang="en-US" dirty="0"/>
        </a:p>
      </dgm:t>
    </dgm:pt>
    <dgm:pt modelId="{8D57CED9-FF11-414A-8FDD-5F45F098B3D9}" type="parTrans" cxnId="{AB133FD1-A04C-4D88-9A6C-A4C7B58907AB}">
      <dgm:prSet/>
      <dgm:spPr/>
      <dgm:t>
        <a:bodyPr/>
        <a:lstStyle/>
        <a:p>
          <a:endParaRPr lang="en-US"/>
        </a:p>
      </dgm:t>
    </dgm:pt>
    <dgm:pt modelId="{4C4EEBEB-285F-4665-97E8-05561BEAC4C8}" type="sibTrans" cxnId="{AB133FD1-A04C-4D88-9A6C-A4C7B58907AB}">
      <dgm:prSet/>
      <dgm:spPr/>
      <dgm:t>
        <a:bodyPr/>
        <a:lstStyle/>
        <a:p>
          <a:endParaRPr lang="en-US"/>
        </a:p>
      </dgm:t>
    </dgm:pt>
    <dgm:pt modelId="{80F717F7-E3F5-4BEB-9B9A-E8E46E845269}">
      <dgm:prSet phldrT="[Text]"/>
      <dgm:spPr/>
      <dgm:t>
        <a:bodyPr/>
        <a:lstStyle/>
        <a:p>
          <a:r>
            <a:rPr lang="en-US" noProof="0" dirty="0"/>
            <a:t>Velocity</a:t>
          </a:r>
        </a:p>
      </dgm:t>
    </dgm:pt>
    <dgm:pt modelId="{65D8756C-D92A-4110-B971-5B109914E85C}" type="parTrans" cxnId="{A6BDDAB5-BF5E-4ADC-B2BD-41EF8F03C1C5}">
      <dgm:prSet/>
      <dgm:spPr/>
      <dgm:t>
        <a:bodyPr/>
        <a:lstStyle/>
        <a:p>
          <a:endParaRPr lang="en-US"/>
        </a:p>
      </dgm:t>
    </dgm:pt>
    <dgm:pt modelId="{6E7E054E-D34E-40FA-8819-31B1E2BDD494}" type="sibTrans" cxnId="{A6BDDAB5-BF5E-4ADC-B2BD-41EF8F03C1C5}">
      <dgm:prSet/>
      <dgm:spPr/>
      <dgm:t>
        <a:bodyPr/>
        <a:lstStyle/>
        <a:p>
          <a:endParaRPr lang="en-US"/>
        </a:p>
      </dgm:t>
    </dgm:pt>
    <dgm:pt modelId="{B14A4A74-17A7-4338-8303-1C19E283C0F9}">
      <dgm:prSet phldrT="[Text]"/>
      <dgm:spPr/>
      <dgm:t>
        <a:bodyPr/>
        <a:lstStyle/>
        <a:p>
          <a:r>
            <a:rPr lang="en-US" noProof="0" dirty="0"/>
            <a:t>Variability</a:t>
          </a:r>
        </a:p>
      </dgm:t>
    </dgm:pt>
    <dgm:pt modelId="{F60C331F-E182-413B-ADEB-EB07F810D65B}" type="parTrans" cxnId="{163B4C26-6440-4A3B-B034-7E2C9BAC7A8C}">
      <dgm:prSet/>
      <dgm:spPr/>
      <dgm:t>
        <a:bodyPr/>
        <a:lstStyle/>
        <a:p>
          <a:endParaRPr lang="en-US"/>
        </a:p>
      </dgm:t>
    </dgm:pt>
    <dgm:pt modelId="{7A7A151F-004E-43D5-86A5-7BD8BAD42D0D}" type="sibTrans" cxnId="{163B4C26-6440-4A3B-B034-7E2C9BAC7A8C}">
      <dgm:prSet/>
      <dgm:spPr/>
      <dgm:t>
        <a:bodyPr/>
        <a:lstStyle/>
        <a:p>
          <a:endParaRPr lang="en-US"/>
        </a:p>
      </dgm:t>
    </dgm:pt>
    <dgm:pt modelId="{8BB5C59E-1FC2-4C89-8D51-39D50C4F39F2}" type="pres">
      <dgm:prSet presAssocID="{AF899C00-B811-4C3A-B25A-9BEBFCC7A156}" presName="cycle" presStyleCnt="0">
        <dgm:presLayoutVars>
          <dgm:dir/>
          <dgm:resizeHandles val="exact"/>
        </dgm:presLayoutVars>
      </dgm:prSet>
      <dgm:spPr/>
    </dgm:pt>
    <dgm:pt modelId="{066DC419-A3AB-4C4D-BCCB-ADCE6193F007}" type="pres">
      <dgm:prSet presAssocID="{0D5E41B9-4F55-4784-9D39-37CFC2B69A72}" presName="node" presStyleLbl="node1" presStyleIdx="0" presStyleCnt="3">
        <dgm:presLayoutVars>
          <dgm:bulletEnabled val="1"/>
        </dgm:presLayoutVars>
      </dgm:prSet>
      <dgm:spPr/>
    </dgm:pt>
    <dgm:pt modelId="{FB03B5DC-2580-4DE2-9138-081E3AB5155A}" type="pres">
      <dgm:prSet presAssocID="{4C4EEBEB-285F-4665-97E8-05561BEAC4C8}" presName="sibTrans" presStyleLbl="sibTrans2D1" presStyleIdx="0" presStyleCnt="3"/>
      <dgm:spPr/>
    </dgm:pt>
    <dgm:pt modelId="{EA79AF4C-26CF-4136-BFEE-295B43C381A3}" type="pres">
      <dgm:prSet presAssocID="{4C4EEBEB-285F-4665-97E8-05561BEAC4C8}" presName="connectorText" presStyleLbl="sibTrans2D1" presStyleIdx="0" presStyleCnt="3"/>
      <dgm:spPr/>
    </dgm:pt>
    <dgm:pt modelId="{E331026B-F8E1-44F7-A669-A18DD06CC8DE}" type="pres">
      <dgm:prSet presAssocID="{80F717F7-E3F5-4BEB-9B9A-E8E46E845269}" presName="node" presStyleLbl="node1" presStyleIdx="1" presStyleCnt="3">
        <dgm:presLayoutVars>
          <dgm:bulletEnabled val="1"/>
        </dgm:presLayoutVars>
      </dgm:prSet>
      <dgm:spPr/>
    </dgm:pt>
    <dgm:pt modelId="{D9684D3D-4F99-47AB-A117-85BB1E05A193}" type="pres">
      <dgm:prSet presAssocID="{6E7E054E-D34E-40FA-8819-31B1E2BDD494}" presName="sibTrans" presStyleLbl="sibTrans2D1" presStyleIdx="1" presStyleCnt="3"/>
      <dgm:spPr/>
    </dgm:pt>
    <dgm:pt modelId="{BF68CBFC-6DCA-4645-AEA5-78A38D58E026}" type="pres">
      <dgm:prSet presAssocID="{6E7E054E-D34E-40FA-8819-31B1E2BDD494}" presName="connectorText" presStyleLbl="sibTrans2D1" presStyleIdx="1" presStyleCnt="3"/>
      <dgm:spPr/>
    </dgm:pt>
    <dgm:pt modelId="{05EBD880-CBCA-4CF3-9E59-CC0C50E48A60}" type="pres">
      <dgm:prSet presAssocID="{B14A4A74-17A7-4338-8303-1C19E283C0F9}" presName="node" presStyleLbl="node1" presStyleIdx="2" presStyleCnt="3">
        <dgm:presLayoutVars>
          <dgm:bulletEnabled val="1"/>
        </dgm:presLayoutVars>
      </dgm:prSet>
      <dgm:spPr/>
    </dgm:pt>
    <dgm:pt modelId="{9F20E425-F1AF-4BDE-B69E-FF1F0A1C8FF4}" type="pres">
      <dgm:prSet presAssocID="{7A7A151F-004E-43D5-86A5-7BD8BAD42D0D}" presName="sibTrans" presStyleLbl="sibTrans2D1" presStyleIdx="2" presStyleCnt="3"/>
      <dgm:spPr/>
    </dgm:pt>
    <dgm:pt modelId="{8A5AC55C-6A4F-4057-9F85-500D52F48EC3}" type="pres">
      <dgm:prSet presAssocID="{7A7A151F-004E-43D5-86A5-7BD8BAD42D0D}" presName="connectorText" presStyleLbl="sibTrans2D1" presStyleIdx="2" presStyleCnt="3"/>
      <dgm:spPr/>
    </dgm:pt>
  </dgm:ptLst>
  <dgm:cxnLst>
    <dgm:cxn modelId="{9CC3E809-257C-4BBF-B6B4-DD35F56F5EF8}" type="presOf" srcId="{7A7A151F-004E-43D5-86A5-7BD8BAD42D0D}" destId="{9F20E425-F1AF-4BDE-B69E-FF1F0A1C8FF4}" srcOrd="0" destOrd="0" presId="urn:microsoft.com/office/officeart/2005/8/layout/cycle2"/>
    <dgm:cxn modelId="{D97F7B1F-7C3A-48D6-BAB1-B49AC522FCC3}" type="presOf" srcId="{7A7A151F-004E-43D5-86A5-7BD8BAD42D0D}" destId="{8A5AC55C-6A4F-4057-9F85-500D52F48EC3}" srcOrd="1" destOrd="0" presId="urn:microsoft.com/office/officeart/2005/8/layout/cycle2"/>
    <dgm:cxn modelId="{163B4C26-6440-4A3B-B034-7E2C9BAC7A8C}" srcId="{AF899C00-B811-4C3A-B25A-9BEBFCC7A156}" destId="{B14A4A74-17A7-4338-8303-1C19E283C0F9}" srcOrd="2" destOrd="0" parTransId="{F60C331F-E182-413B-ADEB-EB07F810D65B}" sibTransId="{7A7A151F-004E-43D5-86A5-7BD8BAD42D0D}"/>
    <dgm:cxn modelId="{11387A2E-58DC-4BCB-BD04-C43DC0CE63C6}" type="presOf" srcId="{4C4EEBEB-285F-4665-97E8-05561BEAC4C8}" destId="{FB03B5DC-2580-4DE2-9138-081E3AB5155A}" srcOrd="0" destOrd="0" presId="urn:microsoft.com/office/officeart/2005/8/layout/cycle2"/>
    <dgm:cxn modelId="{910CE237-3CD3-4F3B-8F30-DDEF1C9680C2}" type="presOf" srcId="{6E7E054E-D34E-40FA-8819-31B1E2BDD494}" destId="{D9684D3D-4F99-47AB-A117-85BB1E05A193}" srcOrd="0" destOrd="0" presId="urn:microsoft.com/office/officeart/2005/8/layout/cycle2"/>
    <dgm:cxn modelId="{DE594C42-527B-49DF-A06B-1D2EF749F59F}" type="presOf" srcId="{0D5E41B9-4F55-4784-9D39-37CFC2B69A72}" destId="{066DC419-A3AB-4C4D-BCCB-ADCE6193F007}" srcOrd="0" destOrd="0" presId="urn:microsoft.com/office/officeart/2005/8/layout/cycle2"/>
    <dgm:cxn modelId="{122C6746-7F4D-4E45-BB67-E1D2457F8B3A}" type="presOf" srcId="{AF899C00-B811-4C3A-B25A-9BEBFCC7A156}" destId="{8BB5C59E-1FC2-4C89-8D51-39D50C4F39F2}" srcOrd="0" destOrd="0" presId="urn:microsoft.com/office/officeart/2005/8/layout/cycle2"/>
    <dgm:cxn modelId="{4431BC59-701F-4BB1-A906-78D2596B6ACC}" type="presOf" srcId="{80F717F7-E3F5-4BEB-9B9A-E8E46E845269}" destId="{E331026B-F8E1-44F7-A669-A18DD06CC8DE}" srcOrd="0" destOrd="0" presId="urn:microsoft.com/office/officeart/2005/8/layout/cycle2"/>
    <dgm:cxn modelId="{62A2DAA3-E710-40E0-8C83-680115639472}" type="presOf" srcId="{B14A4A74-17A7-4338-8303-1C19E283C0F9}" destId="{05EBD880-CBCA-4CF3-9E59-CC0C50E48A60}" srcOrd="0" destOrd="0" presId="urn:microsoft.com/office/officeart/2005/8/layout/cycle2"/>
    <dgm:cxn modelId="{A6BDDAB5-BF5E-4ADC-B2BD-41EF8F03C1C5}" srcId="{AF899C00-B811-4C3A-B25A-9BEBFCC7A156}" destId="{80F717F7-E3F5-4BEB-9B9A-E8E46E845269}" srcOrd="1" destOrd="0" parTransId="{65D8756C-D92A-4110-B971-5B109914E85C}" sibTransId="{6E7E054E-D34E-40FA-8819-31B1E2BDD494}"/>
    <dgm:cxn modelId="{AB133FD1-A04C-4D88-9A6C-A4C7B58907AB}" srcId="{AF899C00-B811-4C3A-B25A-9BEBFCC7A156}" destId="{0D5E41B9-4F55-4784-9D39-37CFC2B69A72}" srcOrd="0" destOrd="0" parTransId="{8D57CED9-FF11-414A-8FDD-5F45F098B3D9}" sibTransId="{4C4EEBEB-285F-4665-97E8-05561BEAC4C8}"/>
    <dgm:cxn modelId="{1AC36ED6-0537-4D5B-920F-845128BD221A}" type="presOf" srcId="{6E7E054E-D34E-40FA-8819-31B1E2BDD494}" destId="{BF68CBFC-6DCA-4645-AEA5-78A38D58E026}" srcOrd="1" destOrd="0" presId="urn:microsoft.com/office/officeart/2005/8/layout/cycle2"/>
    <dgm:cxn modelId="{D94719EA-3362-4416-AD28-7DC6B90C0D6D}" type="presOf" srcId="{4C4EEBEB-285F-4665-97E8-05561BEAC4C8}" destId="{EA79AF4C-26CF-4136-BFEE-295B43C381A3}" srcOrd="1" destOrd="0" presId="urn:microsoft.com/office/officeart/2005/8/layout/cycle2"/>
    <dgm:cxn modelId="{E566D848-475A-4A48-9B8A-45334E239C5B}" type="presParOf" srcId="{8BB5C59E-1FC2-4C89-8D51-39D50C4F39F2}" destId="{066DC419-A3AB-4C4D-BCCB-ADCE6193F007}" srcOrd="0" destOrd="0" presId="urn:microsoft.com/office/officeart/2005/8/layout/cycle2"/>
    <dgm:cxn modelId="{1D99A31B-1083-4C63-9035-C55FA66610AB}" type="presParOf" srcId="{8BB5C59E-1FC2-4C89-8D51-39D50C4F39F2}" destId="{FB03B5DC-2580-4DE2-9138-081E3AB5155A}" srcOrd="1" destOrd="0" presId="urn:microsoft.com/office/officeart/2005/8/layout/cycle2"/>
    <dgm:cxn modelId="{04B2690A-BC6C-4A19-B8D8-91753CCDCC7A}" type="presParOf" srcId="{FB03B5DC-2580-4DE2-9138-081E3AB5155A}" destId="{EA79AF4C-26CF-4136-BFEE-295B43C381A3}" srcOrd="0" destOrd="0" presId="urn:microsoft.com/office/officeart/2005/8/layout/cycle2"/>
    <dgm:cxn modelId="{97A6E37C-95D2-4F42-A843-5DA0CA92D295}" type="presParOf" srcId="{8BB5C59E-1FC2-4C89-8D51-39D50C4F39F2}" destId="{E331026B-F8E1-44F7-A669-A18DD06CC8DE}" srcOrd="2" destOrd="0" presId="urn:microsoft.com/office/officeart/2005/8/layout/cycle2"/>
    <dgm:cxn modelId="{7B817379-56F7-4E0A-AA9B-C2A85FF77113}" type="presParOf" srcId="{8BB5C59E-1FC2-4C89-8D51-39D50C4F39F2}" destId="{D9684D3D-4F99-47AB-A117-85BB1E05A193}" srcOrd="3" destOrd="0" presId="urn:microsoft.com/office/officeart/2005/8/layout/cycle2"/>
    <dgm:cxn modelId="{09B1E95C-7BB6-4EA0-A947-CD4D32BCDA31}" type="presParOf" srcId="{D9684D3D-4F99-47AB-A117-85BB1E05A193}" destId="{BF68CBFC-6DCA-4645-AEA5-78A38D58E026}" srcOrd="0" destOrd="0" presId="urn:microsoft.com/office/officeart/2005/8/layout/cycle2"/>
    <dgm:cxn modelId="{CF6C506B-E3CA-48F1-8059-25888A4D522A}" type="presParOf" srcId="{8BB5C59E-1FC2-4C89-8D51-39D50C4F39F2}" destId="{05EBD880-CBCA-4CF3-9E59-CC0C50E48A60}" srcOrd="4" destOrd="0" presId="urn:microsoft.com/office/officeart/2005/8/layout/cycle2"/>
    <dgm:cxn modelId="{034E5BF6-F65F-4E16-B177-6778EA4EC09C}" type="presParOf" srcId="{8BB5C59E-1FC2-4C89-8D51-39D50C4F39F2}" destId="{9F20E425-F1AF-4BDE-B69E-FF1F0A1C8FF4}" srcOrd="5" destOrd="0" presId="urn:microsoft.com/office/officeart/2005/8/layout/cycle2"/>
    <dgm:cxn modelId="{718AE683-56E6-4681-9FD1-74417A397143}" type="presParOf" srcId="{9F20E425-F1AF-4BDE-B69E-FF1F0A1C8FF4}" destId="{8A5AC55C-6A4F-4057-9F85-500D52F48EC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BB4CD-4356-46A1-AA52-F421D0A62F6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BF3D89AF-FDE3-4346-8FCF-61FB7D3A8A9A}">
      <dgm:prSet phldrT="[Text]"/>
      <dgm:spPr/>
      <dgm:t>
        <a:bodyPr/>
        <a:lstStyle/>
        <a:p>
          <a:r>
            <a:rPr lang="en-US" noProof="0" dirty="0"/>
            <a:t>Sources</a:t>
          </a:r>
        </a:p>
      </dgm:t>
    </dgm:pt>
    <dgm:pt modelId="{F4B9450B-50BC-4629-A50F-314588C97DD8}" type="parTrans" cxnId="{08B449E7-C726-48B4-8AC2-66016053B19C}">
      <dgm:prSet/>
      <dgm:spPr/>
      <dgm:t>
        <a:bodyPr/>
        <a:lstStyle/>
        <a:p>
          <a:endParaRPr lang="en-US"/>
        </a:p>
      </dgm:t>
    </dgm:pt>
    <dgm:pt modelId="{A9E28399-6168-4BB2-9CE6-05E170D335A6}" type="sibTrans" cxnId="{08B449E7-C726-48B4-8AC2-66016053B19C}">
      <dgm:prSet/>
      <dgm:spPr/>
      <dgm:t>
        <a:bodyPr/>
        <a:lstStyle/>
        <a:p>
          <a:endParaRPr lang="en-US"/>
        </a:p>
      </dgm:t>
    </dgm:pt>
    <dgm:pt modelId="{B7B28008-209B-46B8-BA68-56257D2D03CA}">
      <dgm:prSet phldrT="[Text]"/>
      <dgm:spPr/>
      <dgm:t>
        <a:bodyPr/>
        <a:lstStyle/>
        <a:p>
          <a:r>
            <a:rPr lang="en-US" noProof="0" dirty="0"/>
            <a:t>Processing</a:t>
          </a:r>
        </a:p>
      </dgm:t>
    </dgm:pt>
    <dgm:pt modelId="{A7848472-2F35-4786-96DF-72E68B5985A7}" type="parTrans" cxnId="{779F04C3-6932-4E41-9D4A-A0822FCD0F0C}">
      <dgm:prSet/>
      <dgm:spPr/>
      <dgm:t>
        <a:bodyPr/>
        <a:lstStyle/>
        <a:p>
          <a:endParaRPr lang="en-US"/>
        </a:p>
      </dgm:t>
    </dgm:pt>
    <dgm:pt modelId="{E364D7F6-71A8-4E06-8B2A-5D612348483F}" type="sibTrans" cxnId="{779F04C3-6932-4E41-9D4A-A0822FCD0F0C}">
      <dgm:prSet/>
      <dgm:spPr/>
      <dgm:t>
        <a:bodyPr/>
        <a:lstStyle/>
        <a:p>
          <a:endParaRPr lang="en-US"/>
        </a:p>
      </dgm:t>
    </dgm:pt>
    <dgm:pt modelId="{520F5B77-2A77-4665-A1E7-C19288EF00DC}">
      <dgm:prSet phldrT="[Text]"/>
      <dgm:spPr/>
      <dgm:t>
        <a:bodyPr/>
        <a:lstStyle/>
        <a:p>
          <a:r>
            <a:rPr lang="en-US" noProof="0" dirty="0"/>
            <a:t>API</a:t>
          </a:r>
        </a:p>
      </dgm:t>
    </dgm:pt>
    <dgm:pt modelId="{5D9F8472-D2EF-471A-B6C9-483A99103133}" type="parTrans" cxnId="{58716982-3EE7-4C6C-BD17-0E13C7DD9797}">
      <dgm:prSet/>
      <dgm:spPr/>
      <dgm:t>
        <a:bodyPr/>
        <a:lstStyle/>
        <a:p>
          <a:endParaRPr lang="en-US"/>
        </a:p>
      </dgm:t>
    </dgm:pt>
    <dgm:pt modelId="{59AD1FFB-7E91-43FC-9424-AE7CD8365314}" type="sibTrans" cxnId="{58716982-3EE7-4C6C-BD17-0E13C7DD9797}">
      <dgm:prSet/>
      <dgm:spPr/>
      <dgm:t>
        <a:bodyPr/>
        <a:lstStyle/>
        <a:p>
          <a:endParaRPr lang="en-US"/>
        </a:p>
      </dgm:t>
    </dgm:pt>
    <dgm:pt modelId="{A1437BC8-F01A-4923-A51D-93E45AA1217E}">
      <dgm:prSet phldrT="[Text]"/>
      <dgm:spPr/>
      <dgm:t>
        <a:bodyPr/>
        <a:lstStyle/>
        <a:p>
          <a:r>
            <a:rPr lang="pt-PT" dirty="0"/>
            <a:t>Twitter</a:t>
          </a:r>
          <a:endParaRPr lang="en-US" dirty="0"/>
        </a:p>
      </dgm:t>
    </dgm:pt>
    <dgm:pt modelId="{79104778-C402-4D67-AFE0-347702999971}" type="parTrans" cxnId="{69CD7876-2166-4928-9E4E-73D6FDF3010F}">
      <dgm:prSet/>
      <dgm:spPr/>
      <dgm:t>
        <a:bodyPr/>
        <a:lstStyle/>
        <a:p>
          <a:endParaRPr lang="en-US"/>
        </a:p>
      </dgm:t>
    </dgm:pt>
    <dgm:pt modelId="{32C551CB-4580-4BC8-BA9E-CC990900B586}" type="sibTrans" cxnId="{69CD7876-2166-4928-9E4E-73D6FDF3010F}">
      <dgm:prSet/>
      <dgm:spPr/>
      <dgm:t>
        <a:bodyPr/>
        <a:lstStyle/>
        <a:p>
          <a:endParaRPr lang="en-US"/>
        </a:p>
      </dgm:t>
    </dgm:pt>
    <dgm:pt modelId="{B6E78240-553B-41F2-BCAD-CDA6D4561F5F}">
      <dgm:prSet phldrT="[Text]"/>
      <dgm:spPr/>
      <dgm:t>
        <a:bodyPr/>
        <a:lstStyle/>
        <a:p>
          <a:r>
            <a:rPr lang="pt-PT" dirty="0"/>
            <a:t>Blogs</a:t>
          </a:r>
          <a:endParaRPr lang="en-US" dirty="0"/>
        </a:p>
      </dgm:t>
    </dgm:pt>
    <dgm:pt modelId="{A9283D52-B439-4E81-A2FF-FC9856D074C0}" type="parTrans" cxnId="{D92576EA-03E4-459E-9FE4-8DE47CCC8514}">
      <dgm:prSet/>
      <dgm:spPr/>
      <dgm:t>
        <a:bodyPr/>
        <a:lstStyle/>
        <a:p>
          <a:endParaRPr lang="en-US"/>
        </a:p>
      </dgm:t>
    </dgm:pt>
    <dgm:pt modelId="{22BFCC7E-46CB-47B9-994B-A1436128F0C0}" type="sibTrans" cxnId="{D92576EA-03E4-459E-9FE4-8DE47CCC8514}">
      <dgm:prSet/>
      <dgm:spPr/>
      <dgm:t>
        <a:bodyPr/>
        <a:lstStyle/>
        <a:p>
          <a:endParaRPr lang="en-US"/>
        </a:p>
      </dgm:t>
    </dgm:pt>
    <dgm:pt modelId="{AF5EE95E-FB7F-4F07-9C10-8E28260D35F9}">
      <dgm:prSet phldrT="[Text]"/>
      <dgm:spPr/>
      <dgm:t>
        <a:bodyPr/>
        <a:lstStyle/>
        <a:p>
          <a:r>
            <a:rPr lang="pt-PT" dirty="0" err="1"/>
            <a:t>Reviews</a:t>
          </a:r>
          <a:endParaRPr lang="en-US" dirty="0"/>
        </a:p>
      </dgm:t>
    </dgm:pt>
    <dgm:pt modelId="{A0DA9E17-AAC2-480B-AC44-A6C2E9BF7659}" type="parTrans" cxnId="{FFCF0A24-F5D8-4759-AF3C-194A2C16A874}">
      <dgm:prSet/>
      <dgm:spPr/>
      <dgm:t>
        <a:bodyPr/>
        <a:lstStyle/>
        <a:p>
          <a:endParaRPr lang="en-US"/>
        </a:p>
      </dgm:t>
    </dgm:pt>
    <dgm:pt modelId="{ACFA0F56-5D41-45A2-8BFD-131DA218337F}" type="sibTrans" cxnId="{FFCF0A24-F5D8-4759-AF3C-194A2C16A874}">
      <dgm:prSet/>
      <dgm:spPr/>
      <dgm:t>
        <a:bodyPr/>
        <a:lstStyle/>
        <a:p>
          <a:endParaRPr lang="en-US"/>
        </a:p>
      </dgm:t>
    </dgm:pt>
    <dgm:pt modelId="{BB4035B7-D9CA-4751-AEF7-06889BDEBD4D}">
      <dgm:prSet phldrT="[Text]"/>
      <dgm:spPr/>
      <dgm:t>
        <a:bodyPr/>
        <a:lstStyle/>
        <a:p>
          <a:r>
            <a:rPr lang="en-US" noProof="0" dirty="0"/>
            <a:t>Hadoop</a:t>
          </a:r>
        </a:p>
      </dgm:t>
    </dgm:pt>
    <dgm:pt modelId="{4028F307-3645-4D32-ACA0-CBFBFF3CCA78}" type="parTrans" cxnId="{B0898C2D-58CC-4A32-BC54-F879048CE6AA}">
      <dgm:prSet/>
      <dgm:spPr/>
      <dgm:t>
        <a:bodyPr/>
        <a:lstStyle/>
        <a:p>
          <a:endParaRPr lang="en-US"/>
        </a:p>
      </dgm:t>
    </dgm:pt>
    <dgm:pt modelId="{988D1BBB-052E-45A4-AB9C-59BE61EC949F}" type="sibTrans" cxnId="{B0898C2D-58CC-4A32-BC54-F879048CE6AA}">
      <dgm:prSet/>
      <dgm:spPr/>
      <dgm:t>
        <a:bodyPr/>
        <a:lstStyle/>
        <a:p>
          <a:endParaRPr lang="en-US"/>
        </a:p>
      </dgm:t>
    </dgm:pt>
    <dgm:pt modelId="{49D9A7B7-1262-4C69-A238-8428389A06CB}">
      <dgm:prSet phldrT="[Text]"/>
      <dgm:spPr/>
      <dgm:t>
        <a:bodyPr/>
        <a:lstStyle/>
        <a:p>
          <a:r>
            <a:rPr lang="en-US" noProof="0" dirty="0"/>
            <a:t>Machine Learning</a:t>
          </a:r>
        </a:p>
      </dgm:t>
    </dgm:pt>
    <dgm:pt modelId="{3E5702D5-A027-4473-8AD6-41AA443293F8}" type="parTrans" cxnId="{30EB292C-0830-4C5E-A133-D1ED78D35436}">
      <dgm:prSet/>
      <dgm:spPr/>
      <dgm:t>
        <a:bodyPr/>
        <a:lstStyle/>
        <a:p>
          <a:endParaRPr lang="en-US"/>
        </a:p>
      </dgm:t>
    </dgm:pt>
    <dgm:pt modelId="{379F38E0-66CC-413A-B666-FDCFFA716820}" type="sibTrans" cxnId="{30EB292C-0830-4C5E-A133-D1ED78D35436}">
      <dgm:prSet/>
      <dgm:spPr/>
      <dgm:t>
        <a:bodyPr/>
        <a:lstStyle/>
        <a:p>
          <a:endParaRPr lang="en-US"/>
        </a:p>
      </dgm:t>
    </dgm:pt>
    <dgm:pt modelId="{C2E860F8-10AA-472D-9419-7C265C5BC9BB}">
      <dgm:prSet phldrT="[Text]"/>
      <dgm:spPr/>
      <dgm:t>
        <a:bodyPr/>
        <a:lstStyle/>
        <a:p>
          <a:r>
            <a:rPr lang="en-US" dirty="0"/>
            <a:t>Facebook</a:t>
          </a:r>
        </a:p>
      </dgm:t>
    </dgm:pt>
    <dgm:pt modelId="{B202CB37-F973-4673-9641-08C4FA655EB9}" type="parTrans" cxnId="{D2C753B1-99FB-43E5-B65A-FEF5336B5435}">
      <dgm:prSet/>
      <dgm:spPr/>
      <dgm:t>
        <a:bodyPr/>
        <a:lstStyle/>
        <a:p>
          <a:endParaRPr lang="pt-PT"/>
        </a:p>
      </dgm:t>
    </dgm:pt>
    <dgm:pt modelId="{34A66512-AAC0-4917-9696-45AA5C42A150}" type="sibTrans" cxnId="{D2C753B1-99FB-43E5-B65A-FEF5336B5435}">
      <dgm:prSet/>
      <dgm:spPr/>
      <dgm:t>
        <a:bodyPr/>
        <a:lstStyle/>
        <a:p>
          <a:endParaRPr lang="pt-PT"/>
        </a:p>
      </dgm:t>
    </dgm:pt>
    <dgm:pt modelId="{D3725CB5-813F-4649-865F-9598D229AF76}">
      <dgm:prSet phldrT="[Text]"/>
      <dgm:spPr/>
      <dgm:t>
        <a:bodyPr/>
        <a:lstStyle/>
        <a:p>
          <a:r>
            <a:rPr lang="en-US" dirty="0"/>
            <a:t>…</a:t>
          </a:r>
        </a:p>
      </dgm:t>
    </dgm:pt>
    <dgm:pt modelId="{9484EC9F-F1FC-4130-9054-491114532313}" type="parTrans" cxnId="{36127378-51C7-4164-A9DE-25D8A360F6E2}">
      <dgm:prSet/>
      <dgm:spPr/>
      <dgm:t>
        <a:bodyPr/>
        <a:lstStyle/>
        <a:p>
          <a:endParaRPr lang="pt-PT"/>
        </a:p>
      </dgm:t>
    </dgm:pt>
    <dgm:pt modelId="{B2AC8F81-CF3D-4BEF-AA8C-CA9D5367643C}" type="sibTrans" cxnId="{36127378-51C7-4164-A9DE-25D8A360F6E2}">
      <dgm:prSet/>
      <dgm:spPr/>
      <dgm:t>
        <a:bodyPr/>
        <a:lstStyle/>
        <a:p>
          <a:endParaRPr lang="pt-PT"/>
        </a:p>
      </dgm:t>
    </dgm:pt>
    <dgm:pt modelId="{1F0958CB-8ED7-414C-93F0-396A9B5F98E9}">
      <dgm:prSet/>
      <dgm:spPr/>
      <dgm:t>
        <a:bodyPr/>
        <a:lstStyle/>
        <a:p>
          <a:r>
            <a:rPr lang="pt-PT" dirty="0"/>
            <a:t>Web</a:t>
          </a:r>
        </a:p>
      </dgm:t>
    </dgm:pt>
    <dgm:pt modelId="{C3B8FA48-7739-4E3B-8665-D415E43FEE01}" type="parTrans" cxnId="{0EEA9398-3514-4C71-8FFB-2B57AF27FF5C}">
      <dgm:prSet/>
      <dgm:spPr/>
      <dgm:t>
        <a:bodyPr/>
        <a:lstStyle/>
        <a:p>
          <a:endParaRPr lang="pt-PT"/>
        </a:p>
      </dgm:t>
    </dgm:pt>
    <dgm:pt modelId="{6B373569-CE92-4259-9343-AFCF05396B40}" type="sibTrans" cxnId="{0EEA9398-3514-4C71-8FFB-2B57AF27FF5C}">
      <dgm:prSet/>
      <dgm:spPr/>
      <dgm:t>
        <a:bodyPr/>
        <a:lstStyle/>
        <a:p>
          <a:endParaRPr lang="pt-PT"/>
        </a:p>
      </dgm:t>
    </dgm:pt>
    <dgm:pt modelId="{C30E34D0-AD9F-47A0-97A8-C025F20DDA9F}">
      <dgm:prSet/>
      <dgm:spPr/>
      <dgm:t>
        <a:bodyPr/>
        <a:lstStyle/>
        <a:p>
          <a:r>
            <a:rPr lang="pt-PT" dirty="0"/>
            <a:t>Mobile</a:t>
          </a:r>
        </a:p>
      </dgm:t>
    </dgm:pt>
    <dgm:pt modelId="{20B69DB5-1BA8-4BAD-BCB9-49876E124B1D}" type="parTrans" cxnId="{C133A205-C93E-4C41-82D9-F971A10A6052}">
      <dgm:prSet/>
      <dgm:spPr/>
      <dgm:t>
        <a:bodyPr/>
        <a:lstStyle/>
        <a:p>
          <a:endParaRPr lang="pt-PT"/>
        </a:p>
      </dgm:t>
    </dgm:pt>
    <dgm:pt modelId="{4375A514-D584-42F3-A366-98966AF4D39C}" type="sibTrans" cxnId="{C133A205-C93E-4C41-82D9-F971A10A6052}">
      <dgm:prSet/>
      <dgm:spPr/>
      <dgm:t>
        <a:bodyPr/>
        <a:lstStyle/>
        <a:p>
          <a:endParaRPr lang="pt-PT"/>
        </a:p>
      </dgm:t>
    </dgm:pt>
    <dgm:pt modelId="{E536533C-C110-4EA4-AE77-F065A7D58AA4}" type="pres">
      <dgm:prSet presAssocID="{9DCBB4CD-4356-46A1-AA52-F421D0A62F63}" presName="Name0" presStyleCnt="0">
        <dgm:presLayoutVars>
          <dgm:dir/>
          <dgm:animLvl val="lvl"/>
          <dgm:resizeHandles val="exact"/>
        </dgm:presLayoutVars>
      </dgm:prSet>
      <dgm:spPr/>
    </dgm:pt>
    <dgm:pt modelId="{EA764553-E57A-459F-8A21-DA9BAB53CCDF}" type="pres">
      <dgm:prSet presAssocID="{9DCBB4CD-4356-46A1-AA52-F421D0A62F63}" presName="tSp" presStyleCnt="0"/>
      <dgm:spPr/>
    </dgm:pt>
    <dgm:pt modelId="{C384D4DE-99EB-423B-9368-92E7D9C904F6}" type="pres">
      <dgm:prSet presAssocID="{9DCBB4CD-4356-46A1-AA52-F421D0A62F63}" presName="bSp" presStyleCnt="0"/>
      <dgm:spPr/>
    </dgm:pt>
    <dgm:pt modelId="{ABEC3910-1106-4432-A612-6F76AE30A5FF}" type="pres">
      <dgm:prSet presAssocID="{9DCBB4CD-4356-46A1-AA52-F421D0A62F63}" presName="process" presStyleCnt="0"/>
      <dgm:spPr/>
    </dgm:pt>
    <dgm:pt modelId="{5BECE77F-5660-4499-BD73-811A9307F8F5}" type="pres">
      <dgm:prSet presAssocID="{BF3D89AF-FDE3-4346-8FCF-61FB7D3A8A9A}" presName="composite1" presStyleCnt="0"/>
      <dgm:spPr/>
    </dgm:pt>
    <dgm:pt modelId="{E06CA096-C4F1-4E5A-B0E7-EA8773B31DCA}" type="pres">
      <dgm:prSet presAssocID="{BF3D89AF-FDE3-4346-8FCF-61FB7D3A8A9A}" presName="dummyNode1" presStyleLbl="node1" presStyleIdx="0" presStyleCnt="3"/>
      <dgm:spPr/>
    </dgm:pt>
    <dgm:pt modelId="{D963FFF4-8AC3-4481-AC48-7405FF78903D}" type="pres">
      <dgm:prSet presAssocID="{BF3D89AF-FDE3-4346-8FCF-61FB7D3A8A9A}" presName="childNode1" presStyleLbl="bgAcc1" presStyleIdx="0" presStyleCnt="3">
        <dgm:presLayoutVars>
          <dgm:bulletEnabled val="1"/>
        </dgm:presLayoutVars>
      </dgm:prSet>
      <dgm:spPr/>
    </dgm:pt>
    <dgm:pt modelId="{65FB5FB3-ADD2-41F0-AFD8-E541631496D3}" type="pres">
      <dgm:prSet presAssocID="{BF3D89AF-FDE3-4346-8FCF-61FB7D3A8A9A}" presName="childNode1tx" presStyleLbl="bgAcc1" presStyleIdx="0" presStyleCnt="3">
        <dgm:presLayoutVars>
          <dgm:bulletEnabled val="1"/>
        </dgm:presLayoutVars>
      </dgm:prSet>
      <dgm:spPr/>
    </dgm:pt>
    <dgm:pt modelId="{35EA6B18-ED75-4004-A901-F741B6AE605B}" type="pres">
      <dgm:prSet presAssocID="{BF3D89AF-FDE3-4346-8FCF-61FB7D3A8A9A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F49CC0B8-D763-49A6-9D51-85C1456506A0}" type="pres">
      <dgm:prSet presAssocID="{BF3D89AF-FDE3-4346-8FCF-61FB7D3A8A9A}" presName="connSite1" presStyleCnt="0"/>
      <dgm:spPr/>
    </dgm:pt>
    <dgm:pt modelId="{D7159A21-0696-4D3C-BBD9-DE957B18B163}" type="pres">
      <dgm:prSet presAssocID="{A9E28399-6168-4BB2-9CE6-05E170D335A6}" presName="Name9" presStyleLbl="sibTrans2D1" presStyleIdx="0" presStyleCnt="2"/>
      <dgm:spPr/>
    </dgm:pt>
    <dgm:pt modelId="{A2AFE7FF-F36E-4235-8905-40AB5A0DDE8B}" type="pres">
      <dgm:prSet presAssocID="{B7B28008-209B-46B8-BA68-56257D2D03CA}" presName="composite2" presStyleCnt="0"/>
      <dgm:spPr/>
    </dgm:pt>
    <dgm:pt modelId="{34BEFF24-7DC3-4903-AEC2-7A5DAEA937D5}" type="pres">
      <dgm:prSet presAssocID="{B7B28008-209B-46B8-BA68-56257D2D03CA}" presName="dummyNode2" presStyleLbl="node1" presStyleIdx="0" presStyleCnt="3"/>
      <dgm:spPr/>
    </dgm:pt>
    <dgm:pt modelId="{6F5BDFEC-479E-4F0D-826D-B85242907A1C}" type="pres">
      <dgm:prSet presAssocID="{B7B28008-209B-46B8-BA68-56257D2D03CA}" presName="childNode2" presStyleLbl="bgAcc1" presStyleIdx="1" presStyleCnt="3">
        <dgm:presLayoutVars>
          <dgm:bulletEnabled val="1"/>
        </dgm:presLayoutVars>
      </dgm:prSet>
      <dgm:spPr/>
    </dgm:pt>
    <dgm:pt modelId="{6CA733B3-416D-41E9-BBE6-2674DDBF1D56}" type="pres">
      <dgm:prSet presAssocID="{B7B28008-209B-46B8-BA68-56257D2D03CA}" presName="childNode2tx" presStyleLbl="bgAcc1" presStyleIdx="1" presStyleCnt="3">
        <dgm:presLayoutVars>
          <dgm:bulletEnabled val="1"/>
        </dgm:presLayoutVars>
      </dgm:prSet>
      <dgm:spPr/>
    </dgm:pt>
    <dgm:pt modelId="{7D05523C-015F-4F19-9453-FE30972E0C1D}" type="pres">
      <dgm:prSet presAssocID="{B7B28008-209B-46B8-BA68-56257D2D03CA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C5FA563-97BA-4BA6-AA50-4C743BA07296}" type="pres">
      <dgm:prSet presAssocID="{B7B28008-209B-46B8-BA68-56257D2D03CA}" presName="connSite2" presStyleCnt="0"/>
      <dgm:spPr/>
    </dgm:pt>
    <dgm:pt modelId="{A364BA07-2DE0-4C67-A935-6F7F0FC4A5AC}" type="pres">
      <dgm:prSet presAssocID="{E364D7F6-71A8-4E06-8B2A-5D612348483F}" presName="Name18" presStyleLbl="sibTrans2D1" presStyleIdx="1" presStyleCnt="2"/>
      <dgm:spPr/>
    </dgm:pt>
    <dgm:pt modelId="{2EC925A4-09BB-49B5-AAFB-FFBC46213766}" type="pres">
      <dgm:prSet presAssocID="{520F5B77-2A77-4665-A1E7-C19288EF00DC}" presName="composite1" presStyleCnt="0"/>
      <dgm:spPr/>
    </dgm:pt>
    <dgm:pt modelId="{8D9724C7-D18F-4DC4-B378-F9B264746A43}" type="pres">
      <dgm:prSet presAssocID="{520F5B77-2A77-4665-A1E7-C19288EF00DC}" presName="dummyNode1" presStyleLbl="node1" presStyleIdx="1" presStyleCnt="3"/>
      <dgm:spPr/>
    </dgm:pt>
    <dgm:pt modelId="{8AB970AA-49E9-4D69-BD1F-EEA670EDFFEF}" type="pres">
      <dgm:prSet presAssocID="{520F5B77-2A77-4665-A1E7-C19288EF00DC}" presName="childNode1" presStyleLbl="bgAcc1" presStyleIdx="2" presStyleCnt="3">
        <dgm:presLayoutVars>
          <dgm:bulletEnabled val="1"/>
        </dgm:presLayoutVars>
      </dgm:prSet>
      <dgm:spPr/>
    </dgm:pt>
    <dgm:pt modelId="{EB6F613F-F620-42BE-82C7-6A35F8115AD6}" type="pres">
      <dgm:prSet presAssocID="{520F5B77-2A77-4665-A1E7-C19288EF00DC}" presName="childNode1tx" presStyleLbl="bgAcc1" presStyleIdx="2" presStyleCnt="3">
        <dgm:presLayoutVars>
          <dgm:bulletEnabled val="1"/>
        </dgm:presLayoutVars>
      </dgm:prSet>
      <dgm:spPr/>
    </dgm:pt>
    <dgm:pt modelId="{D4D4818B-0E0E-4E0C-A560-96D706777196}" type="pres">
      <dgm:prSet presAssocID="{520F5B77-2A77-4665-A1E7-C19288EF00D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49F567D-F7CF-44BC-B6D1-FD27E44A625E}" type="pres">
      <dgm:prSet presAssocID="{520F5B77-2A77-4665-A1E7-C19288EF00DC}" presName="connSite1" presStyleCnt="0"/>
      <dgm:spPr/>
    </dgm:pt>
  </dgm:ptLst>
  <dgm:cxnLst>
    <dgm:cxn modelId="{C133A205-C93E-4C41-82D9-F971A10A6052}" srcId="{520F5B77-2A77-4665-A1E7-C19288EF00DC}" destId="{C30E34D0-AD9F-47A0-97A8-C025F20DDA9F}" srcOrd="1" destOrd="0" parTransId="{20B69DB5-1BA8-4BAD-BCB9-49876E124B1D}" sibTransId="{4375A514-D584-42F3-A366-98966AF4D39C}"/>
    <dgm:cxn modelId="{A60F5108-D29B-4D70-8356-E01CAA795708}" type="presOf" srcId="{AF5EE95E-FB7F-4F07-9C10-8E28260D35F9}" destId="{65FB5FB3-ADD2-41F0-AFD8-E541631496D3}" srcOrd="1" destOrd="2" presId="urn:microsoft.com/office/officeart/2005/8/layout/hProcess4"/>
    <dgm:cxn modelId="{558B0412-0A00-4228-8CC8-CBA9589DF472}" type="presOf" srcId="{49D9A7B7-1262-4C69-A238-8428389A06CB}" destId="{6CA733B3-416D-41E9-BBE6-2674DDBF1D56}" srcOrd="1" destOrd="1" presId="urn:microsoft.com/office/officeart/2005/8/layout/hProcess4"/>
    <dgm:cxn modelId="{FE23A21F-952C-43F5-B270-CD6EAC349237}" type="presOf" srcId="{C2E860F8-10AA-472D-9419-7C265C5BC9BB}" destId="{D963FFF4-8AC3-4481-AC48-7405FF78903D}" srcOrd="0" destOrd="3" presId="urn:microsoft.com/office/officeart/2005/8/layout/hProcess4"/>
    <dgm:cxn modelId="{B6AE9922-85E2-47E9-955E-C060BF73D524}" type="presOf" srcId="{AF5EE95E-FB7F-4F07-9C10-8E28260D35F9}" destId="{D963FFF4-8AC3-4481-AC48-7405FF78903D}" srcOrd="0" destOrd="2" presId="urn:microsoft.com/office/officeart/2005/8/layout/hProcess4"/>
    <dgm:cxn modelId="{FFCF0A24-F5D8-4759-AF3C-194A2C16A874}" srcId="{BF3D89AF-FDE3-4346-8FCF-61FB7D3A8A9A}" destId="{AF5EE95E-FB7F-4F07-9C10-8E28260D35F9}" srcOrd="2" destOrd="0" parTransId="{A0DA9E17-AAC2-480B-AC44-A6C2E9BF7659}" sibTransId="{ACFA0F56-5D41-45A2-8BFD-131DA218337F}"/>
    <dgm:cxn modelId="{30EB292C-0830-4C5E-A133-D1ED78D35436}" srcId="{B7B28008-209B-46B8-BA68-56257D2D03CA}" destId="{49D9A7B7-1262-4C69-A238-8428389A06CB}" srcOrd="1" destOrd="0" parTransId="{3E5702D5-A027-4473-8AD6-41AA443293F8}" sibTransId="{379F38E0-66CC-413A-B666-FDCFFA716820}"/>
    <dgm:cxn modelId="{B0898C2D-58CC-4A32-BC54-F879048CE6AA}" srcId="{B7B28008-209B-46B8-BA68-56257D2D03CA}" destId="{BB4035B7-D9CA-4751-AEF7-06889BDEBD4D}" srcOrd="0" destOrd="0" parTransId="{4028F307-3645-4D32-ACA0-CBFBFF3CCA78}" sibTransId="{988D1BBB-052E-45A4-AB9C-59BE61EC949F}"/>
    <dgm:cxn modelId="{C4440034-84EA-4C58-AEE3-7C57D858978B}" type="presOf" srcId="{A1437BC8-F01A-4923-A51D-93E45AA1217E}" destId="{65FB5FB3-ADD2-41F0-AFD8-E541631496D3}" srcOrd="1" destOrd="0" presId="urn:microsoft.com/office/officeart/2005/8/layout/hProcess4"/>
    <dgm:cxn modelId="{DA51FE34-6F80-406E-8DB0-E8A509948F39}" type="presOf" srcId="{49D9A7B7-1262-4C69-A238-8428389A06CB}" destId="{6F5BDFEC-479E-4F0D-826D-B85242907A1C}" srcOrd="0" destOrd="1" presId="urn:microsoft.com/office/officeart/2005/8/layout/hProcess4"/>
    <dgm:cxn modelId="{74734939-75A9-4169-80FD-71C269ACAF7D}" type="presOf" srcId="{E364D7F6-71A8-4E06-8B2A-5D612348483F}" destId="{A364BA07-2DE0-4C67-A935-6F7F0FC4A5AC}" srcOrd="0" destOrd="0" presId="urn:microsoft.com/office/officeart/2005/8/layout/hProcess4"/>
    <dgm:cxn modelId="{88D7815B-835D-4B78-9AB7-4A9C7E68FE1A}" type="presOf" srcId="{A9E28399-6168-4BB2-9CE6-05E170D335A6}" destId="{D7159A21-0696-4D3C-BBD9-DE957B18B163}" srcOrd="0" destOrd="0" presId="urn:microsoft.com/office/officeart/2005/8/layout/hProcess4"/>
    <dgm:cxn modelId="{F8569066-05B0-4AAE-B257-B47804DDDDC5}" type="presOf" srcId="{B6E78240-553B-41F2-BCAD-CDA6D4561F5F}" destId="{D963FFF4-8AC3-4481-AC48-7405FF78903D}" srcOrd="0" destOrd="1" presId="urn:microsoft.com/office/officeart/2005/8/layout/hProcess4"/>
    <dgm:cxn modelId="{D1DB324F-CEB0-4F67-A1A0-4DF6D8186BEC}" type="presOf" srcId="{1F0958CB-8ED7-414C-93F0-396A9B5F98E9}" destId="{EB6F613F-F620-42BE-82C7-6A35F8115AD6}" srcOrd="1" destOrd="0" presId="urn:microsoft.com/office/officeart/2005/8/layout/hProcess4"/>
    <dgm:cxn modelId="{53224D51-37FC-4061-9E88-9196CE8AA022}" type="presOf" srcId="{9DCBB4CD-4356-46A1-AA52-F421D0A62F63}" destId="{E536533C-C110-4EA4-AE77-F065A7D58AA4}" srcOrd="0" destOrd="0" presId="urn:microsoft.com/office/officeart/2005/8/layout/hProcess4"/>
    <dgm:cxn modelId="{A1C60252-66D5-4C1D-838D-9D8F303B0307}" type="presOf" srcId="{BB4035B7-D9CA-4751-AEF7-06889BDEBD4D}" destId="{6F5BDFEC-479E-4F0D-826D-B85242907A1C}" srcOrd="0" destOrd="0" presId="urn:microsoft.com/office/officeart/2005/8/layout/hProcess4"/>
    <dgm:cxn modelId="{69CD7876-2166-4928-9E4E-73D6FDF3010F}" srcId="{BF3D89AF-FDE3-4346-8FCF-61FB7D3A8A9A}" destId="{A1437BC8-F01A-4923-A51D-93E45AA1217E}" srcOrd="0" destOrd="0" parTransId="{79104778-C402-4D67-AFE0-347702999971}" sibTransId="{32C551CB-4580-4BC8-BA9E-CC990900B586}"/>
    <dgm:cxn modelId="{36127378-51C7-4164-A9DE-25D8A360F6E2}" srcId="{BF3D89AF-FDE3-4346-8FCF-61FB7D3A8A9A}" destId="{D3725CB5-813F-4649-865F-9598D229AF76}" srcOrd="4" destOrd="0" parTransId="{9484EC9F-F1FC-4130-9054-491114532313}" sibTransId="{B2AC8F81-CF3D-4BEF-AA8C-CA9D5367643C}"/>
    <dgm:cxn modelId="{DD99BE59-3873-4155-AC95-9B8C1F7A4365}" type="presOf" srcId="{A1437BC8-F01A-4923-A51D-93E45AA1217E}" destId="{D963FFF4-8AC3-4481-AC48-7405FF78903D}" srcOrd="0" destOrd="0" presId="urn:microsoft.com/office/officeart/2005/8/layout/hProcess4"/>
    <dgm:cxn modelId="{B82CF97A-7DD8-4F13-82C5-B61E1500D69E}" type="presOf" srcId="{D3725CB5-813F-4649-865F-9598D229AF76}" destId="{65FB5FB3-ADD2-41F0-AFD8-E541631496D3}" srcOrd="1" destOrd="4" presId="urn:microsoft.com/office/officeart/2005/8/layout/hProcess4"/>
    <dgm:cxn modelId="{1847267E-0E65-418E-AF19-6183CB80B498}" type="presOf" srcId="{BB4035B7-D9CA-4751-AEF7-06889BDEBD4D}" destId="{6CA733B3-416D-41E9-BBE6-2674DDBF1D56}" srcOrd="1" destOrd="0" presId="urn:microsoft.com/office/officeart/2005/8/layout/hProcess4"/>
    <dgm:cxn modelId="{58716982-3EE7-4C6C-BD17-0E13C7DD9797}" srcId="{9DCBB4CD-4356-46A1-AA52-F421D0A62F63}" destId="{520F5B77-2A77-4665-A1E7-C19288EF00DC}" srcOrd="2" destOrd="0" parTransId="{5D9F8472-D2EF-471A-B6C9-483A99103133}" sibTransId="{59AD1FFB-7E91-43FC-9424-AE7CD8365314}"/>
    <dgm:cxn modelId="{22552495-A789-4CFD-9342-EFC98B91B6E6}" type="presOf" srcId="{C30E34D0-AD9F-47A0-97A8-C025F20DDA9F}" destId="{EB6F613F-F620-42BE-82C7-6A35F8115AD6}" srcOrd="1" destOrd="1" presId="urn:microsoft.com/office/officeart/2005/8/layout/hProcess4"/>
    <dgm:cxn modelId="{3E112E97-C6B3-4920-8B7E-985672BE198E}" type="presOf" srcId="{C30E34D0-AD9F-47A0-97A8-C025F20DDA9F}" destId="{8AB970AA-49E9-4D69-BD1F-EEA670EDFFEF}" srcOrd="0" destOrd="1" presId="urn:microsoft.com/office/officeart/2005/8/layout/hProcess4"/>
    <dgm:cxn modelId="{0EEA9398-3514-4C71-8FFB-2B57AF27FF5C}" srcId="{520F5B77-2A77-4665-A1E7-C19288EF00DC}" destId="{1F0958CB-8ED7-414C-93F0-396A9B5F98E9}" srcOrd="0" destOrd="0" parTransId="{C3B8FA48-7739-4E3B-8665-D415E43FEE01}" sibTransId="{6B373569-CE92-4259-9343-AFCF05396B40}"/>
    <dgm:cxn modelId="{7DF4609A-29EF-43D4-AB43-D1413398ECD0}" type="presOf" srcId="{1F0958CB-8ED7-414C-93F0-396A9B5F98E9}" destId="{8AB970AA-49E9-4D69-BD1F-EEA670EDFFEF}" srcOrd="0" destOrd="0" presId="urn:microsoft.com/office/officeart/2005/8/layout/hProcess4"/>
    <dgm:cxn modelId="{5930EAAB-5135-4197-ACC3-C855A2B7C101}" type="presOf" srcId="{D3725CB5-813F-4649-865F-9598D229AF76}" destId="{D963FFF4-8AC3-4481-AC48-7405FF78903D}" srcOrd="0" destOrd="4" presId="urn:microsoft.com/office/officeart/2005/8/layout/hProcess4"/>
    <dgm:cxn modelId="{D2C753B1-99FB-43E5-B65A-FEF5336B5435}" srcId="{BF3D89AF-FDE3-4346-8FCF-61FB7D3A8A9A}" destId="{C2E860F8-10AA-472D-9419-7C265C5BC9BB}" srcOrd="3" destOrd="0" parTransId="{B202CB37-F973-4673-9641-08C4FA655EB9}" sibTransId="{34A66512-AAC0-4917-9696-45AA5C42A150}"/>
    <dgm:cxn modelId="{B811A7BD-1656-4F24-B1D9-DBF896B58464}" type="presOf" srcId="{B7B28008-209B-46B8-BA68-56257D2D03CA}" destId="{7D05523C-015F-4F19-9453-FE30972E0C1D}" srcOrd="0" destOrd="0" presId="urn:microsoft.com/office/officeart/2005/8/layout/hProcess4"/>
    <dgm:cxn modelId="{779F04C3-6932-4E41-9D4A-A0822FCD0F0C}" srcId="{9DCBB4CD-4356-46A1-AA52-F421D0A62F63}" destId="{B7B28008-209B-46B8-BA68-56257D2D03CA}" srcOrd="1" destOrd="0" parTransId="{A7848472-2F35-4786-96DF-72E68B5985A7}" sibTransId="{E364D7F6-71A8-4E06-8B2A-5D612348483F}"/>
    <dgm:cxn modelId="{85C01FDA-053D-4781-BD3C-F6660A5244AA}" type="presOf" srcId="{BF3D89AF-FDE3-4346-8FCF-61FB7D3A8A9A}" destId="{35EA6B18-ED75-4004-A901-F741B6AE605B}" srcOrd="0" destOrd="0" presId="urn:microsoft.com/office/officeart/2005/8/layout/hProcess4"/>
    <dgm:cxn modelId="{2800ECE0-53DF-419F-B7BF-E9A5A283094B}" type="presOf" srcId="{B6E78240-553B-41F2-BCAD-CDA6D4561F5F}" destId="{65FB5FB3-ADD2-41F0-AFD8-E541631496D3}" srcOrd="1" destOrd="1" presId="urn:microsoft.com/office/officeart/2005/8/layout/hProcess4"/>
    <dgm:cxn modelId="{08B449E7-C726-48B4-8AC2-66016053B19C}" srcId="{9DCBB4CD-4356-46A1-AA52-F421D0A62F63}" destId="{BF3D89AF-FDE3-4346-8FCF-61FB7D3A8A9A}" srcOrd="0" destOrd="0" parTransId="{F4B9450B-50BC-4629-A50F-314588C97DD8}" sibTransId="{A9E28399-6168-4BB2-9CE6-05E170D335A6}"/>
    <dgm:cxn modelId="{B6850AE8-2620-415F-95F3-2DBB8D1C881D}" type="presOf" srcId="{C2E860F8-10AA-472D-9419-7C265C5BC9BB}" destId="{65FB5FB3-ADD2-41F0-AFD8-E541631496D3}" srcOrd="1" destOrd="3" presId="urn:microsoft.com/office/officeart/2005/8/layout/hProcess4"/>
    <dgm:cxn modelId="{D92576EA-03E4-459E-9FE4-8DE47CCC8514}" srcId="{BF3D89AF-FDE3-4346-8FCF-61FB7D3A8A9A}" destId="{B6E78240-553B-41F2-BCAD-CDA6D4561F5F}" srcOrd="1" destOrd="0" parTransId="{A9283D52-B439-4E81-A2FF-FC9856D074C0}" sibTransId="{22BFCC7E-46CB-47B9-994B-A1436128F0C0}"/>
    <dgm:cxn modelId="{009DA3F9-F54A-4BD1-8966-49899490B391}" type="presOf" srcId="{520F5B77-2A77-4665-A1E7-C19288EF00DC}" destId="{D4D4818B-0E0E-4E0C-A560-96D706777196}" srcOrd="0" destOrd="0" presId="urn:microsoft.com/office/officeart/2005/8/layout/hProcess4"/>
    <dgm:cxn modelId="{CB734545-81D2-4321-AD92-912B96577383}" type="presParOf" srcId="{E536533C-C110-4EA4-AE77-F065A7D58AA4}" destId="{EA764553-E57A-459F-8A21-DA9BAB53CCDF}" srcOrd="0" destOrd="0" presId="urn:microsoft.com/office/officeart/2005/8/layout/hProcess4"/>
    <dgm:cxn modelId="{AE97065E-EEB0-4ECC-955C-34C5EE7B4589}" type="presParOf" srcId="{E536533C-C110-4EA4-AE77-F065A7D58AA4}" destId="{C384D4DE-99EB-423B-9368-92E7D9C904F6}" srcOrd="1" destOrd="0" presId="urn:microsoft.com/office/officeart/2005/8/layout/hProcess4"/>
    <dgm:cxn modelId="{C5A7D941-4C0D-49AE-B2A8-BC68E947B757}" type="presParOf" srcId="{E536533C-C110-4EA4-AE77-F065A7D58AA4}" destId="{ABEC3910-1106-4432-A612-6F76AE30A5FF}" srcOrd="2" destOrd="0" presId="urn:microsoft.com/office/officeart/2005/8/layout/hProcess4"/>
    <dgm:cxn modelId="{29FF05DE-9984-4E35-8280-18A1F6FAAA41}" type="presParOf" srcId="{ABEC3910-1106-4432-A612-6F76AE30A5FF}" destId="{5BECE77F-5660-4499-BD73-811A9307F8F5}" srcOrd="0" destOrd="0" presId="urn:microsoft.com/office/officeart/2005/8/layout/hProcess4"/>
    <dgm:cxn modelId="{70E9BEF3-B033-4E7C-B04B-7F9F40BF3586}" type="presParOf" srcId="{5BECE77F-5660-4499-BD73-811A9307F8F5}" destId="{E06CA096-C4F1-4E5A-B0E7-EA8773B31DCA}" srcOrd="0" destOrd="0" presId="urn:microsoft.com/office/officeart/2005/8/layout/hProcess4"/>
    <dgm:cxn modelId="{E70ED8A0-275E-4810-9BEA-CC13FBABF144}" type="presParOf" srcId="{5BECE77F-5660-4499-BD73-811A9307F8F5}" destId="{D963FFF4-8AC3-4481-AC48-7405FF78903D}" srcOrd="1" destOrd="0" presId="urn:microsoft.com/office/officeart/2005/8/layout/hProcess4"/>
    <dgm:cxn modelId="{AFB911FA-A196-460F-B0F2-DE465804D3DD}" type="presParOf" srcId="{5BECE77F-5660-4499-BD73-811A9307F8F5}" destId="{65FB5FB3-ADD2-41F0-AFD8-E541631496D3}" srcOrd="2" destOrd="0" presId="urn:microsoft.com/office/officeart/2005/8/layout/hProcess4"/>
    <dgm:cxn modelId="{D5282B3F-A9D8-41B2-9210-827FB02318F6}" type="presParOf" srcId="{5BECE77F-5660-4499-BD73-811A9307F8F5}" destId="{35EA6B18-ED75-4004-A901-F741B6AE605B}" srcOrd="3" destOrd="0" presId="urn:microsoft.com/office/officeart/2005/8/layout/hProcess4"/>
    <dgm:cxn modelId="{9AEEB5E7-7770-4EDA-AF52-F520597AFAA1}" type="presParOf" srcId="{5BECE77F-5660-4499-BD73-811A9307F8F5}" destId="{F49CC0B8-D763-49A6-9D51-85C1456506A0}" srcOrd="4" destOrd="0" presId="urn:microsoft.com/office/officeart/2005/8/layout/hProcess4"/>
    <dgm:cxn modelId="{C8BC1A1D-4591-4B86-8AA6-6FFA3480E2EB}" type="presParOf" srcId="{ABEC3910-1106-4432-A612-6F76AE30A5FF}" destId="{D7159A21-0696-4D3C-BBD9-DE957B18B163}" srcOrd="1" destOrd="0" presId="urn:microsoft.com/office/officeart/2005/8/layout/hProcess4"/>
    <dgm:cxn modelId="{01CA7F60-A4BF-4F15-AEAD-B8856C5B8F32}" type="presParOf" srcId="{ABEC3910-1106-4432-A612-6F76AE30A5FF}" destId="{A2AFE7FF-F36E-4235-8905-40AB5A0DDE8B}" srcOrd="2" destOrd="0" presId="urn:microsoft.com/office/officeart/2005/8/layout/hProcess4"/>
    <dgm:cxn modelId="{CC40F47F-957E-4E37-9261-91244CD76E4A}" type="presParOf" srcId="{A2AFE7FF-F36E-4235-8905-40AB5A0DDE8B}" destId="{34BEFF24-7DC3-4903-AEC2-7A5DAEA937D5}" srcOrd="0" destOrd="0" presId="urn:microsoft.com/office/officeart/2005/8/layout/hProcess4"/>
    <dgm:cxn modelId="{D2515036-62E1-45E0-8149-CA1EDC847570}" type="presParOf" srcId="{A2AFE7FF-F36E-4235-8905-40AB5A0DDE8B}" destId="{6F5BDFEC-479E-4F0D-826D-B85242907A1C}" srcOrd="1" destOrd="0" presId="urn:microsoft.com/office/officeart/2005/8/layout/hProcess4"/>
    <dgm:cxn modelId="{F97359D1-C398-4935-93E9-3CA6352F2E1D}" type="presParOf" srcId="{A2AFE7FF-F36E-4235-8905-40AB5A0DDE8B}" destId="{6CA733B3-416D-41E9-BBE6-2674DDBF1D56}" srcOrd="2" destOrd="0" presId="urn:microsoft.com/office/officeart/2005/8/layout/hProcess4"/>
    <dgm:cxn modelId="{6D985079-E46C-456B-A92E-B2819CE67D35}" type="presParOf" srcId="{A2AFE7FF-F36E-4235-8905-40AB5A0DDE8B}" destId="{7D05523C-015F-4F19-9453-FE30972E0C1D}" srcOrd="3" destOrd="0" presId="urn:microsoft.com/office/officeart/2005/8/layout/hProcess4"/>
    <dgm:cxn modelId="{10D97CA6-6305-49A4-9579-C2FFD8E77562}" type="presParOf" srcId="{A2AFE7FF-F36E-4235-8905-40AB5A0DDE8B}" destId="{6C5FA563-97BA-4BA6-AA50-4C743BA07296}" srcOrd="4" destOrd="0" presId="urn:microsoft.com/office/officeart/2005/8/layout/hProcess4"/>
    <dgm:cxn modelId="{80472D4E-E6E2-4FEE-AA64-0E328CDD1F24}" type="presParOf" srcId="{ABEC3910-1106-4432-A612-6F76AE30A5FF}" destId="{A364BA07-2DE0-4C67-A935-6F7F0FC4A5AC}" srcOrd="3" destOrd="0" presId="urn:microsoft.com/office/officeart/2005/8/layout/hProcess4"/>
    <dgm:cxn modelId="{585637F0-0BA5-4DF4-AAFA-28298E51623B}" type="presParOf" srcId="{ABEC3910-1106-4432-A612-6F76AE30A5FF}" destId="{2EC925A4-09BB-49B5-AAFB-FFBC46213766}" srcOrd="4" destOrd="0" presId="urn:microsoft.com/office/officeart/2005/8/layout/hProcess4"/>
    <dgm:cxn modelId="{CAC77C3F-8DFF-4475-9FE5-D230D48905F0}" type="presParOf" srcId="{2EC925A4-09BB-49B5-AAFB-FFBC46213766}" destId="{8D9724C7-D18F-4DC4-B378-F9B264746A43}" srcOrd="0" destOrd="0" presId="urn:microsoft.com/office/officeart/2005/8/layout/hProcess4"/>
    <dgm:cxn modelId="{448C826A-C67A-472D-BF1B-69B0BF9AA64E}" type="presParOf" srcId="{2EC925A4-09BB-49B5-AAFB-FFBC46213766}" destId="{8AB970AA-49E9-4D69-BD1F-EEA670EDFFEF}" srcOrd="1" destOrd="0" presId="urn:microsoft.com/office/officeart/2005/8/layout/hProcess4"/>
    <dgm:cxn modelId="{40AD0045-72D8-4CAF-B946-E418A231B2D1}" type="presParOf" srcId="{2EC925A4-09BB-49B5-AAFB-FFBC46213766}" destId="{EB6F613F-F620-42BE-82C7-6A35F8115AD6}" srcOrd="2" destOrd="0" presId="urn:microsoft.com/office/officeart/2005/8/layout/hProcess4"/>
    <dgm:cxn modelId="{0EAF6562-0012-4B14-ADA7-6278033B0FC7}" type="presParOf" srcId="{2EC925A4-09BB-49B5-AAFB-FFBC46213766}" destId="{D4D4818B-0E0E-4E0C-A560-96D706777196}" srcOrd="3" destOrd="0" presId="urn:microsoft.com/office/officeart/2005/8/layout/hProcess4"/>
    <dgm:cxn modelId="{11DF1266-2E11-4EC1-A597-8F4974196BC6}" type="presParOf" srcId="{2EC925A4-09BB-49B5-AAFB-FFBC46213766}" destId="{649F567D-F7CF-44BC-B6D1-FD27E44A625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A6E52-6D6C-4081-B39A-C00E126CB945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</dgm:pt>
    <dgm:pt modelId="{0B0136EC-0726-4FAF-A102-767AA5E6B285}">
      <dgm:prSet phldrT="[Text]"/>
      <dgm:spPr/>
      <dgm:t>
        <a:bodyPr/>
        <a:lstStyle/>
        <a:p>
          <a:r>
            <a:rPr lang="pt-PT" dirty="0"/>
            <a:t>Flume</a:t>
          </a:r>
          <a:endParaRPr lang="en-US" dirty="0"/>
        </a:p>
      </dgm:t>
    </dgm:pt>
    <dgm:pt modelId="{B8EB855A-4040-46F5-AD61-E09AE888A23E}" type="parTrans" cxnId="{819EA2DD-4919-4A94-8462-39293EA16C95}">
      <dgm:prSet/>
      <dgm:spPr/>
      <dgm:t>
        <a:bodyPr/>
        <a:lstStyle/>
        <a:p>
          <a:endParaRPr lang="en-US"/>
        </a:p>
      </dgm:t>
    </dgm:pt>
    <dgm:pt modelId="{86FBE2FB-8945-4B28-8079-37334E87A399}" type="sibTrans" cxnId="{819EA2DD-4919-4A94-8462-39293EA16C95}">
      <dgm:prSet/>
      <dgm:spPr/>
      <dgm:t>
        <a:bodyPr/>
        <a:lstStyle/>
        <a:p>
          <a:endParaRPr lang="en-US"/>
        </a:p>
      </dgm:t>
    </dgm:pt>
    <dgm:pt modelId="{B1169328-471C-4FF7-BD7C-4040C96136DC}">
      <dgm:prSet phldrT="[Text]"/>
      <dgm:spPr/>
      <dgm:t>
        <a:bodyPr/>
        <a:lstStyle/>
        <a:p>
          <a:r>
            <a:rPr lang="pt-PT" dirty="0"/>
            <a:t>HDFS</a:t>
          </a:r>
          <a:endParaRPr lang="en-US" dirty="0"/>
        </a:p>
      </dgm:t>
    </dgm:pt>
    <dgm:pt modelId="{0ADAFF63-6C8E-496F-B7FB-26E405C11951}" type="parTrans" cxnId="{0DBF0C56-2BA4-45C6-835B-A9469B53729E}">
      <dgm:prSet/>
      <dgm:spPr/>
      <dgm:t>
        <a:bodyPr/>
        <a:lstStyle/>
        <a:p>
          <a:endParaRPr lang="en-US"/>
        </a:p>
      </dgm:t>
    </dgm:pt>
    <dgm:pt modelId="{A57CA674-20EC-4371-95EE-2F7B82CBBAB0}" type="sibTrans" cxnId="{0DBF0C56-2BA4-45C6-835B-A9469B53729E}">
      <dgm:prSet/>
      <dgm:spPr/>
      <dgm:t>
        <a:bodyPr/>
        <a:lstStyle/>
        <a:p>
          <a:endParaRPr lang="en-US"/>
        </a:p>
      </dgm:t>
    </dgm:pt>
    <dgm:pt modelId="{3889D811-3C4E-416B-B6B3-2E96490BE3F5}">
      <dgm:prSet phldrT="[Text]"/>
      <dgm:spPr/>
      <dgm:t>
        <a:bodyPr/>
        <a:lstStyle/>
        <a:p>
          <a:r>
            <a:rPr lang="pt-PT" dirty="0" err="1"/>
            <a:t>Hive</a:t>
          </a:r>
          <a:endParaRPr lang="en-US" dirty="0"/>
        </a:p>
      </dgm:t>
    </dgm:pt>
    <dgm:pt modelId="{ADF6CB82-A1EF-4F45-A36B-613709F4B1A2}" type="sibTrans" cxnId="{1B9EF3BE-E9BB-44BC-A95F-AE009692B098}">
      <dgm:prSet/>
      <dgm:spPr/>
      <dgm:t>
        <a:bodyPr/>
        <a:lstStyle/>
        <a:p>
          <a:endParaRPr lang="en-US"/>
        </a:p>
      </dgm:t>
    </dgm:pt>
    <dgm:pt modelId="{A847387E-6799-4447-8023-4B8440846C73}" type="parTrans" cxnId="{1B9EF3BE-E9BB-44BC-A95F-AE009692B098}">
      <dgm:prSet/>
      <dgm:spPr/>
      <dgm:t>
        <a:bodyPr/>
        <a:lstStyle/>
        <a:p>
          <a:endParaRPr lang="en-US"/>
        </a:p>
      </dgm:t>
    </dgm:pt>
    <dgm:pt modelId="{D7C80CCC-F7B3-489A-9733-678DB14F201D}">
      <dgm:prSet phldrT="[Text]"/>
      <dgm:spPr/>
      <dgm:t>
        <a:bodyPr/>
        <a:lstStyle/>
        <a:p>
          <a:r>
            <a:rPr lang="pt-PT" dirty="0" err="1"/>
            <a:t>Oozie</a:t>
          </a:r>
          <a:endParaRPr lang="en-US" dirty="0"/>
        </a:p>
      </dgm:t>
    </dgm:pt>
    <dgm:pt modelId="{11286729-E629-4065-8D11-4219539DB370}" type="parTrans" cxnId="{55FE459D-8A99-43AF-A4E4-1D953C23A1C3}">
      <dgm:prSet/>
      <dgm:spPr/>
      <dgm:t>
        <a:bodyPr/>
        <a:lstStyle/>
        <a:p>
          <a:endParaRPr lang="en-US"/>
        </a:p>
      </dgm:t>
    </dgm:pt>
    <dgm:pt modelId="{11B469FB-D153-42FE-A46A-A20BC733926B}" type="sibTrans" cxnId="{55FE459D-8A99-43AF-A4E4-1D953C23A1C3}">
      <dgm:prSet/>
      <dgm:spPr/>
      <dgm:t>
        <a:bodyPr/>
        <a:lstStyle/>
        <a:p>
          <a:endParaRPr lang="en-US"/>
        </a:p>
      </dgm:t>
    </dgm:pt>
    <dgm:pt modelId="{087EE7AA-B1DB-4702-8628-2E4C82C6CAB0}" type="pres">
      <dgm:prSet presAssocID="{452A6E52-6D6C-4081-B39A-C00E126CB945}" presName="Name0" presStyleCnt="0">
        <dgm:presLayoutVars>
          <dgm:dir/>
          <dgm:animOne val="branch"/>
          <dgm:animLvl val="lvl"/>
        </dgm:presLayoutVars>
      </dgm:prSet>
      <dgm:spPr/>
    </dgm:pt>
    <dgm:pt modelId="{3AB97231-E9C0-408A-AC19-9F0F048EC5B2}" type="pres">
      <dgm:prSet presAssocID="{0B0136EC-0726-4FAF-A102-767AA5E6B285}" presName="chaos" presStyleCnt="0"/>
      <dgm:spPr/>
    </dgm:pt>
    <dgm:pt modelId="{360B7FCC-00B3-4A58-ADA2-DFB01690256C}" type="pres">
      <dgm:prSet presAssocID="{0B0136EC-0726-4FAF-A102-767AA5E6B285}" presName="parTx1" presStyleLbl="revTx" presStyleIdx="0" presStyleCnt="3"/>
      <dgm:spPr/>
    </dgm:pt>
    <dgm:pt modelId="{3AD8B89F-B9FC-477F-BD57-40F1B306589D}" type="pres">
      <dgm:prSet presAssocID="{0B0136EC-0726-4FAF-A102-767AA5E6B285}" presName="c1" presStyleLbl="node1" presStyleIdx="0" presStyleCnt="19"/>
      <dgm:spPr/>
    </dgm:pt>
    <dgm:pt modelId="{0CAE0DAB-4102-4968-BDD0-C449FFE99120}" type="pres">
      <dgm:prSet presAssocID="{0B0136EC-0726-4FAF-A102-767AA5E6B285}" presName="c2" presStyleLbl="node1" presStyleIdx="1" presStyleCnt="19"/>
      <dgm:spPr/>
    </dgm:pt>
    <dgm:pt modelId="{749E5858-DC89-4E55-928D-10152B42C5B4}" type="pres">
      <dgm:prSet presAssocID="{0B0136EC-0726-4FAF-A102-767AA5E6B285}" presName="c3" presStyleLbl="node1" presStyleIdx="2" presStyleCnt="19"/>
      <dgm:spPr/>
    </dgm:pt>
    <dgm:pt modelId="{683503AB-A9CB-4E43-9792-BF8D5DA1DD9E}" type="pres">
      <dgm:prSet presAssocID="{0B0136EC-0726-4FAF-A102-767AA5E6B285}" presName="c4" presStyleLbl="node1" presStyleIdx="3" presStyleCnt="19"/>
      <dgm:spPr/>
    </dgm:pt>
    <dgm:pt modelId="{A0BE8B04-DD02-4814-9574-186B232F7A82}" type="pres">
      <dgm:prSet presAssocID="{0B0136EC-0726-4FAF-A102-767AA5E6B285}" presName="c5" presStyleLbl="node1" presStyleIdx="4" presStyleCnt="19"/>
      <dgm:spPr/>
    </dgm:pt>
    <dgm:pt modelId="{45D87AFD-D7DB-4FE4-A464-A17D721CEFD2}" type="pres">
      <dgm:prSet presAssocID="{0B0136EC-0726-4FAF-A102-767AA5E6B285}" presName="c6" presStyleLbl="node1" presStyleIdx="5" presStyleCnt="19"/>
      <dgm:spPr/>
    </dgm:pt>
    <dgm:pt modelId="{DA5F2E72-7BC1-4BA3-A88F-C63BAFC00E62}" type="pres">
      <dgm:prSet presAssocID="{0B0136EC-0726-4FAF-A102-767AA5E6B285}" presName="c7" presStyleLbl="node1" presStyleIdx="6" presStyleCnt="19"/>
      <dgm:spPr/>
    </dgm:pt>
    <dgm:pt modelId="{1F3ECF1B-3207-474C-A044-38DF99B34CC0}" type="pres">
      <dgm:prSet presAssocID="{0B0136EC-0726-4FAF-A102-767AA5E6B285}" presName="c8" presStyleLbl="node1" presStyleIdx="7" presStyleCnt="19"/>
      <dgm:spPr/>
    </dgm:pt>
    <dgm:pt modelId="{F74ED140-1E9B-4248-BC2E-C7F0DE67F12B}" type="pres">
      <dgm:prSet presAssocID="{0B0136EC-0726-4FAF-A102-767AA5E6B285}" presName="c9" presStyleLbl="node1" presStyleIdx="8" presStyleCnt="19"/>
      <dgm:spPr/>
    </dgm:pt>
    <dgm:pt modelId="{A2FFADBB-C748-4898-B866-4DC1C77E15DC}" type="pres">
      <dgm:prSet presAssocID="{0B0136EC-0726-4FAF-A102-767AA5E6B285}" presName="c10" presStyleLbl="node1" presStyleIdx="9" presStyleCnt="19"/>
      <dgm:spPr/>
    </dgm:pt>
    <dgm:pt modelId="{DC4632A5-A56E-4527-97BA-739A693093DA}" type="pres">
      <dgm:prSet presAssocID="{0B0136EC-0726-4FAF-A102-767AA5E6B285}" presName="c11" presStyleLbl="node1" presStyleIdx="10" presStyleCnt="19"/>
      <dgm:spPr/>
    </dgm:pt>
    <dgm:pt modelId="{429500FA-AF4B-42D8-AC9A-10EA42ACB5CC}" type="pres">
      <dgm:prSet presAssocID="{0B0136EC-0726-4FAF-A102-767AA5E6B285}" presName="c12" presStyleLbl="node1" presStyleIdx="11" presStyleCnt="19"/>
      <dgm:spPr/>
    </dgm:pt>
    <dgm:pt modelId="{7F1CF3AD-79DE-492C-A896-091E4E961845}" type="pres">
      <dgm:prSet presAssocID="{0B0136EC-0726-4FAF-A102-767AA5E6B285}" presName="c13" presStyleLbl="node1" presStyleIdx="12" presStyleCnt="19"/>
      <dgm:spPr/>
    </dgm:pt>
    <dgm:pt modelId="{6C947881-0BA5-4A55-B296-969FD0CBFB90}" type="pres">
      <dgm:prSet presAssocID="{0B0136EC-0726-4FAF-A102-767AA5E6B285}" presName="c14" presStyleLbl="node1" presStyleIdx="13" presStyleCnt="19"/>
      <dgm:spPr/>
    </dgm:pt>
    <dgm:pt modelId="{7ECBF700-60C6-4450-BDD6-32395D8E3B95}" type="pres">
      <dgm:prSet presAssocID="{0B0136EC-0726-4FAF-A102-767AA5E6B285}" presName="c15" presStyleLbl="node1" presStyleIdx="14" presStyleCnt="19"/>
      <dgm:spPr/>
    </dgm:pt>
    <dgm:pt modelId="{8E6E1099-3D2C-4D53-8EAB-83D12889238E}" type="pres">
      <dgm:prSet presAssocID="{0B0136EC-0726-4FAF-A102-767AA5E6B285}" presName="c16" presStyleLbl="node1" presStyleIdx="15" presStyleCnt="19"/>
      <dgm:spPr/>
    </dgm:pt>
    <dgm:pt modelId="{514096E0-FD5E-4068-B6F7-64033A7DF006}" type="pres">
      <dgm:prSet presAssocID="{0B0136EC-0726-4FAF-A102-767AA5E6B285}" presName="c17" presStyleLbl="node1" presStyleIdx="16" presStyleCnt="19"/>
      <dgm:spPr/>
    </dgm:pt>
    <dgm:pt modelId="{0F79FBEF-3946-4F87-9F71-7212D304A834}" type="pres">
      <dgm:prSet presAssocID="{0B0136EC-0726-4FAF-A102-767AA5E6B285}" presName="c18" presStyleLbl="node1" presStyleIdx="17" presStyleCnt="19"/>
      <dgm:spPr/>
    </dgm:pt>
    <dgm:pt modelId="{B703B540-E4A0-4433-AB2D-5FFAF53F12F7}" type="pres">
      <dgm:prSet presAssocID="{86FBE2FB-8945-4B28-8079-37334E87A399}" presName="chevronComposite1" presStyleCnt="0"/>
      <dgm:spPr/>
    </dgm:pt>
    <dgm:pt modelId="{3404F0B3-7DA4-4307-AD42-AB07C2B214FB}" type="pres">
      <dgm:prSet presAssocID="{86FBE2FB-8945-4B28-8079-37334E87A399}" presName="chevron1" presStyleLbl="sibTrans2D1" presStyleIdx="0" presStyleCnt="3"/>
      <dgm:spPr/>
    </dgm:pt>
    <dgm:pt modelId="{72F69780-BA79-44FF-9BF2-9B198F6866F7}" type="pres">
      <dgm:prSet presAssocID="{86FBE2FB-8945-4B28-8079-37334E87A399}" presName="spChevron1" presStyleCnt="0"/>
      <dgm:spPr/>
    </dgm:pt>
    <dgm:pt modelId="{94170A49-7740-4BC8-A79A-BB43FB98DE2B}" type="pres">
      <dgm:prSet presAssocID="{D7C80CCC-F7B3-489A-9733-678DB14F201D}" presName="middle" presStyleCnt="0"/>
      <dgm:spPr/>
    </dgm:pt>
    <dgm:pt modelId="{254966EA-8EB7-4676-BC2C-7D8DE7C30DF6}" type="pres">
      <dgm:prSet presAssocID="{D7C80CCC-F7B3-489A-9733-678DB14F201D}" presName="parTxMid" presStyleLbl="revTx" presStyleIdx="1" presStyleCnt="3"/>
      <dgm:spPr/>
    </dgm:pt>
    <dgm:pt modelId="{9B062F55-DC18-409A-BCA6-87D11C02E9AA}" type="pres">
      <dgm:prSet presAssocID="{D7C80CCC-F7B3-489A-9733-678DB14F201D}" presName="spMid" presStyleCnt="0"/>
      <dgm:spPr/>
    </dgm:pt>
    <dgm:pt modelId="{4A8E5687-46FC-4958-9F35-CEC8D64390BD}" type="pres">
      <dgm:prSet presAssocID="{11B469FB-D153-42FE-A46A-A20BC733926B}" presName="chevronComposite1" presStyleCnt="0"/>
      <dgm:spPr/>
    </dgm:pt>
    <dgm:pt modelId="{4E02BDB5-96B9-414A-8B03-CFABBDCD22BB}" type="pres">
      <dgm:prSet presAssocID="{11B469FB-D153-42FE-A46A-A20BC733926B}" presName="chevron1" presStyleLbl="sibTrans2D1" presStyleIdx="1" presStyleCnt="3"/>
      <dgm:spPr/>
    </dgm:pt>
    <dgm:pt modelId="{81B1F89B-1A0C-4518-973C-E8A188AB85CE}" type="pres">
      <dgm:prSet presAssocID="{11B469FB-D153-42FE-A46A-A20BC733926B}" presName="spChevron1" presStyleCnt="0"/>
      <dgm:spPr/>
    </dgm:pt>
    <dgm:pt modelId="{DD32267B-593A-4DED-8821-6207F5A1B967}" type="pres">
      <dgm:prSet presAssocID="{B1169328-471C-4FF7-BD7C-4040C96136DC}" presName="middle" presStyleCnt="0"/>
      <dgm:spPr/>
    </dgm:pt>
    <dgm:pt modelId="{3875CA23-3198-4341-8FED-A88A938DA2C3}" type="pres">
      <dgm:prSet presAssocID="{B1169328-471C-4FF7-BD7C-4040C96136DC}" presName="parTxMid" presStyleLbl="revTx" presStyleIdx="2" presStyleCnt="3"/>
      <dgm:spPr/>
    </dgm:pt>
    <dgm:pt modelId="{EFCED778-4482-4981-A392-5C1345A54E43}" type="pres">
      <dgm:prSet presAssocID="{B1169328-471C-4FF7-BD7C-4040C96136DC}" presName="spMid" presStyleCnt="0"/>
      <dgm:spPr/>
    </dgm:pt>
    <dgm:pt modelId="{D018ABA1-94DB-4A90-8EF3-CAFF504CA817}" type="pres">
      <dgm:prSet presAssocID="{A57CA674-20EC-4371-95EE-2F7B82CBBAB0}" presName="chevronComposite1" presStyleCnt="0"/>
      <dgm:spPr/>
    </dgm:pt>
    <dgm:pt modelId="{9B93839E-B5A4-4D19-B671-D618E5F1C225}" type="pres">
      <dgm:prSet presAssocID="{A57CA674-20EC-4371-95EE-2F7B82CBBAB0}" presName="chevron1" presStyleLbl="sibTrans2D1" presStyleIdx="2" presStyleCnt="3"/>
      <dgm:spPr/>
    </dgm:pt>
    <dgm:pt modelId="{28225F48-FC8D-4AB5-AD4B-C4AC273287EC}" type="pres">
      <dgm:prSet presAssocID="{A57CA674-20EC-4371-95EE-2F7B82CBBAB0}" presName="spChevron1" presStyleCnt="0"/>
      <dgm:spPr/>
    </dgm:pt>
    <dgm:pt modelId="{809B20B4-B2FE-4A00-9B8F-42457DE64F74}" type="pres">
      <dgm:prSet presAssocID="{3889D811-3C4E-416B-B6B3-2E96490BE3F5}" presName="last" presStyleCnt="0"/>
      <dgm:spPr/>
    </dgm:pt>
    <dgm:pt modelId="{9701FA55-01D9-4CF3-87DC-BC144ACD7827}" type="pres">
      <dgm:prSet presAssocID="{3889D811-3C4E-416B-B6B3-2E96490BE3F5}" presName="circleTx" presStyleLbl="node1" presStyleIdx="18" presStyleCnt="19" custLinFactNeighborY="-2958"/>
      <dgm:spPr/>
    </dgm:pt>
    <dgm:pt modelId="{EA1BE4F6-B8F4-4660-BC45-9B3735D65DC9}" type="pres">
      <dgm:prSet presAssocID="{3889D811-3C4E-416B-B6B3-2E96490BE3F5}" presName="spN" presStyleCnt="0"/>
      <dgm:spPr/>
    </dgm:pt>
  </dgm:ptLst>
  <dgm:cxnLst>
    <dgm:cxn modelId="{C69FC404-0623-4547-82FC-EA30F6CF8F80}" type="presOf" srcId="{452A6E52-6D6C-4081-B39A-C00E126CB945}" destId="{087EE7AA-B1DB-4702-8628-2E4C82C6CAB0}" srcOrd="0" destOrd="0" presId="urn:microsoft.com/office/officeart/2009/3/layout/RandomtoResultProcess"/>
    <dgm:cxn modelId="{A208C00C-03B2-4170-A2BC-0A94F0992171}" type="presOf" srcId="{3889D811-3C4E-416B-B6B3-2E96490BE3F5}" destId="{9701FA55-01D9-4CF3-87DC-BC144ACD7827}" srcOrd="0" destOrd="0" presId="urn:microsoft.com/office/officeart/2009/3/layout/RandomtoResultProcess"/>
    <dgm:cxn modelId="{700DD74E-6548-45C6-A421-4C482087055D}" type="presOf" srcId="{D7C80CCC-F7B3-489A-9733-678DB14F201D}" destId="{254966EA-8EB7-4676-BC2C-7D8DE7C30DF6}" srcOrd="0" destOrd="0" presId="urn:microsoft.com/office/officeart/2009/3/layout/RandomtoResultProcess"/>
    <dgm:cxn modelId="{0DBF0C56-2BA4-45C6-835B-A9469B53729E}" srcId="{452A6E52-6D6C-4081-B39A-C00E126CB945}" destId="{B1169328-471C-4FF7-BD7C-4040C96136DC}" srcOrd="2" destOrd="0" parTransId="{0ADAFF63-6C8E-496F-B7FB-26E405C11951}" sibTransId="{A57CA674-20EC-4371-95EE-2F7B82CBBAB0}"/>
    <dgm:cxn modelId="{66C9D892-261D-4620-B88E-74FDE97BECA2}" type="presOf" srcId="{0B0136EC-0726-4FAF-A102-767AA5E6B285}" destId="{360B7FCC-00B3-4A58-ADA2-DFB01690256C}" srcOrd="0" destOrd="0" presId="urn:microsoft.com/office/officeart/2009/3/layout/RandomtoResultProcess"/>
    <dgm:cxn modelId="{55FE459D-8A99-43AF-A4E4-1D953C23A1C3}" srcId="{452A6E52-6D6C-4081-B39A-C00E126CB945}" destId="{D7C80CCC-F7B3-489A-9733-678DB14F201D}" srcOrd="1" destOrd="0" parTransId="{11286729-E629-4065-8D11-4219539DB370}" sibTransId="{11B469FB-D153-42FE-A46A-A20BC733926B}"/>
    <dgm:cxn modelId="{1B9EF3BE-E9BB-44BC-A95F-AE009692B098}" srcId="{452A6E52-6D6C-4081-B39A-C00E126CB945}" destId="{3889D811-3C4E-416B-B6B3-2E96490BE3F5}" srcOrd="3" destOrd="0" parTransId="{A847387E-6799-4447-8023-4B8440846C73}" sibTransId="{ADF6CB82-A1EF-4F45-A36B-613709F4B1A2}"/>
    <dgm:cxn modelId="{819EA2DD-4919-4A94-8462-39293EA16C95}" srcId="{452A6E52-6D6C-4081-B39A-C00E126CB945}" destId="{0B0136EC-0726-4FAF-A102-767AA5E6B285}" srcOrd="0" destOrd="0" parTransId="{B8EB855A-4040-46F5-AD61-E09AE888A23E}" sibTransId="{86FBE2FB-8945-4B28-8079-37334E87A399}"/>
    <dgm:cxn modelId="{90A8A4FC-7FAB-48C5-A443-599F9D437C6D}" type="presOf" srcId="{B1169328-471C-4FF7-BD7C-4040C96136DC}" destId="{3875CA23-3198-4341-8FED-A88A938DA2C3}" srcOrd="0" destOrd="0" presId="urn:microsoft.com/office/officeart/2009/3/layout/RandomtoResultProcess"/>
    <dgm:cxn modelId="{AFF41045-BF8C-4233-A8B2-4EA44923E18F}" type="presParOf" srcId="{087EE7AA-B1DB-4702-8628-2E4C82C6CAB0}" destId="{3AB97231-E9C0-408A-AC19-9F0F048EC5B2}" srcOrd="0" destOrd="0" presId="urn:microsoft.com/office/officeart/2009/3/layout/RandomtoResultProcess"/>
    <dgm:cxn modelId="{7B213B10-959C-42E0-9145-B00ABBF015F1}" type="presParOf" srcId="{3AB97231-E9C0-408A-AC19-9F0F048EC5B2}" destId="{360B7FCC-00B3-4A58-ADA2-DFB01690256C}" srcOrd="0" destOrd="0" presId="urn:microsoft.com/office/officeart/2009/3/layout/RandomtoResultProcess"/>
    <dgm:cxn modelId="{0F839663-834E-4BC8-A503-53A201D6ABFF}" type="presParOf" srcId="{3AB97231-E9C0-408A-AC19-9F0F048EC5B2}" destId="{3AD8B89F-B9FC-477F-BD57-40F1B306589D}" srcOrd="1" destOrd="0" presId="urn:microsoft.com/office/officeart/2009/3/layout/RandomtoResultProcess"/>
    <dgm:cxn modelId="{13AD9685-706B-4D2C-972F-E2B357F46A98}" type="presParOf" srcId="{3AB97231-E9C0-408A-AC19-9F0F048EC5B2}" destId="{0CAE0DAB-4102-4968-BDD0-C449FFE99120}" srcOrd="2" destOrd="0" presId="urn:microsoft.com/office/officeart/2009/3/layout/RandomtoResultProcess"/>
    <dgm:cxn modelId="{F1DC8950-BF18-4419-95BE-70A09C203D5B}" type="presParOf" srcId="{3AB97231-E9C0-408A-AC19-9F0F048EC5B2}" destId="{749E5858-DC89-4E55-928D-10152B42C5B4}" srcOrd="3" destOrd="0" presId="urn:microsoft.com/office/officeart/2009/3/layout/RandomtoResultProcess"/>
    <dgm:cxn modelId="{DDF095EA-8178-46D8-BDFD-9438E154A112}" type="presParOf" srcId="{3AB97231-E9C0-408A-AC19-9F0F048EC5B2}" destId="{683503AB-A9CB-4E43-9792-BF8D5DA1DD9E}" srcOrd="4" destOrd="0" presId="urn:microsoft.com/office/officeart/2009/3/layout/RandomtoResultProcess"/>
    <dgm:cxn modelId="{C9526EB7-E64A-4826-85D6-344D688C057C}" type="presParOf" srcId="{3AB97231-E9C0-408A-AC19-9F0F048EC5B2}" destId="{A0BE8B04-DD02-4814-9574-186B232F7A82}" srcOrd="5" destOrd="0" presId="urn:microsoft.com/office/officeart/2009/3/layout/RandomtoResultProcess"/>
    <dgm:cxn modelId="{EBD2FC4D-9D0A-4566-A175-A582466E64AC}" type="presParOf" srcId="{3AB97231-E9C0-408A-AC19-9F0F048EC5B2}" destId="{45D87AFD-D7DB-4FE4-A464-A17D721CEFD2}" srcOrd="6" destOrd="0" presId="urn:microsoft.com/office/officeart/2009/3/layout/RandomtoResultProcess"/>
    <dgm:cxn modelId="{E3EDD546-59F4-4CA4-9671-06CACC721465}" type="presParOf" srcId="{3AB97231-E9C0-408A-AC19-9F0F048EC5B2}" destId="{DA5F2E72-7BC1-4BA3-A88F-C63BAFC00E62}" srcOrd="7" destOrd="0" presId="urn:microsoft.com/office/officeart/2009/3/layout/RandomtoResultProcess"/>
    <dgm:cxn modelId="{C0988655-5526-46F4-8A9D-2B7F7A8B86E9}" type="presParOf" srcId="{3AB97231-E9C0-408A-AC19-9F0F048EC5B2}" destId="{1F3ECF1B-3207-474C-A044-38DF99B34CC0}" srcOrd="8" destOrd="0" presId="urn:microsoft.com/office/officeart/2009/3/layout/RandomtoResultProcess"/>
    <dgm:cxn modelId="{DB045EA6-5CA7-403E-A4FB-A9C0DDD1D1E1}" type="presParOf" srcId="{3AB97231-E9C0-408A-AC19-9F0F048EC5B2}" destId="{F74ED140-1E9B-4248-BC2E-C7F0DE67F12B}" srcOrd="9" destOrd="0" presId="urn:microsoft.com/office/officeart/2009/3/layout/RandomtoResultProcess"/>
    <dgm:cxn modelId="{4424D1AD-A070-4B3E-BD8F-DA220D0AFBDE}" type="presParOf" srcId="{3AB97231-E9C0-408A-AC19-9F0F048EC5B2}" destId="{A2FFADBB-C748-4898-B866-4DC1C77E15DC}" srcOrd="10" destOrd="0" presId="urn:microsoft.com/office/officeart/2009/3/layout/RandomtoResultProcess"/>
    <dgm:cxn modelId="{B250BEB2-1FD1-4C99-9D8F-7F8EA6071671}" type="presParOf" srcId="{3AB97231-E9C0-408A-AC19-9F0F048EC5B2}" destId="{DC4632A5-A56E-4527-97BA-739A693093DA}" srcOrd="11" destOrd="0" presId="urn:microsoft.com/office/officeart/2009/3/layout/RandomtoResultProcess"/>
    <dgm:cxn modelId="{94F13388-93B6-4705-A9B5-010D613D2F7C}" type="presParOf" srcId="{3AB97231-E9C0-408A-AC19-9F0F048EC5B2}" destId="{429500FA-AF4B-42D8-AC9A-10EA42ACB5CC}" srcOrd="12" destOrd="0" presId="urn:microsoft.com/office/officeart/2009/3/layout/RandomtoResultProcess"/>
    <dgm:cxn modelId="{F4017BFD-90FC-49F2-9AF7-F0B735A44550}" type="presParOf" srcId="{3AB97231-E9C0-408A-AC19-9F0F048EC5B2}" destId="{7F1CF3AD-79DE-492C-A896-091E4E961845}" srcOrd="13" destOrd="0" presId="urn:microsoft.com/office/officeart/2009/3/layout/RandomtoResultProcess"/>
    <dgm:cxn modelId="{440EF3C3-8464-4A94-8C6F-D5481D942E9B}" type="presParOf" srcId="{3AB97231-E9C0-408A-AC19-9F0F048EC5B2}" destId="{6C947881-0BA5-4A55-B296-969FD0CBFB90}" srcOrd="14" destOrd="0" presId="urn:microsoft.com/office/officeart/2009/3/layout/RandomtoResultProcess"/>
    <dgm:cxn modelId="{E20B0A4E-6FE2-4D23-8BAC-DBD8763D65D3}" type="presParOf" srcId="{3AB97231-E9C0-408A-AC19-9F0F048EC5B2}" destId="{7ECBF700-60C6-4450-BDD6-32395D8E3B95}" srcOrd="15" destOrd="0" presId="urn:microsoft.com/office/officeart/2009/3/layout/RandomtoResultProcess"/>
    <dgm:cxn modelId="{0FBC51A5-37A8-4424-BCCE-C8FDBDD44A96}" type="presParOf" srcId="{3AB97231-E9C0-408A-AC19-9F0F048EC5B2}" destId="{8E6E1099-3D2C-4D53-8EAB-83D12889238E}" srcOrd="16" destOrd="0" presId="urn:microsoft.com/office/officeart/2009/3/layout/RandomtoResultProcess"/>
    <dgm:cxn modelId="{3E1DF326-9188-4ED4-ACAE-DD7AD64F4B03}" type="presParOf" srcId="{3AB97231-E9C0-408A-AC19-9F0F048EC5B2}" destId="{514096E0-FD5E-4068-B6F7-64033A7DF006}" srcOrd="17" destOrd="0" presId="urn:microsoft.com/office/officeart/2009/3/layout/RandomtoResultProcess"/>
    <dgm:cxn modelId="{0F4118B9-91C4-4DE9-B764-C924B3A0525A}" type="presParOf" srcId="{3AB97231-E9C0-408A-AC19-9F0F048EC5B2}" destId="{0F79FBEF-3946-4F87-9F71-7212D304A834}" srcOrd="18" destOrd="0" presId="urn:microsoft.com/office/officeart/2009/3/layout/RandomtoResultProcess"/>
    <dgm:cxn modelId="{FC94229D-DA2D-4382-956E-E3AB13FCEC9C}" type="presParOf" srcId="{087EE7AA-B1DB-4702-8628-2E4C82C6CAB0}" destId="{B703B540-E4A0-4433-AB2D-5FFAF53F12F7}" srcOrd="1" destOrd="0" presId="urn:microsoft.com/office/officeart/2009/3/layout/RandomtoResultProcess"/>
    <dgm:cxn modelId="{5E559033-FA86-4A3F-8F6B-B17D629A4CE7}" type="presParOf" srcId="{B703B540-E4A0-4433-AB2D-5FFAF53F12F7}" destId="{3404F0B3-7DA4-4307-AD42-AB07C2B214FB}" srcOrd="0" destOrd="0" presId="urn:microsoft.com/office/officeart/2009/3/layout/RandomtoResultProcess"/>
    <dgm:cxn modelId="{8B7213C2-5431-44E8-9862-9F80A04902E5}" type="presParOf" srcId="{B703B540-E4A0-4433-AB2D-5FFAF53F12F7}" destId="{72F69780-BA79-44FF-9BF2-9B198F6866F7}" srcOrd="1" destOrd="0" presId="urn:microsoft.com/office/officeart/2009/3/layout/RandomtoResultProcess"/>
    <dgm:cxn modelId="{CBBB4F1C-67FD-4367-99D7-55C17D1239BA}" type="presParOf" srcId="{087EE7AA-B1DB-4702-8628-2E4C82C6CAB0}" destId="{94170A49-7740-4BC8-A79A-BB43FB98DE2B}" srcOrd="2" destOrd="0" presId="urn:microsoft.com/office/officeart/2009/3/layout/RandomtoResultProcess"/>
    <dgm:cxn modelId="{468FBC48-910A-4E7F-A5D0-6CDCC4523557}" type="presParOf" srcId="{94170A49-7740-4BC8-A79A-BB43FB98DE2B}" destId="{254966EA-8EB7-4676-BC2C-7D8DE7C30DF6}" srcOrd="0" destOrd="0" presId="urn:microsoft.com/office/officeart/2009/3/layout/RandomtoResultProcess"/>
    <dgm:cxn modelId="{74F00E9C-2C75-4851-B10F-CFCD90F24BE2}" type="presParOf" srcId="{94170A49-7740-4BC8-A79A-BB43FB98DE2B}" destId="{9B062F55-DC18-409A-BCA6-87D11C02E9AA}" srcOrd="1" destOrd="0" presId="urn:microsoft.com/office/officeart/2009/3/layout/RandomtoResultProcess"/>
    <dgm:cxn modelId="{496A3DD4-8EFB-4986-8464-DB0F2ADE44B8}" type="presParOf" srcId="{087EE7AA-B1DB-4702-8628-2E4C82C6CAB0}" destId="{4A8E5687-46FC-4958-9F35-CEC8D64390BD}" srcOrd="3" destOrd="0" presId="urn:microsoft.com/office/officeart/2009/3/layout/RandomtoResultProcess"/>
    <dgm:cxn modelId="{0572C86B-09A6-4146-9202-9EA31F527777}" type="presParOf" srcId="{4A8E5687-46FC-4958-9F35-CEC8D64390BD}" destId="{4E02BDB5-96B9-414A-8B03-CFABBDCD22BB}" srcOrd="0" destOrd="0" presId="urn:microsoft.com/office/officeart/2009/3/layout/RandomtoResultProcess"/>
    <dgm:cxn modelId="{406F34A4-9D69-4085-B0CA-7F812ECF7CD9}" type="presParOf" srcId="{4A8E5687-46FC-4958-9F35-CEC8D64390BD}" destId="{81B1F89B-1A0C-4518-973C-E8A188AB85CE}" srcOrd="1" destOrd="0" presId="urn:microsoft.com/office/officeart/2009/3/layout/RandomtoResultProcess"/>
    <dgm:cxn modelId="{7D635945-774E-4BE3-A06F-367EAE4E08D8}" type="presParOf" srcId="{087EE7AA-B1DB-4702-8628-2E4C82C6CAB0}" destId="{DD32267B-593A-4DED-8821-6207F5A1B967}" srcOrd="4" destOrd="0" presId="urn:microsoft.com/office/officeart/2009/3/layout/RandomtoResultProcess"/>
    <dgm:cxn modelId="{86421D61-FF25-484F-B5AD-D632A53A49E6}" type="presParOf" srcId="{DD32267B-593A-4DED-8821-6207F5A1B967}" destId="{3875CA23-3198-4341-8FED-A88A938DA2C3}" srcOrd="0" destOrd="0" presId="urn:microsoft.com/office/officeart/2009/3/layout/RandomtoResultProcess"/>
    <dgm:cxn modelId="{9779ECB6-20D4-4639-A75C-222675BE423B}" type="presParOf" srcId="{DD32267B-593A-4DED-8821-6207F5A1B967}" destId="{EFCED778-4482-4981-A392-5C1345A54E43}" srcOrd="1" destOrd="0" presId="urn:microsoft.com/office/officeart/2009/3/layout/RandomtoResultProcess"/>
    <dgm:cxn modelId="{837A25BE-F73D-41E9-BB63-4E5ABD444B63}" type="presParOf" srcId="{087EE7AA-B1DB-4702-8628-2E4C82C6CAB0}" destId="{D018ABA1-94DB-4A90-8EF3-CAFF504CA817}" srcOrd="5" destOrd="0" presId="urn:microsoft.com/office/officeart/2009/3/layout/RandomtoResultProcess"/>
    <dgm:cxn modelId="{E61B5F83-5079-4B0B-996C-C252C07E09E2}" type="presParOf" srcId="{D018ABA1-94DB-4A90-8EF3-CAFF504CA817}" destId="{9B93839E-B5A4-4D19-B671-D618E5F1C225}" srcOrd="0" destOrd="0" presId="urn:microsoft.com/office/officeart/2009/3/layout/RandomtoResultProcess"/>
    <dgm:cxn modelId="{4E49FBB3-A894-473C-A6FE-6605A241A67C}" type="presParOf" srcId="{D018ABA1-94DB-4A90-8EF3-CAFF504CA817}" destId="{28225F48-FC8D-4AB5-AD4B-C4AC273287EC}" srcOrd="1" destOrd="0" presId="urn:microsoft.com/office/officeart/2009/3/layout/RandomtoResultProcess"/>
    <dgm:cxn modelId="{F238CD55-D0DF-456D-98D2-490925488DED}" type="presParOf" srcId="{087EE7AA-B1DB-4702-8628-2E4C82C6CAB0}" destId="{809B20B4-B2FE-4A00-9B8F-42457DE64F74}" srcOrd="6" destOrd="0" presId="urn:microsoft.com/office/officeart/2009/3/layout/RandomtoResultProcess"/>
    <dgm:cxn modelId="{AF0B7BD1-FF96-4FB6-AB7D-B01AC2FFD6FF}" type="presParOf" srcId="{809B20B4-B2FE-4A00-9B8F-42457DE64F74}" destId="{9701FA55-01D9-4CF3-87DC-BC144ACD7827}" srcOrd="0" destOrd="0" presId="urn:microsoft.com/office/officeart/2009/3/layout/RandomtoResultProcess"/>
    <dgm:cxn modelId="{0168BB35-C4F0-44A3-82AB-9F531E0AB26D}" type="presParOf" srcId="{809B20B4-B2FE-4A00-9B8F-42457DE64F74}" destId="{EA1BE4F6-B8F4-4660-BC45-9B3735D65DC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FA546D-2473-41C8-9896-5ABAB693F58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072FA99-0291-4DC6-917E-5C9D04EB9F7B}">
      <dgm:prSet phldrT="[Text]"/>
      <dgm:spPr/>
      <dgm:t>
        <a:bodyPr/>
        <a:lstStyle/>
        <a:p>
          <a:r>
            <a:rPr lang="pt-PT" dirty="0"/>
            <a:t>Twitter Source</a:t>
          </a:r>
        </a:p>
      </dgm:t>
    </dgm:pt>
    <dgm:pt modelId="{C2F6341E-0C15-4104-AA96-C999478B9233}" type="parTrans" cxnId="{5DE2CBA8-F6E2-4303-834D-E420A9F77A56}">
      <dgm:prSet/>
      <dgm:spPr/>
      <dgm:t>
        <a:bodyPr/>
        <a:lstStyle/>
        <a:p>
          <a:endParaRPr lang="pt-PT"/>
        </a:p>
      </dgm:t>
    </dgm:pt>
    <dgm:pt modelId="{2897BD45-D061-44E4-8645-E219952E39C4}" type="sibTrans" cxnId="{5DE2CBA8-F6E2-4303-834D-E420A9F77A56}">
      <dgm:prSet/>
      <dgm:spPr/>
      <dgm:t>
        <a:bodyPr/>
        <a:lstStyle/>
        <a:p>
          <a:endParaRPr lang="pt-PT"/>
        </a:p>
      </dgm:t>
    </dgm:pt>
    <dgm:pt modelId="{6D515373-0AF2-48B1-96AA-0548617EAE2F}">
      <dgm:prSet phldrT="[Text]"/>
      <dgm:spPr/>
      <dgm:t>
        <a:bodyPr/>
        <a:lstStyle/>
        <a:p>
          <a:r>
            <a:rPr lang="en-US" noProof="0" dirty="0"/>
            <a:t>Memory Channel</a:t>
          </a:r>
        </a:p>
      </dgm:t>
    </dgm:pt>
    <dgm:pt modelId="{3F4A855E-8F38-45F4-A18F-6AC73CF2E68E}" type="parTrans" cxnId="{C9E86F31-1648-4107-BAB6-B39BC75F9469}">
      <dgm:prSet/>
      <dgm:spPr/>
      <dgm:t>
        <a:bodyPr/>
        <a:lstStyle/>
        <a:p>
          <a:endParaRPr lang="pt-PT"/>
        </a:p>
      </dgm:t>
    </dgm:pt>
    <dgm:pt modelId="{3B9DA8F5-15A0-476D-BD74-4E28CA10D451}" type="sibTrans" cxnId="{C9E86F31-1648-4107-BAB6-B39BC75F9469}">
      <dgm:prSet/>
      <dgm:spPr/>
      <dgm:t>
        <a:bodyPr/>
        <a:lstStyle/>
        <a:p>
          <a:endParaRPr lang="pt-PT"/>
        </a:p>
      </dgm:t>
    </dgm:pt>
    <dgm:pt modelId="{7F41736B-C4F9-46CC-9F92-A8167A87414B}">
      <dgm:prSet phldrT="[Text]"/>
      <dgm:spPr/>
      <dgm:t>
        <a:bodyPr/>
        <a:lstStyle/>
        <a:p>
          <a:r>
            <a:rPr lang="en-US" noProof="0" dirty="0"/>
            <a:t>HDFS Sink</a:t>
          </a:r>
        </a:p>
      </dgm:t>
    </dgm:pt>
    <dgm:pt modelId="{23F6B79F-60B6-4DDB-B36F-9EE3D51F60B0}" type="parTrans" cxnId="{AE0871A8-5A86-4154-B9CC-E38276AFC758}">
      <dgm:prSet/>
      <dgm:spPr/>
      <dgm:t>
        <a:bodyPr/>
        <a:lstStyle/>
        <a:p>
          <a:endParaRPr lang="pt-PT"/>
        </a:p>
      </dgm:t>
    </dgm:pt>
    <dgm:pt modelId="{4D146AC5-FC82-48A6-BD46-F194C492DFD9}" type="sibTrans" cxnId="{AE0871A8-5A86-4154-B9CC-E38276AFC758}">
      <dgm:prSet/>
      <dgm:spPr/>
      <dgm:t>
        <a:bodyPr/>
        <a:lstStyle/>
        <a:p>
          <a:endParaRPr lang="pt-PT"/>
        </a:p>
      </dgm:t>
    </dgm:pt>
    <dgm:pt modelId="{E92BFBF3-4A89-4334-90F2-93733FE8D8CD}" type="pres">
      <dgm:prSet presAssocID="{E4FA546D-2473-41C8-9896-5ABAB693F582}" presName="Name0" presStyleCnt="0">
        <dgm:presLayoutVars>
          <dgm:dir/>
          <dgm:resizeHandles val="exact"/>
        </dgm:presLayoutVars>
      </dgm:prSet>
      <dgm:spPr/>
    </dgm:pt>
    <dgm:pt modelId="{A8E93488-7A2A-4B36-A832-B9E591C3CE6D}" type="pres">
      <dgm:prSet presAssocID="{F072FA99-0291-4DC6-917E-5C9D04EB9F7B}" presName="node" presStyleLbl="node1" presStyleIdx="0" presStyleCnt="3">
        <dgm:presLayoutVars>
          <dgm:bulletEnabled val="1"/>
        </dgm:presLayoutVars>
      </dgm:prSet>
      <dgm:spPr/>
    </dgm:pt>
    <dgm:pt modelId="{12779708-7261-4C53-B890-7BF88361B887}" type="pres">
      <dgm:prSet presAssocID="{2897BD45-D061-44E4-8645-E219952E39C4}" presName="sibTrans" presStyleLbl="sibTrans2D1" presStyleIdx="0" presStyleCnt="2"/>
      <dgm:spPr/>
    </dgm:pt>
    <dgm:pt modelId="{89407240-4E44-49C9-990F-9BD890EEF5E6}" type="pres">
      <dgm:prSet presAssocID="{2897BD45-D061-44E4-8645-E219952E39C4}" presName="connectorText" presStyleLbl="sibTrans2D1" presStyleIdx="0" presStyleCnt="2"/>
      <dgm:spPr/>
    </dgm:pt>
    <dgm:pt modelId="{3F6787B8-FC08-41A5-BA02-23DCE91D6CCA}" type="pres">
      <dgm:prSet presAssocID="{6D515373-0AF2-48B1-96AA-0548617EAE2F}" presName="node" presStyleLbl="node1" presStyleIdx="1" presStyleCnt="3">
        <dgm:presLayoutVars>
          <dgm:bulletEnabled val="1"/>
        </dgm:presLayoutVars>
      </dgm:prSet>
      <dgm:spPr/>
    </dgm:pt>
    <dgm:pt modelId="{0B42CCAF-7251-4679-A16A-F9B4A936A87B}" type="pres">
      <dgm:prSet presAssocID="{3B9DA8F5-15A0-476D-BD74-4E28CA10D451}" presName="sibTrans" presStyleLbl="sibTrans2D1" presStyleIdx="1" presStyleCnt="2"/>
      <dgm:spPr/>
    </dgm:pt>
    <dgm:pt modelId="{D961D628-49DC-41D3-A052-D72E76820E04}" type="pres">
      <dgm:prSet presAssocID="{3B9DA8F5-15A0-476D-BD74-4E28CA10D451}" presName="connectorText" presStyleLbl="sibTrans2D1" presStyleIdx="1" presStyleCnt="2"/>
      <dgm:spPr/>
    </dgm:pt>
    <dgm:pt modelId="{C592BB59-E934-4730-89E4-C9E76739E696}" type="pres">
      <dgm:prSet presAssocID="{7F41736B-C4F9-46CC-9F92-A8167A87414B}" presName="node" presStyleLbl="node1" presStyleIdx="2" presStyleCnt="3">
        <dgm:presLayoutVars>
          <dgm:bulletEnabled val="1"/>
        </dgm:presLayoutVars>
      </dgm:prSet>
      <dgm:spPr/>
    </dgm:pt>
  </dgm:ptLst>
  <dgm:cxnLst>
    <dgm:cxn modelId="{7800320F-08E4-4B50-AFB3-DBBD807E6E71}" type="presOf" srcId="{6D515373-0AF2-48B1-96AA-0548617EAE2F}" destId="{3F6787B8-FC08-41A5-BA02-23DCE91D6CCA}" srcOrd="0" destOrd="0" presId="urn:microsoft.com/office/officeart/2005/8/layout/process1"/>
    <dgm:cxn modelId="{C9E86F31-1648-4107-BAB6-B39BC75F9469}" srcId="{E4FA546D-2473-41C8-9896-5ABAB693F582}" destId="{6D515373-0AF2-48B1-96AA-0548617EAE2F}" srcOrd="1" destOrd="0" parTransId="{3F4A855E-8F38-45F4-A18F-6AC73CF2E68E}" sibTransId="{3B9DA8F5-15A0-476D-BD74-4E28CA10D451}"/>
    <dgm:cxn modelId="{BB694D42-FDBC-46AE-B586-9DF24598EFEE}" type="presOf" srcId="{3B9DA8F5-15A0-476D-BD74-4E28CA10D451}" destId="{0B42CCAF-7251-4679-A16A-F9B4A936A87B}" srcOrd="0" destOrd="0" presId="urn:microsoft.com/office/officeart/2005/8/layout/process1"/>
    <dgm:cxn modelId="{85EC8843-162E-4DAE-861C-9DBF7B6E600F}" type="presOf" srcId="{7F41736B-C4F9-46CC-9F92-A8167A87414B}" destId="{C592BB59-E934-4730-89E4-C9E76739E696}" srcOrd="0" destOrd="0" presId="urn:microsoft.com/office/officeart/2005/8/layout/process1"/>
    <dgm:cxn modelId="{0F5CC963-3F13-498E-BFF6-DA1B6A561EE1}" type="presOf" srcId="{3B9DA8F5-15A0-476D-BD74-4E28CA10D451}" destId="{D961D628-49DC-41D3-A052-D72E76820E04}" srcOrd="1" destOrd="0" presId="urn:microsoft.com/office/officeart/2005/8/layout/process1"/>
    <dgm:cxn modelId="{C1395859-A3C8-4B22-9DD3-C7AB3CC7A625}" type="presOf" srcId="{2897BD45-D061-44E4-8645-E219952E39C4}" destId="{12779708-7261-4C53-B890-7BF88361B887}" srcOrd="0" destOrd="0" presId="urn:microsoft.com/office/officeart/2005/8/layout/process1"/>
    <dgm:cxn modelId="{AE0871A8-5A86-4154-B9CC-E38276AFC758}" srcId="{E4FA546D-2473-41C8-9896-5ABAB693F582}" destId="{7F41736B-C4F9-46CC-9F92-A8167A87414B}" srcOrd="2" destOrd="0" parTransId="{23F6B79F-60B6-4DDB-B36F-9EE3D51F60B0}" sibTransId="{4D146AC5-FC82-48A6-BD46-F194C492DFD9}"/>
    <dgm:cxn modelId="{5DE2CBA8-F6E2-4303-834D-E420A9F77A56}" srcId="{E4FA546D-2473-41C8-9896-5ABAB693F582}" destId="{F072FA99-0291-4DC6-917E-5C9D04EB9F7B}" srcOrd="0" destOrd="0" parTransId="{C2F6341E-0C15-4104-AA96-C999478B9233}" sibTransId="{2897BD45-D061-44E4-8645-E219952E39C4}"/>
    <dgm:cxn modelId="{B86562E6-B05A-4A1D-95E5-7AF59183F94D}" type="presOf" srcId="{2897BD45-D061-44E4-8645-E219952E39C4}" destId="{89407240-4E44-49C9-990F-9BD890EEF5E6}" srcOrd="1" destOrd="0" presId="urn:microsoft.com/office/officeart/2005/8/layout/process1"/>
    <dgm:cxn modelId="{2C46ADF5-BF92-4AA9-9970-D2E344DB1959}" type="presOf" srcId="{E4FA546D-2473-41C8-9896-5ABAB693F582}" destId="{E92BFBF3-4A89-4334-90F2-93733FE8D8CD}" srcOrd="0" destOrd="0" presId="urn:microsoft.com/office/officeart/2005/8/layout/process1"/>
    <dgm:cxn modelId="{C10565F7-7607-431D-8785-927EB597BDE0}" type="presOf" srcId="{F072FA99-0291-4DC6-917E-5C9D04EB9F7B}" destId="{A8E93488-7A2A-4B36-A832-B9E591C3CE6D}" srcOrd="0" destOrd="0" presId="urn:microsoft.com/office/officeart/2005/8/layout/process1"/>
    <dgm:cxn modelId="{F3BE5462-0B2D-40F1-BC2A-7AFBF4965538}" type="presParOf" srcId="{E92BFBF3-4A89-4334-90F2-93733FE8D8CD}" destId="{A8E93488-7A2A-4B36-A832-B9E591C3CE6D}" srcOrd="0" destOrd="0" presId="urn:microsoft.com/office/officeart/2005/8/layout/process1"/>
    <dgm:cxn modelId="{49A039B3-240A-4502-BD84-AD6E820B0C77}" type="presParOf" srcId="{E92BFBF3-4A89-4334-90F2-93733FE8D8CD}" destId="{12779708-7261-4C53-B890-7BF88361B887}" srcOrd="1" destOrd="0" presId="urn:microsoft.com/office/officeart/2005/8/layout/process1"/>
    <dgm:cxn modelId="{F1537D8D-23B2-4613-B378-ADE09ACB2A3A}" type="presParOf" srcId="{12779708-7261-4C53-B890-7BF88361B887}" destId="{89407240-4E44-49C9-990F-9BD890EEF5E6}" srcOrd="0" destOrd="0" presId="urn:microsoft.com/office/officeart/2005/8/layout/process1"/>
    <dgm:cxn modelId="{1B174DFD-36EE-4622-AD71-02B718A5B962}" type="presParOf" srcId="{E92BFBF3-4A89-4334-90F2-93733FE8D8CD}" destId="{3F6787B8-FC08-41A5-BA02-23DCE91D6CCA}" srcOrd="2" destOrd="0" presId="urn:microsoft.com/office/officeart/2005/8/layout/process1"/>
    <dgm:cxn modelId="{D11683A8-A400-471A-96BE-38087987B1A8}" type="presParOf" srcId="{E92BFBF3-4A89-4334-90F2-93733FE8D8CD}" destId="{0B42CCAF-7251-4679-A16A-F9B4A936A87B}" srcOrd="3" destOrd="0" presId="urn:microsoft.com/office/officeart/2005/8/layout/process1"/>
    <dgm:cxn modelId="{9FCEDE4D-BCE9-47B9-91F0-B5B3EF3E0022}" type="presParOf" srcId="{0B42CCAF-7251-4679-A16A-F9B4A936A87B}" destId="{D961D628-49DC-41D3-A052-D72E76820E04}" srcOrd="0" destOrd="0" presId="urn:microsoft.com/office/officeart/2005/8/layout/process1"/>
    <dgm:cxn modelId="{12A4FDA3-D448-4790-84F5-77C537F27AE0}" type="presParOf" srcId="{E92BFBF3-4A89-4334-90F2-93733FE8D8CD}" destId="{C592BB59-E934-4730-89E4-C9E76739E69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FA546D-2473-41C8-9896-5ABAB693F58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072FA99-0291-4DC6-917E-5C9D04EB9F7B}">
      <dgm:prSet phldrT="[Text]"/>
      <dgm:spPr/>
      <dgm:t>
        <a:bodyPr/>
        <a:lstStyle/>
        <a:p>
          <a:r>
            <a:rPr lang="pt-PT" dirty="0"/>
            <a:t>HDFS</a:t>
          </a:r>
        </a:p>
      </dgm:t>
    </dgm:pt>
    <dgm:pt modelId="{C2F6341E-0C15-4104-AA96-C999478B9233}" type="parTrans" cxnId="{5DE2CBA8-F6E2-4303-834D-E420A9F77A56}">
      <dgm:prSet/>
      <dgm:spPr/>
      <dgm:t>
        <a:bodyPr/>
        <a:lstStyle/>
        <a:p>
          <a:endParaRPr lang="pt-PT"/>
        </a:p>
      </dgm:t>
    </dgm:pt>
    <dgm:pt modelId="{2897BD45-D061-44E4-8645-E219952E39C4}" type="sibTrans" cxnId="{5DE2CBA8-F6E2-4303-834D-E420A9F77A56}">
      <dgm:prSet/>
      <dgm:spPr/>
      <dgm:t>
        <a:bodyPr/>
        <a:lstStyle/>
        <a:p>
          <a:endParaRPr lang="pt-PT"/>
        </a:p>
      </dgm:t>
    </dgm:pt>
    <dgm:pt modelId="{6D515373-0AF2-48B1-96AA-0548617EAE2F}">
      <dgm:prSet phldrT="[Text]"/>
      <dgm:spPr/>
      <dgm:t>
        <a:bodyPr/>
        <a:lstStyle/>
        <a:p>
          <a:r>
            <a:rPr lang="en-US" noProof="0" dirty="0" err="1"/>
            <a:t>SerDe</a:t>
          </a:r>
          <a:endParaRPr lang="en-US" noProof="0" dirty="0"/>
        </a:p>
      </dgm:t>
    </dgm:pt>
    <dgm:pt modelId="{3F4A855E-8F38-45F4-A18F-6AC73CF2E68E}" type="parTrans" cxnId="{C9E86F31-1648-4107-BAB6-B39BC75F9469}">
      <dgm:prSet/>
      <dgm:spPr/>
      <dgm:t>
        <a:bodyPr/>
        <a:lstStyle/>
        <a:p>
          <a:endParaRPr lang="pt-PT"/>
        </a:p>
      </dgm:t>
    </dgm:pt>
    <dgm:pt modelId="{3B9DA8F5-15A0-476D-BD74-4E28CA10D451}" type="sibTrans" cxnId="{C9E86F31-1648-4107-BAB6-B39BC75F9469}">
      <dgm:prSet/>
      <dgm:spPr/>
      <dgm:t>
        <a:bodyPr/>
        <a:lstStyle/>
        <a:p>
          <a:endParaRPr lang="pt-PT"/>
        </a:p>
      </dgm:t>
    </dgm:pt>
    <dgm:pt modelId="{7F41736B-C4F9-46CC-9F92-A8167A87414B}">
      <dgm:prSet phldrT="[Text]"/>
      <dgm:spPr/>
      <dgm:t>
        <a:bodyPr/>
        <a:lstStyle/>
        <a:p>
          <a:r>
            <a:rPr lang="en-US" noProof="0" dirty="0"/>
            <a:t>Hive</a:t>
          </a:r>
        </a:p>
      </dgm:t>
    </dgm:pt>
    <dgm:pt modelId="{23F6B79F-60B6-4DDB-B36F-9EE3D51F60B0}" type="parTrans" cxnId="{AE0871A8-5A86-4154-B9CC-E38276AFC758}">
      <dgm:prSet/>
      <dgm:spPr/>
      <dgm:t>
        <a:bodyPr/>
        <a:lstStyle/>
        <a:p>
          <a:endParaRPr lang="pt-PT"/>
        </a:p>
      </dgm:t>
    </dgm:pt>
    <dgm:pt modelId="{4D146AC5-FC82-48A6-BD46-F194C492DFD9}" type="sibTrans" cxnId="{AE0871A8-5A86-4154-B9CC-E38276AFC758}">
      <dgm:prSet/>
      <dgm:spPr/>
      <dgm:t>
        <a:bodyPr/>
        <a:lstStyle/>
        <a:p>
          <a:endParaRPr lang="pt-PT"/>
        </a:p>
      </dgm:t>
    </dgm:pt>
    <dgm:pt modelId="{E92BFBF3-4A89-4334-90F2-93733FE8D8CD}" type="pres">
      <dgm:prSet presAssocID="{E4FA546D-2473-41C8-9896-5ABAB693F582}" presName="Name0" presStyleCnt="0">
        <dgm:presLayoutVars>
          <dgm:dir/>
          <dgm:resizeHandles val="exact"/>
        </dgm:presLayoutVars>
      </dgm:prSet>
      <dgm:spPr/>
    </dgm:pt>
    <dgm:pt modelId="{A8E93488-7A2A-4B36-A832-B9E591C3CE6D}" type="pres">
      <dgm:prSet presAssocID="{F072FA99-0291-4DC6-917E-5C9D04EB9F7B}" presName="node" presStyleLbl="node1" presStyleIdx="0" presStyleCnt="3">
        <dgm:presLayoutVars>
          <dgm:bulletEnabled val="1"/>
        </dgm:presLayoutVars>
      </dgm:prSet>
      <dgm:spPr/>
    </dgm:pt>
    <dgm:pt modelId="{12779708-7261-4C53-B890-7BF88361B887}" type="pres">
      <dgm:prSet presAssocID="{2897BD45-D061-44E4-8645-E219952E39C4}" presName="sibTrans" presStyleLbl="sibTrans2D1" presStyleIdx="0" presStyleCnt="2"/>
      <dgm:spPr/>
    </dgm:pt>
    <dgm:pt modelId="{89407240-4E44-49C9-990F-9BD890EEF5E6}" type="pres">
      <dgm:prSet presAssocID="{2897BD45-D061-44E4-8645-E219952E39C4}" presName="connectorText" presStyleLbl="sibTrans2D1" presStyleIdx="0" presStyleCnt="2"/>
      <dgm:spPr/>
    </dgm:pt>
    <dgm:pt modelId="{3F6787B8-FC08-41A5-BA02-23DCE91D6CCA}" type="pres">
      <dgm:prSet presAssocID="{6D515373-0AF2-48B1-96AA-0548617EAE2F}" presName="node" presStyleLbl="node1" presStyleIdx="1" presStyleCnt="3">
        <dgm:presLayoutVars>
          <dgm:bulletEnabled val="1"/>
        </dgm:presLayoutVars>
      </dgm:prSet>
      <dgm:spPr/>
    </dgm:pt>
    <dgm:pt modelId="{0B42CCAF-7251-4679-A16A-F9B4A936A87B}" type="pres">
      <dgm:prSet presAssocID="{3B9DA8F5-15A0-476D-BD74-4E28CA10D451}" presName="sibTrans" presStyleLbl="sibTrans2D1" presStyleIdx="1" presStyleCnt="2"/>
      <dgm:spPr/>
    </dgm:pt>
    <dgm:pt modelId="{D961D628-49DC-41D3-A052-D72E76820E04}" type="pres">
      <dgm:prSet presAssocID="{3B9DA8F5-15A0-476D-BD74-4E28CA10D451}" presName="connectorText" presStyleLbl="sibTrans2D1" presStyleIdx="1" presStyleCnt="2"/>
      <dgm:spPr/>
    </dgm:pt>
    <dgm:pt modelId="{C592BB59-E934-4730-89E4-C9E76739E696}" type="pres">
      <dgm:prSet presAssocID="{7F41736B-C4F9-46CC-9F92-A8167A87414B}" presName="node" presStyleLbl="node1" presStyleIdx="2" presStyleCnt="3">
        <dgm:presLayoutVars>
          <dgm:bulletEnabled val="1"/>
        </dgm:presLayoutVars>
      </dgm:prSet>
      <dgm:spPr/>
    </dgm:pt>
  </dgm:ptLst>
  <dgm:cxnLst>
    <dgm:cxn modelId="{7800320F-08E4-4B50-AFB3-DBBD807E6E71}" type="presOf" srcId="{6D515373-0AF2-48B1-96AA-0548617EAE2F}" destId="{3F6787B8-FC08-41A5-BA02-23DCE91D6CCA}" srcOrd="0" destOrd="0" presId="urn:microsoft.com/office/officeart/2005/8/layout/process1"/>
    <dgm:cxn modelId="{C9E86F31-1648-4107-BAB6-B39BC75F9469}" srcId="{E4FA546D-2473-41C8-9896-5ABAB693F582}" destId="{6D515373-0AF2-48B1-96AA-0548617EAE2F}" srcOrd="1" destOrd="0" parTransId="{3F4A855E-8F38-45F4-A18F-6AC73CF2E68E}" sibTransId="{3B9DA8F5-15A0-476D-BD74-4E28CA10D451}"/>
    <dgm:cxn modelId="{BB694D42-FDBC-46AE-B586-9DF24598EFEE}" type="presOf" srcId="{3B9DA8F5-15A0-476D-BD74-4E28CA10D451}" destId="{0B42CCAF-7251-4679-A16A-F9B4A936A87B}" srcOrd="0" destOrd="0" presId="urn:microsoft.com/office/officeart/2005/8/layout/process1"/>
    <dgm:cxn modelId="{85EC8843-162E-4DAE-861C-9DBF7B6E600F}" type="presOf" srcId="{7F41736B-C4F9-46CC-9F92-A8167A87414B}" destId="{C592BB59-E934-4730-89E4-C9E76739E696}" srcOrd="0" destOrd="0" presId="urn:microsoft.com/office/officeart/2005/8/layout/process1"/>
    <dgm:cxn modelId="{0F5CC963-3F13-498E-BFF6-DA1B6A561EE1}" type="presOf" srcId="{3B9DA8F5-15A0-476D-BD74-4E28CA10D451}" destId="{D961D628-49DC-41D3-A052-D72E76820E04}" srcOrd="1" destOrd="0" presId="urn:microsoft.com/office/officeart/2005/8/layout/process1"/>
    <dgm:cxn modelId="{C1395859-A3C8-4B22-9DD3-C7AB3CC7A625}" type="presOf" srcId="{2897BD45-D061-44E4-8645-E219952E39C4}" destId="{12779708-7261-4C53-B890-7BF88361B887}" srcOrd="0" destOrd="0" presId="urn:microsoft.com/office/officeart/2005/8/layout/process1"/>
    <dgm:cxn modelId="{AE0871A8-5A86-4154-B9CC-E38276AFC758}" srcId="{E4FA546D-2473-41C8-9896-5ABAB693F582}" destId="{7F41736B-C4F9-46CC-9F92-A8167A87414B}" srcOrd="2" destOrd="0" parTransId="{23F6B79F-60B6-4DDB-B36F-9EE3D51F60B0}" sibTransId="{4D146AC5-FC82-48A6-BD46-F194C492DFD9}"/>
    <dgm:cxn modelId="{5DE2CBA8-F6E2-4303-834D-E420A9F77A56}" srcId="{E4FA546D-2473-41C8-9896-5ABAB693F582}" destId="{F072FA99-0291-4DC6-917E-5C9D04EB9F7B}" srcOrd="0" destOrd="0" parTransId="{C2F6341E-0C15-4104-AA96-C999478B9233}" sibTransId="{2897BD45-D061-44E4-8645-E219952E39C4}"/>
    <dgm:cxn modelId="{B86562E6-B05A-4A1D-95E5-7AF59183F94D}" type="presOf" srcId="{2897BD45-D061-44E4-8645-E219952E39C4}" destId="{89407240-4E44-49C9-990F-9BD890EEF5E6}" srcOrd="1" destOrd="0" presId="urn:microsoft.com/office/officeart/2005/8/layout/process1"/>
    <dgm:cxn modelId="{2C46ADF5-BF92-4AA9-9970-D2E344DB1959}" type="presOf" srcId="{E4FA546D-2473-41C8-9896-5ABAB693F582}" destId="{E92BFBF3-4A89-4334-90F2-93733FE8D8CD}" srcOrd="0" destOrd="0" presId="urn:microsoft.com/office/officeart/2005/8/layout/process1"/>
    <dgm:cxn modelId="{C10565F7-7607-431D-8785-927EB597BDE0}" type="presOf" srcId="{F072FA99-0291-4DC6-917E-5C9D04EB9F7B}" destId="{A8E93488-7A2A-4B36-A832-B9E591C3CE6D}" srcOrd="0" destOrd="0" presId="urn:microsoft.com/office/officeart/2005/8/layout/process1"/>
    <dgm:cxn modelId="{F3BE5462-0B2D-40F1-BC2A-7AFBF4965538}" type="presParOf" srcId="{E92BFBF3-4A89-4334-90F2-93733FE8D8CD}" destId="{A8E93488-7A2A-4B36-A832-B9E591C3CE6D}" srcOrd="0" destOrd="0" presId="urn:microsoft.com/office/officeart/2005/8/layout/process1"/>
    <dgm:cxn modelId="{49A039B3-240A-4502-BD84-AD6E820B0C77}" type="presParOf" srcId="{E92BFBF3-4A89-4334-90F2-93733FE8D8CD}" destId="{12779708-7261-4C53-B890-7BF88361B887}" srcOrd="1" destOrd="0" presId="urn:microsoft.com/office/officeart/2005/8/layout/process1"/>
    <dgm:cxn modelId="{F1537D8D-23B2-4613-B378-ADE09ACB2A3A}" type="presParOf" srcId="{12779708-7261-4C53-B890-7BF88361B887}" destId="{89407240-4E44-49C9-990F-9BD890EEF5E6}" srcOrd="0" destOrd="0" presId="urn:microsoft.com/office/officeart/2005/8/layout/process1"/>
    <dgm:cxn modelId="{1B174DFD-36EE-4622-AD71-02B718A5B962}" type="presParOf" srcId="{E92BFBF3-4A89-4334-90F2-93733FE8D8CD}" destId="{3F6787B8-FC08-41A5-BA02-23DCE91D6CCA}" srcOrd="2" destOrd="0" presId="urn:microsoft.com/office/officeart/2005/8/layout/process1"/>
    <dgm:cxn modelId="{D11683A8-A400-471A-96BE-38087987B1A8}" type="presParOf" srcId="{E92BFBF3-4A89-4334-90F2-93733FE8D8CD}" destId="{0B42CCAF-7251-4679-A16A-F9B4A936A87B}" srcOrd="3" destOrd="0" presId="urn:microsoft.com/office/officeart/2005/8/layout/process1"/>
    <dgm:cxn modelId="{9FCEDE4D-BCE9-47B9-91F0-B5B3EF3E0022}" type="presParOf" srcId="{0B42CCAF-7251-4679-A16A-F9B4A936A87B}" destId="{D961D628-49DC-41D3-A052-D72E76820E04}" srcOrd="0" destOrd="0" presId="urn:microsoft.com/office/officeart/2005/8/layout/process1"/>
    <dgm:cxn modelId="{12A4FDA3-D448-4790-84F5-77C537F27AE0}" type="presParOf" srcId="{E92BFBF3-4A89-4334-90F2-93733FE8D8CD}" destId="{C592BB59-E934-4730-89E4-C9E76739E69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2A6E52-6D6C-4081-B39A-C00E126CB945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</dgm:pt>
    <dgm:pt modelId="{0B0136EC-0726-4FAF-A102-767AA5E6B285}">
      <dgm:prSet phldrT="[Text]"/>
      <dgm:spPr/>
      <dgm:t>
        <a:bodyPr/>
        <a:lstStyle/>
        <a:p>
          <a:r>
            <a:rPr lang="en-US" dirty="0"/>
            <a:t>Twitter, Facebook, …</a:t>
          </a:r>
        </a:p>
      </dgm:t>
    </dgm:pt>
    <dgm:pt modelId="{B8EB855A-4040-46F5-AD61-E09AE888A23E}" type="parTrans" cxnId="{819EA2DD-4919-4A94-8462-39293EA16C95}">
      <dgm:prSet/>
      <dgm:spPr/>
      <dgm:t>
        <a:bodyPr/>
        <a:lstStyle/>
        <a:p>
          <a:endParaRPr lang="en-US"/>
        </a:p>
      </dgm:t>
    </dgm:pt>
    <dgm:pt modelId="{86FBE2FB-8945-4B28-8079-37334E87A399}" type="sibTrans" cxnId="{819EA2DD-4919-4A94-8462-39293EA16C95}">
      <dgm:prSet/>
      <dgm:spPr/>
      <dgm:t>
        <a:bodyPr/>
        <a:lstStyle/>
        <a:p>
          <a:endParaRPr lang="en-US"/>
        </a:p>
      </dgm:t>
    </dgm:pt>
    <dgm:pt modelId="{B1169328-471C-4FF7-BD7C-4040C96136DC}">
      <dgm:prSet phldrT="[Text]" custT="1"/>
      <dgm:spPr/>
      <dgm:t>
        <a:bodyPr/>
        <a:lstStyle/>
        <a:p>
          <a:r>
            <a:rPr lang="pt-PT" sz="1800" dirty="0" err="1"/>
            <a:t>Spark</a:t>
          </a:r>
          <a:endParaRPr lang="en-US" sz="1800" dirty="0"/>
        </a:p>
      </dgm:t>
    </dgm:pt>
    <dgm:pt modelId="{0ADAFF63-6C8E-496F-B7FB-26E405C11951}" type="parTrans" cxnId="{0DBF0C56-2BA4-45C6-835B-A9469B53729E}">
      <dgm:prSet/>
      <dgm:spPr/>
      <dgm:t>
        <a:bodyPr/>
        <a:lstStyle/>
        <a:p>
          <a:endParaRPr lang="en-US"/>
        </a:p>
      </dgm:t>
    </dgm:pt>
    <dgm:pt modelId="{A57CA674-20EC-4371-95EE-2F7B82CBBAB0}" type="sibTrans" cxnId="{0DBF0C56-2BA4-45C6-835B-A9469B53729E}">
      <dgm:prSet/>
      <dgm:spPr/>
      <dgm:t>
        <a:bodyPr/>
        <a:lstStyle/>
        <a:p>
          <a:endParaRPr lang="en-US"/>
        </a:p>
      </dgm:t>
    </dgm:pt>
    <dgm:pt modelId="{3889D811-3C4E-416B-B6B3-2E96490BE3F5}">
      <dgm:prSet phldrT="[Text]" custT="1"/>
      <dgm:spPr/>
      <dgm:t>
        <a:bodyPr/>
        <a:lstStyle/>
        <a:p>
          <a:r>
            <a:rPr lang="pt-PT" sz="1800" dirty="0" err="1"/>
            <a:t>MongoDB</a:t>
          </a:r>
          <a:endParaRPr lang="en-US" sz="1800" dirty="0"/>
        </a:p>
      </dgm:t>
    </dgm:pt>
    <dgm:pt modelId="{ADF6CB82-A1EF-4F45-A36B-613709F4B1A2}" type="sibTrans" cxnId="{1B9EF3BE-E9BB-44BC-A95F-AE009692B098}">
      <dgm:prSet/>
      <dgm:spPr/>
      <dgm:t>
        <a:bodyPr/>
        <a:lstStyle/>
        <a:p>
          <a:endParaRPr lang="en-US"/>
        </a:p>
      </dgm:t>
    </dgm:pt>
    <dgm:pt modelId="{A847387E-6799-4447-8023-4B8440846C73}" type="parTrans" cxnId="{1B9EF3BE-E9BB-44BC-A95F-AE009692B098}">
      <dgm:prSet/>
      <dgm:spPr/>
      <dgm:t>
        <a:bodyPr/>
        <a:lstStyle/>
        <a:p>
          <a:endParaRPr lang="en-US"/>
        </a:p>
      </dgm:t>
    </dgm:pt>
    <dgm:pt modelId="{D7C80CCC-F7B3-489A-9733-678DB14F201D}">
      <dgm:prSet phldrT="[Text]" custT="1"/>
      <dgm:spPr/>
      <dgm:t>
        <a:bodyPr/>
        <a:lstStyle/>
        <a:p>
          <a:r>
            <a:rPr lang="pt-PT" sz="2000" dirty="0"/>
            <a:t>Kafka</a:t>
          </a:r>
          <a:endParaRPr lang="en-US" sz="1000" dirty="0"/>
        </a:p>
      </dgm:t>
    </dgm:pt>
    <dgm:pt modelId="{11286729-E629-4065-8D11-4219539DB370}" type="parTrans" cxnId="{55FE459D-8A99-43AF-A4E4-1D953C23A1C3}">
      <dgm:prSet/>
      <dgm:spPr/>
      <dgm:t>
        <a:bodyPr/>
        <a:lstStyle/>
        <a:p>
          <a:endParaRPr lang="en-US"/>
        </a:p>
      </dgm:t>
    </dgm:pt>
    <dgm:pt modelId="{11B469FB-D153-42FE-A46A-A20BC733926B}" type="sibTrans" cxnId="{55FE459D-8A99-43AF-A4E4-1D953C23A1C3}">
      <dgm:prSet/>
      <dgm:spPr/>
      <dgm:t>
        <a:bodyPr/>
        <a:lstStyle/>
        <a:p>
          <a:endParaRPr lang="en-US"/>
        </a:p>
      </dgm:t>
    </dgm:pt>
    <dgm:pt modelId="{087EE7AA-B1DB-4702-8628-2E4C82C6CAB0}" type="pres">
      <dgm:prSet presAssocID="{452A6E52-6D6C-4081-B39A-C00E126CB945}" presName="Name0" presStyleCnt="0">
        <dgm:presLayoutVars>
          <dgm:dir/>
          <dgm:animOne val="branch"/>
          <dgm:animLvl val="lvl"/>
        </dgm:presLayoutVars>
      </dgm:prSet>
      <dgm:spPr/>
    </dgm:pt>
    <dgm:pt modelId="{3AB97231-E9C0-408A-AC19-9F0F048EC5B2}" type="pres">
      <dgm:prSet presAssocID="{0B0136EC-0726-4FAF-A102-767AA5E6B285}" presName="chaos" presStyleCnt="0"/>
      <dgm:spPr/>
    </dgm:pt>
    <dgm:pt modelId="{360B7FCC-00B3-4A58-ADA2-DFB01690256C}" type="pres">
      <dgm:prSet presAssocID="{0B0136EC-0726-4FAF-A102-767AA5E6B285}" presName="parTx1" presStyleLbl="revTx" presStyleIdx="0" presStyleCnt="3"/>
      <dgm:spPr/>
    </dgm:pt>
    <dgm:pt modelId="{3AD8B89F-B9FC-477F-BD57-40F1B306589D}" type="pres">
      <dgm:prSet presAssocID="{0B0136EC-0726-4FAF-A102-767AA5E6B285}" presName="c1" presStyleLbl="node1" presStyleIdx="0" presStyleCnt="19"/>
      <dgm:spPr/>
    </dgm:pt>
    <dgm:pt modelId="{0CAE0DAB-4102-4968-BDD0-C449FFE99120}" type="pres">
      <dgm:prSet presAssocID="{0B0136EC-0726-4FAF-A102-767AA5E6B285}" presName="c2" presStyleLbl="node1" presStyleIdx="1" presStyleCnt="19"/>
      <dgm:spPr/>
    </dgm:pt>
    <dgm:pt modelId="{749E5858-DC89-4E55-928D-10152B42C5B4}" type="pres">
      <dgm:prSet presAssocID="{0B0136EC-0726-4FAF-A102-767AA5E6B285}" presName="c3" presStyleLbl="node1" presStyleIdx="2" presStyleCnt="19"/>
      <dgm:spPr/>
    </dgm:pt>
    <dgm:pt modelId="{683503AB-A9CB-4E43-9792-BF8D5DA1DD9E}" type="pres">
      <dgm:prSet presAssocID="{0B0136EC-0726-4FAF-A102-767AA5E6B285}" presName="c4" presStyleLbl="node1" presStyleIdx="3" presStyleCnt="19"/>
      <dgm:spPr/>
    </dgm:pt>
    <dgm:pt modelId="{A0BE8B04-DD02-4814-9574-186B232F7A82}" type="pres">
      <dgm:prSet presAssocID="{0B0136EC-0726-4FAF-A102-767AA5E6B285}" presName="c5" presStyleLbl="node1" presStyleIdx="4" presStyleCnt="19"/>
      <dgm:spPr/>
    </dgm:pt>
    <dgm:pt modelId="{45D87AFD-D7DB-4FE4-A464-A17D721CEFD2}" type="pres">
      <dgm:prSet presAssocID="{0B0136EC-0726-4FAF-A102-767AA5E6B285}" presName="c6" presStyleLbl="node1" presStyleIdx="5" presStyleCnt="19"/>
      <dgm:spPr/>
    </dgm:pt>
    <dgm:pt modelId="{DA5F2E72-7BC1-4BA3-A88F-C63BAFC00E62}" type="pres">
      <dgm:prSet presAssocID="{0B0136EC-0726-4FAF-A102-767AA5E6B285}" presName="c7" presStyleLbl="node1" presStyleIdx="6" presStyleCnt="19"/>
      <dgm:spPr/>
    </dgm:pt>
    <dgm:pt modelId="{1F3ECF1B-3207-474C-A044-38DF99B34CC0}" type="pres">
      <dgm:prSet presAssocID="{0B0136EC-0726-4FAF-A102-767AA5E6B285}" presName="c8" presStyleLbl="node1" presStyleIdx="7" presStyleCnt="19"/>
      <dgm:spPr/>
    </dgm:pt>
    <dgm:pt modelId="{F74ED140-1E9B-4248-BC2E-C7F0DE67F12B}" type="pres">
      <dgm:prSet presAssocID="{0B0136EC-0726-4FAF-A102-767AA5E6B285}" presName="c9" presStyleLbl="node1" presStyleIdx="8" presStyleCnt="19"/>
      <dgm:spPr/>
    </dgm:pt>
    <dgm:pt modelId="{A2FFADBB-C748-4898-B866-4DC1C77E15DC}" type="pres">
      <dgm:prSet presAssocID="{0B0136EC-0726-4FAF-A102-767AA5E6B285}" presName="c10" presStyleLbl="node1" presStyleIdx="9" presStyleCnt="19"/>
      <dgm:spPr/>
    </dgm:pt>
    <dgm:pt modelId="{DC4632A5-A56E-4527-97BA-739A693093DA}" type="pres">
      <dgm:prSet presAssocID="{0B0136EC-0726-4FAF-A102-767AA5E6B285}" presName="c11" presStyleLbl="node1" presStyleIdx="10" presStyleCnt="19"/>
      <dgm:spPr/>
    </dgm:pt>
    <dgm:pt modelId="{429500FA-AF4B-42D8-AC9A-10EA42ACB5CC}" type="pres">
      <dgm:prSet presAssocID="{0B0136EC-0726-4FAF-A102-767AA5E6B285}" presName="c12" presStyleLbl="node1" presStyleIdx="11" presStyleCnt="19"/>
      <dgm:spPr/>
    </dgm:pt>
    <dgm:pt modelId="{7F1CF3AD-79DE-492C-A896-091E4E961845}" type="pres">
      <dgm:prSet presAssocID="{0B0136EC-0726-4FAF-A102-767AA5E6B285}" presName="c13" presStyleLbl="node1" presStyleIdx="12" presStyleCnt="19"/>
      <dgm:spPr/>
    </dgm:pt>
    <dgm:pt modelId="{6C947881-0BA5-4A55-B296-969FD0CBFB90}" type="pres">
      <dgm:prSet presAssocID="{0B0136EC-0726-4FAF-A102-767AA5E6B285}" presName="c14" presStyleLbl="node1" presStyleIdx="13" presStyleCnt="19"/>
      <dgm:spPr/>
    </dgm:pt>
    <dgm:pt modelId="{7ECBF700-60C6-4450-BDD6-32395D8E3B95}" type="pres">
      <dgm:prSet presAssocID="{0B0136EC-0726-4FAF-A102-767AA5E6B285}" presName="c15" presStyleLbl="node1" presStyleIdx="14" presStyleCnt="19"/>
      <dgm:spPr/>
    </dgm:pt>
    <dgm:pt modelId="{8E6E1099-3D2C-4D53-8EAB-83D12889238E}" type="pres">
      <dgm:prSet presAssocID="{0B0136EC-0726-4FAF-A102-767AA5E6B285}" presName="c16" presStyleLbl="node1" presStyleIdx="15" presStyleCnt="19"/>
      <dgm:spPr/>
    </dgm:pt>
    <dgm:pt modelId="{514096E0-FD5E-4068-B6F7-64033A7DF006}" type="pres">
      <dgm:prSet presAssocID="{0B0136EC-0726-4FAF-A102-767AA5E6B285}" presName="c17" presStyleLbl="node1" presStyleIdx="16" presStyleCnt="19"/>
      <dgm:spPr/>
    </dgm:pt>
    <dgm:pt modelId="{0F79FBEF-3946-4F87-9F71-7212D304A834}" type="pres">
      <dgm:prSet presAssocID="{0B0136EC-0726-4FAF-A102-767AA5E6B285}" presName="c18" presStyleLbl="node1" presStyleIdx="17" presStyleCnt="19"/>
      <dgm:spPr/>
    </dgm:pt>
    <dgm:pt modelId="{B703B540-E4A0-4433-AB2D-5FFAF53F12F7}" type="pres">
      <dgm:prSet presAssocID="{86FBE2FB-8945-4B28-8079-37334E87A399}" presName="chevronComposite1" presStyleCnt="0"/>
      <dgm:spPr/>
    </dgm:pt>
    <dgm:pt modelId="{3404F0B3-7DA4-4307-AD42-AB07C2B214FB}" type="pres">
      <dgm:prSet presAssocID="{86FBE2FB-8945-4B28-8079-37334E87A399}" presName="chevron1" presStyleLbl="sibTrans2D1" presStyleIdx="0" presStyleCnt="3"/>
      <dgm:spPr/>
    </dgm:pt>
    <dgm:pt modelId="{72F69780-BA79-44FF-9BF2-9B198F6866F7}" type="pres">
      <dgm:prSet presAssocID="{86FBE2FB-8945-4B28-8079-37334E87A399}" presName="spChevron1" presStyleCnt="0"/>
      <dgm:spPr/>
    </dgm:pt>
    <dgm:pt modelId="{94170A49-7740-4BC8-A79A-BB43FB98DE2B}" type="pres">
      <dgm:prSet presAssocID="{D7C80CCC-F7B3-489A-9733-678DB14F201D}" presName="middle" presStyleCnt="0"/>
      <dgm:spPr/>
    </dgm:pt>
    <dgm:pt modelId="{254966EA-8EB7-4676-BC2C-7D8DE7C30DF6}" type="pres">
      <dgm:prSet presAssocID="{D7C80CCC-F7B3-489A-9733-678DB14F201D}" presName="parTxMid" presStyleLbl="revTx" presStyleIdx="1" presStyleCnt="3"/>
      <dgm:spPr/>
    </dgm:pt>
    <dgm:pt modelId="{9B062F55-DC18-409A-BCA6-87D11C02E9AA}" type="pres">
      <dgm:prSet presAssocID="{D7C80CCC-F7B3-489A-9733-678DB14F201D}" presName="spMid" presStyleCnt="0"/>
      <dgm:spPr/>
    </dgm:pt>
    <dgm:pt modelId="{4A8E5687-46FC-4958-9F35-CEC8D64390BD}" type="pres">
      <dgm:prSet presAssocID="{11B469FB-D153-42FE-A46A-A20BC733926B}" presName="chevronComposite1" presStyleCnt="0"/>
      <dgm:spPr/>
    </dgm:pt>
    <dgm:pt modelId="{4E02BDB5-96B9-414A-8B03-CFABBDCD22BB}" type="pres">
      <dgm:prSet presAssocID="{11B469FB-D153-42FE-A46A-A20BC733926B}" presName="chevron1" presStyleLbl="sibTrans2D1" presStyleIdx="1" presStyleCnt="3"/>
      <dgm:spPr/>
    </dgm:pt>
    <dgm:pt modelId="{81B1F89B-1A0C-4518-973C-E8A188AB85CE}" type="pres">
      <dgm:prSet presAssocID="{11B469FB-D153-42FE-A46A-A20BC733926B}" presName="spChevron1" presStyleCnt="0"/>
      <dgm:spPr/>
    </dgm:pt>
    <dgm:pt modelId="{DD32267B-593A-4DED-8821-6207F5A1B967}" type="pres">
      <dgm:prSet presAssocID="{B1169328-471C-4FF7-BD7C-4040C96136DC}" presName="middle" presStyleCnt="0"/>
      <dgm:spPr/>
    </dgm:pt>
    <dgm:pt modelId="{3875CA23-3198-4341-8FED-A88A938DA2C3}" type="pres">
      <dgm:prSet presAssocID="{B1169328-471C-4FF7-BD7C-4040C96136DC}" presName="parTxMid" presStyleLbl="revTx" presStyleIdx="2" presStyleCnt="3"/>
      <dgm:spPr/>
    </dgm:pt>
    <dgm:pt modelId="{EFCED778-4482-4981-A392-5C1345A54E43}" type="pres">
      <dgm:prSet presAssocID="{B1169328-471C-4FF7-BD7C-4040C96136DC}" presName="spMid" presStyleCnt="0"/>
      <dgm:spPr/>
    </dgm:pt>
    <dgm:pt modelId="{D018ABA1-94DB-4A90-8EF3-CAFF504CA817}" type="pres">
      <dgm:prSet presAssocID="{A57CA674-20EC-4371-95EE-2F7B82CBBAB0}" presName="chevronComposite1" presStyleCnt="0"/>
      <dgm:spPr/>
    </dgm:pt>
    <dgm:pt modelId="{9B93839E-B5A4-4D19-B671-D618E5F1C225}" type="pres">
      <dgm:prSet presAssocID="{A57CA674-20EC-4371-95EE-2F7B82CBBAB0}" presName="chevron1" presStyleLbl="sibTrans2D1" presStyleIdx="2" presStyleCnt="3"/>
      <dgm:spPr/>
    </dgm:pt>
    <dgm:pt modelId="{28225F48-FC8D-4AB5-AD4B-C4AC273287EC}" type="pres">
      <dgm:prSet presAssocID="{A57CA674-20EC-4371-95EE-2F7B82CBBAB0}" presName="spChevron1" presStyleCnt="0"/>
      <dgm:spPr/>
    </dgm:pt>
    <dgm:pt modelId="{809B20B4-B2FE-4A00-9B8F-42457DE64F74}" type="pres">
      <dgm:prSet presAssocID="{3889D811-3C4E-416B-B6B3-2E96490BE3F5}" presName="last" presStyleCnt="0"/>
      <dgm:spPr/>
    </dgm:pt>
    <dgm:pt modelId="{9701FA55-01D9-4CF3-87DC-BC144ACD7827}" type="pres">
      <dgm:prSet presAssocID="{3889D811-3C4E-416B-B6B3-2E96490BE3F5}" presName="circleTx" presStyleLbl="node1" presStyleIdx="18" presStyleCnt="19" custScaleX="140307" custScaleY="135964" custLinFactNeighborX="2242" custLinFactNeighborY="-2958"/>
      <dgm:spPr/>
    </dgm:pt>
    <dgm:pt modelId="{EA1BE4F6-B8F4-4660-BC45-9B3735D65DC9}" type="pres">
      <dgm:prSet presAssocID="{3889D811-3C4E-416B-B6B3-2E96490BE3F5}" presName="spN" presStyleCnt="0"/>
      <dgm:spPr/>
    </dgm:pt>
  </dgm:ptLst>
  <dgm:cxnLst>
    <dgm:cxn modelId="{C69FC404-0623-4547-82FC-EA30F6CF8F80}" type="presOf" srcId="{452A6E52-6D6C-4081-B39A-C00E126CB945}" destId="{087EE7AA-B1DB-4702-8628-2E4C82C6CAB0}" srcOrd="0" destOrd="0" presId="urn:microsoft.com/office/officeart/2009/3/layout/RandomtoResultProcess"/>
    <dgm:cxn modelId="{A208C00C-03B2-4170-A2BC-0A94F0992171}" type="presOf" srcId="{3889D811-3C4E-416B-B6B3-2E96490BE3F5}" destId="{9701FA55-01D9-4CF3-87DC-BC144ACD7827}" srcOrd="0" destOrd="0" presId="urn:microsoft.com/office/officeart/2009/3/layout/RandomtoResultProcess"/>
    <dgm:cxn modelId="{700DD74E-6548-45C6-A421-4C482087055D}" type="presOf" srcId="{D7C80CCC-F7B3-489A-9733-678DB14F201D}" destId="{254966EA-8EB7-4676-BC2C-7D8DE7C30DF6}" srcOrd="0" destOrd="0" presId="urn:microsoft.com/office/officeart/2009/3/layout/RandomtoResultProcess"/>
    <dgm:cxn modelId="{0DBF0C56-2BA4-45C6-835B-A9469B53729E}" srcId="{452A6E52-6D6C-4081-B39A-C00E126CB945}" destId="{B1169328-471C-4FF7-BD7C-4040C96136DC}" srcOrd="2" destOrd="0" parTransId="{0ADAFF63-6C8E-496F-B7FB-26E405C11951}" sibTransId="{A57CA674-20EC-4371-95EE-2F7B82CBBAB0}"/>
    <dgm:cxn modelId="{66C9D892-261D-4620-B88E-74FDE97BECA2}" type="presOf" srcId="{0B0136EC-0726-4FAF-A102-767AA5E6B285}" destId="{360B7FCC-00B3-4A58-ADA2-DFB01690256C}" srcOrd="0" destOrd="0" presId="urn:microsoft.com/office/officeart/2009/3/layout/RandomtoResultProcess"/>
    <dgm:cxn modelId="{55FE459D-8A99-43AF-A4E4-1D953C23A1C3}" srcId="{452A6E52-6D6C-4081-B39A-C00E126CB945}" destId="{D7C80CCC-F7B3-489A-9733-678DB14F201D}" srcOrd="1" destOrd="0" parTransId="{11286729-E629-4065-8D11-4219539DB370}" sibTransId="{11B469FB-D153-42FE-A46A-A20BC733926B}"/>
    <dgm:cxn modelId="{1B9EF3BE-E9BB-44BC-A95F-AE009692B098}" srcId="{452A6E52-6D6C-4081-B39A-C00E126CB945}" destId="{3889D811-3C4E-416B-B6B3-2E96490BE3F5}" srcOrd="3" destOrd="0" parTransId="{A847387E-6799-4447-8023-4B8440846C73}" sibTransId="{ADF6CB82-A1EF-4F45-A36B-613709F4B1A2}"/>
    <dgm:cxn modelId="{819EA2DD-4919-4A94-8462-39293EA16C95}" srcId="{452A6E52-6D6C-4081-B39A-C00E126CB945}" destId="{0B0136EC-0726-4FAF-A102-767AA5E6B285}" srcOrd="0" destOrd="0" parTransId="{B8EB855A-4040-46F5-AD61-E09AE888A23E}" sibTransId="{86FBE2FB-8945-4B28-8079-37334E87A399}"/>
    <dgm:cxn modelId="{90A8A4FC-7FAB-48C5-A443-599F9D437C6D}" type="presOf" srcId="{B1169328-471C-4FF7-BD7C-4040C96136DC}" destId="{3875CA23-3198-4341-8FED-A88A938DA2C3}" srcOrd="0" destOrd="0" presId="urn:microsoft.com/office/officeart/2009/3/layout/RandomtoResultProcess"/>
    <dgm:cxn modelId="{AFF41045-BF8C-4233-A8B2-4EA44923E18F}" type="presParOf" srcId="{087EE7AA-B1DB-4702-8628-2E4C82C6CAB0}" destId="{3AB97231-E9C0-408A-AC19-9F0F048EC5B2}" srcOrd="0" destOrd="0" presId="urn:microsoft.com/office/officeart/2009/3/layout/RandomtoResultProcess"/>
    <dgm:cxn modelId="{7B213B10-959C-42E0-9145-B00ABBF015F1}" type="presParOf" srcId="{3AB97231-E9C0-408A-AC19-9F0F048EC5B2}" destId="{360B7FCC-00B3-4A58-ADA2-DFB01690256C}" srcOrd="0" destOrd="0" presId="urn:microsoft.com/office/officeart/2009/3/layout/RandomtoResultProcess"/>
    <dgm:cxn modelId="{0F839663-834E-4BC8-A503-53A201D6ABFF}" type="presParOf" srcId="{3AB97231-E9C0-408A-AC19-9F0F048EC5B2}" destId="{3AD8B89F-B9FC-477F-BD57-40F1B306589D}" srcOrd="1" destOrd="0" presId="urn:microsoft.com/office/officeart/2009/3/layout/RandomtoResultProcess"/>
    <dgm:cxn modelId="{13AD9685-706B-4D2C-972F-E2B357F46A98}" type="presParOf" srcId="{3AB97231-E9C0-408A-AC19-9F0F048EC5B2}" destId="{0CAE0DAB-4102-4968-BDD0-C449FFE99120}" srcOrd="2" destOrd="0" presId="urn:microsoft.com/office/officeart/2009/3/layout/RandomtoResultProcess"/>
    <dgm:cxn modelId="{F1DC8950-BF18-4419-95BE-70A09C203D5B}" type="presParOf" srcId="{3AB97231-E9C0-408A-AC19-9F0F048EC5B2}" destId="{749E5858-DC89-4E55-928D-10152B42C5B4}" srcOrd="3" destOrd="0" presId="urn:microsoft.com/office/officeart/2009/3/layout/RandomtoResultProcess"/>
    <dgm:cxn modelId="{DDF095EA-8178-46D8-BDFD-9438E154A112}" type="presParOf" srcId="{3AB97231-E9C0-408A-AC19-9F0F048EC5B2}" destId="{683503AB-A9CB-4E43-9792-BF8D5DA1DD9E}" srcOrd="4" destOrd="0" presId="urn:microsoft.com/office/officeart/2009/3/layout/RandomtoResultProcess"/>
    <dgm:cxn modelId="{C9526EB7-E64A-4826-85D6-344D688C057C}" type="presParOf" srcId="{3AB97231-E9C0-408A-AC19-9F0F048EC5B2}" destId="{A0BE8B04-DD02-4814-9574-186B232F7A82}" srcOrd="5" destOrd="0" presId="urn:microsoft.com/office/officeart/2009/3/layout/RandomtoResultProcess"/>
    <dgm:cxn modelId="{EBD2FC4D-9D0A-4566-A175-A582466E64AC}" type="presParOf" srcId="{3AB97231-E9C0-408A-AC19-9F0F048EC5B2}" destId="{45D87AFD-D7DB-4FE4-A464-A17D721CEFD2}" srcOrd="6" destOrd="0" presId="urn:microsoft.com/office/officeart/2009/3/layout/RandomtoResultProcess"/>
    <dgm:cxn modelId="{E3EDD546-59F4-4CA4-9671-06CACC721465}" type="presParOf" srcId="{3AB97231-E9C0-408A-AC19-9F0F048EC5B2}" destId="{DA5F2E72-7BC1-4BA3-A88F-C63BAFC00E62}" srcOrd="7" destOrd="0" presId="urn:microsoft.com/office/officeart/2009/3/layout/RandomtoResultProcess"/>
    <dgm:cxn modelId="{C0988655-5526-46F4-8A9D-2B7F7A8B86E9}" type="presParOf" srcId="{3AB97231-E9C0-408A-AC19-9F0F048EC5B2}" destId="{1F3ECF1B-3207-474C-A044-38DF99B34CC0}" srcOrd="8" destOrd="0" presId="urn:microsoft.com/office/officeart/2009/3/layout/RandomtoResultProcess"/>
    <dgm:cxn modelId="{DB045EA6-5CA7-403E-A4FB-A9C0DDD1D1E1}" type="presParOf" srcId="{3AB97231-E9C0-408A-AC19-9F0F048EC5B2}" destId="{F74ED140-1E9B-4248-BC2E-C7F0DE67F12B}" srcOrd="9" destOrd="0" presId="urn:microsoft.com/office/officeart/2009/3/layout/RandomtoResultProcess"/>
    <dgm:cxn modelId="{4424D1AD-A070-4B3E-BD8F-DA220D0AFBDE}" type="presParOf" srcId="{3AB97231-E9C0-408A-AC19-9F0F048EC5B2}" destId="{A2FFADBB-C748-4898-B866-4DC1C77E15DC}" srcOrd="10" destOrd="0" presId="urn:microsoft.com/office/officeart/2009/3/layout/RandomtoResultProcess"/>
    <dgm:cxn modelId="{B250BEB2-1FD1-4C99-9D8F-7F8EA6071671}" type="presParOf" srcId="{3AB97231-E9C0-408A-AC19-9F0F048EC5B2}" destId="{DC4632A5-A56E-4527-97BA-739A693093DA}" srcOrd="11" destOrd="0" presId="urn:microsoft.com/office/officeart/2009/3/layout/RandomtoResultProcess"/>
    <dgm:cxn modelId="{94F13388-93B6-4705-A9B5-010D613D2F7C}" type="presParOf" srcId="{3AB97231-E9C0-408A-AC19-9F0F048EC5B2}" destId="{429500FA-AF4B-42D8-AC9A-10EA42ACB5CC}" srcOrd="12" destOrd="0" presId="urn:microsoft.com/office/officeart/2009/3/layout/RandomtoResultProcess"/>
    <dgm:cxn modelId="{F4017BFD-90FC-49F2-9AF7-F0B735A44550}" type="presParOf" srcId="{3AB97231-E9C0-408A-AC19-9F0F048EC5B2}" destId="{7F1CF3AD-79DE-492C-A896-091E4E961845}" srcOrd="13" destOrd="0" presId="urn:microsoft.com/office/officeart/2009/3/layout/RandomtoResultProcess"/>
    <dgm:cxn modelId="{440EF3C3-8464-4A94-8C6F-D5481D942E9B}" type="presParOf" srcId="{3AB97231-E9C0-408A-AC19-9F0F048EC5B2}" destId="{6C947881-0BA5-4A55-B296-969FD0CBFB90}" srcOrd="14" destOrd="0" presId="urn:microsoft.com/office/officeart/2009/3/layout/RandomtoResultProcess"/>
    <dgm:cxn modelId="{E20B0A4E-6FE2-4D23-8BAC-DBD8763D65D3}" type="presParOf" srcId="{3AB97231-E9C0-408A-AC19-9F0F048EC5B2}" destId="{7ECBF700-60C6-4450-BDD6-32395D8E3B95}" srcOrd="15" destOrd="0" presId="urn:microsoft.com/office/officeart/2009/3/layout/RandomtoResultProcess"/>
    <dgm:cxn modelId="{0FBC51A5-37A8-4424-BCCE-C8FDBDD44A96}" type="presParOf" srcId="{3AB97231-E9C0-408A-AC19-9F0F048EC5B2}" destId="{8E6E1099-3D2C-4D53-8EAB-83D12889238E}" srcOrd="16" destOrd="0" presId="urn:microsoft.com/office/officeart/2009/3/layout/RandomtoResultProcess"/>
    <dgm:cxn modelId="{3E1DF326-9188-4ED4-ACAE-DD7AD64F4B03}" type="presParOf" srcId="{3AB97231-E9C0-408A-AC19-9F0F048EC5B2}" destId="{514096E0-FD5E-4068-B6F7-64033A7DF006}" srcOrd="17" destOrd="0" presId="urn:microsoft.com/office/officeart/2009/3/layout/RandomtoResultProcess"/>
    <dgm:cxn modelId="{0F4118B9-91C4-4DE9-B764-C924B3A0525A}" type="presParOf" srcId="{3AB97231-E9C0-408A-AC19-9F0F048EC5B2}" destId="{0F79FBEF-3946-4F87-9F71-7212D304A834}" srcOrd="18" destOrd="0" presId="urn:microsoft.com/office/officeart/2009/3/layout/RandomtoResultProcess"/>
    <dgm:cxn modelId="{FC94229D-DA2D-4382-956E-E3AB13FCEC9C}" type="presParOf" srcId="{087EE7AA-B1DB-4702-8628-2E4C82C6CAB0}" destId="{B703B540-E4A0-4433-AB2D-5FFAF53F12F7}" srcOrd="1" destOrd="0" presId="urn:microsoft.com/office/officeart/2009/3/layout/RandomtoResultProcess"/>
    <dgm:cxn modelId="{5E559033-FA86-4A3F-8F6B-B17D629A4CE7}" type="presParOf" srcId="{B703B540-E4A0-4433-AB2D-5FFAF53F12F7}" destId="{3404F0B3-7DA4-4307-AD42-AB07C2B214FB}" srcOrd="0" destOrd="0" presId="urn:microsoft.com/office/officeart/2009/3/layout/RandomtoResultProcess"/>
    <dgm:cxn modelId="{8B7213C2-5431-44E8-9862-9F80A04902E5}" type="presParOf" srcId="{B703B540-E4A0-4433-AB2D-5FFAF53F12F7}" destId="{72F69780-BA79-44FF-9BF2-9B198F6866F7}" srcOrd="1" destOrd="0" presId="urn:microsoft.com/office/officeart/2009/3/layout/RandomtoResultProcess"/>
    <dgm:cxn modelId="{CBBB4F1C-67FD-4367-99D7-55C17D1239BA}" type="presParOf" srcId="{087EE7AA-B1DB-4702-8628-2E4C82C6CAB0}" destId="{94170A49-7740-4BC8-A79A-BB43FB98DE2B}" srcOrd="2" destOrd="0" presId="urn:microsoft.com/office/officeart/2009/3/layout/RandomtoResultProcess"/>
    <dgm:cxn modelId="{468FBC48-910A-4E7F-A5D0-6CDCC4523557}" type="presParOf" srcId="{94170A49-7740-4BC8-A79A-BB43FB98DE2B}" destId="{254966EA-8EB7-4676-BC2C-7D8DE7C30DF6}" srcOrd="0" destOrd="0" presId="urn:microsoft.com/office/officeart/2009/3/layout/RandomtoResultProcess"/>
    <dgm:cxn modelId="{74F00E9C-2C75-4851-B10F-CFCD90F24BE2}" type="presParOf" srcId="{94170A49-7740-4BC8-A79A-BB43FB98DE2B}" destId="{9B062F55-DC18-409A-BCA6-87D11C02E9AA}" srcOrd="1" destOrd="0" presId="urn:microsoft.com/office/officeart/2009/3/layout/RandomtoResultProcess"/>
    <dgm:cxn modelId="{496A3DD4-8EFB-4986-8464-DB0F2ADE44B8}" type="presParOf" srcId="{087EE7AA-B1DB-4702-8628-2E4C82C6CAB0}" destId="{4A8E5687-46FC-4958-9F35-CEC8D64390BD}" srcOrd="3" destOrd="0" presId="urn:microsoft.com/office/officeart/2009/3/layout/RandomtoResultProcess"/>
    <dgm:cxn modelId="{0572C86B-09A6-4146-9202-9EA31F527777}" type="presParOf" srcId="{4A8E5687-46FC-4958-9F35-CEC8D64390BD}" destId="{4E02BDB5-96B9-414A-8B03-CFABBDCD22BB}" srcOrd="0" destOrd="0" presId="urn:microsoft.com/office/officeart/2009/3/layout/RandomtoResultProcess"/>
    <dgm:cxn modelId="{406F34A4-9D69-4085-B0CA-7F812ECF7CD9}" type="presParOf" srcId="{4A8E5687-46FC-4958-9F35-CEC8D64390BD}" destId="{81B1F89B-1A0C-4518-973C-E8A188AB85CE}" srcOrd="1" destOrd="0" presId="urn:microsoft.com/office/officeart/2009/3/layout/RandomtoResultProcess"/>
    <dgm:cxn modelId="{7D635945-774E-4BE3-A06F-367EAE4E08D8}" type="presParOf" srcId="{087EE7AA-B1DB-4702-8628-2E4C82C6CAB0}" destId="{DD32267B-593A-4DED-8821-6207F5A1B967}" srcOrd="4" destOrd="0" presId="urn:microsoft.com/office/officeart/2009/3/layout/RandomtoResultProcess"/>
    <dgm:cxn modelId="{86421D61-FF25-484F-B5AD-D632A53A49E6}" type="presParOf" srcId="{DD32267B-593A-4DED-8821-6207F5A1B967}" destId="{3875CA23-3198-4341-8FED-A88A938DA2C3}" srcOrd="0" destOrd="0" presId="urn:microsoft.com/office/officeart/2009/3/layout/RandomtoResultProcess"/>
    <dgm:cxn modelId="{9779ECB6-20D4-4639-A75C-222675BE423B}" type="presParOf" srcId="{DD32267B-593A-4DED-8821-6207F5A1B967}" destId="{EFCED778-4482-4981-A392-5C1345A54E43}" srcOrd="1" destOrd="0" presId="urn:microsoft.com/office/officeart/2009/3/layout/RandomtoResultProcess"/>
    <dgm:cxn modelId="{837A25BE-F73D-41E9-BB63-4E5ABD444B63}" type="presParOf" srcId="{087EE7AA-B1DB-4702-8628-2E4C82C6CAB0}" destId="{D018ABA1-94DB-4A90-8EF3-CAFF504CA817}" srcOrd="5" destOrd="0" presId="urn:microsoft.com/office/officeart/2009/3/layout/RandomtoResultProcess"/>
    <dgm:cxn modelId="{E61B5F83-5079-4B0B-996C-C252C07E09E2}" type="presParOf" srcId="{D018ABA1-94DB-4A90-8EF3-CAFF504CA817}" destId="{9B93839E-B5A4-4D19-B671-D618E5F1C225}" srcOrd="0" destOrd="0" presId="urn:microsoft.com/office/officeart/2009/3/layout/RandomtoResultProcess"/>
    <dgm:cxn modelId="{4E49FBB3-A894-473C-A6FE-6605A241A67C}" type="presParOf" srcId="{D018ABA1-94DB-4A90-8EF3-CAFF504CA817}" destId="{28225F48-FC8D-4AB5-AD4B-C4AC273287EC}" srcOrd="1" destOrd="0" presId="urn:microsoft.com/office/officeart/2009/3/layout/RandomtoResultProcess"/>
    <dgm:cxn modelId="{F238CD55-D0DF-456D-98D2-490925488DED}" type="presParOf" srcId="{087EE7AA-B1DB-4702-8628-2E4C82C6CAB0}" destId="{809B20B4-B2FE-4A00-9B8F-42457DE64F74}" srcOrd="6" destOrd="0" presId="urn:microsoft.com/office/officeart/2009/3/layout/RandomtoResultProcess"/>
    <dgm:cxn modelId="{AF0B7BD1-FF96-4FB6-AB7D-B01AC2FFD6FF}" type="presParOf" srcId="{809B20B4-B2FE-4A00-9B8F-42457DE64F74}" destId="{9701FA55-01D9-4CF3-87DC-BC144ACD7827}" srcOrd="0" destOrd="0" presId="urn:microsoft.com/office/officeart/2009/3/layout/RandomtoResultProcess"/>
    <dgm:cxn modelId="{0168BB35-C4F0-44A3-82AB-9F531E0AB26D}" type="presParOf" srcId="{809B20B4-B2FE-4A00-9B8F-42457DE64F74}" destId="{EA1BE4F6-B8F4-4660-BC45-9B3735D65DC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DC419-A3AB-4C4D-BCCB-ADCE6193F007}">
      <dsp:nvSpPr>
        <dsp:cNvPr id="0" name=""/>
        <dsp:cNvSpPr/>
      </dsp:nvSpPr>
      <dsp:spPr>
        <a:xfrm>
          <a:off x="1714865" y="10"/>
          <a:ext cx="1523787" cy="1523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Volume</a:t>
          </a:r>
          <a:endParaRPr lang="en-US" sz="1900" kern="1200" dirty="0"/>
        </a:p>
      </dsp:txBody>
      <dsp:txXfrm>
        <a:off x="1938018" y="223163"/>
        <a:ext cx="1077481" cy="1077481"/>
      </dsp:txXfrm>
    </dsp:sp>
    <dsp:sp modelId="{FB03B5DC-2580-4DE2-9138-081E3AB5155A}">
      <dsp:nvSpPr>
        <dsp:cNvPr id="0" name=""/>
        <dsp:cNvSpPr/>
      </dsp:nvSpPr>
      <dsp:spPr>
        <a:xfrm rot="3600000">
          <a:off x="2840463" y="1486456"/>
          <a:ext cx="406150" cy="514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870924" y="1536552"/>
        <a:ext cx="284305" cy="308566"/>
      </dsp:txXfrm>
    </dsp:sp>
    <dsp:sp modelId="{E331026B-F8E1-44F7-A669-A18DD06CC8DE}">
      <dsp:nvSpPr>
        <dsp:cNvPr id="0" name=""/>
        <dsp:cNvSpPr/>
      </dsp:nvSpPr>
      <dsp:spPr>
        <a:xfrm>
          <a:off x="2859919" y="1983302"/>
          <a:ext cx="1523787" cy="1523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Velocity</a:t>
          </a:r>
        </a:p>
      </dsp:txBody>
      <dsp:txXfrm>
        <a:off x="3083072" y="2206455"/>
        <a:ext cx="1077481" cy="1077481"/>
      </dsp:txXfrm>
    </dsp:sp>
    <dsp:sp modelId="{D9684D3D-4F99-47AB-A117-85BB1E05A193}">
      <dsp:nvSpPr>
        <dsp:cNvPr id="0" name=""/>
        <dsp:cNvSpPr/>
      </dsp:nvSpPr>
      <dsp:spPr>
        <a:xfrm rot="10800000">
          <a:off x="2285178" y="2488057"/>
          <a:ext cx="406150" cy="514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407023" y="2590913"/>
        <a:ext cx="284305" cy="308566"/>
      </dsp:txXfrm>
    </dsp:sp>
    <dsp:sp modelId="{05EBD880-CBCA-4CF3-9E59-CC0C50E48A60}">
      <dsp:nvSpPr>
        <dsp:cNvPr id="0" name=""/>
        <dsp:cNvSpPr/>
      </dsp:nvSpPr>
      <dsp:spPr>
        <a:xfrm>
          <a:off x="569810" y="1983302"/>
          <a:ext cx="1523787" cy="15237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/>
            <a:t>Variability</a:t>
          </a:r>
        </a:p>
      </dsp:txBody>
      <dsp:txXfrm>
        <a:off x="792963" y="2206455"/>
        <a:ext cx="1077481" cy="1077481"/>
      </dsp:txXfrm>
    </dsp:sp>
    <dsp:sp modelId="{9F20E425-F1AF-4BDE-B69E-FF1F0A1C8FF4}">
      <dsp:nvSpPr>
        <dsp:cNvPr id="0" name=""/>
        <dsp:cNvSpPr/>
      </dsp:nvSpPr>
      <dsp:spPr>
        <a:xfrm rot="18000000">
          <a:off x="1695409" y="1506365"/>
          <a:ext cx="406150" cy="514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725870" y="1661981"/>
        <a:ext cx="284305" cy="308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3FFF4-8AC3-4481-AC48-7405FF78903D}">
      <dsp:nvSpPr>
        <dsp:cNvPr id="0" name=""/>
        <dsp:cNvSpPr/>
      </dsp:nvSpPr>
      <dsp:spPr>
        <a:xfrm>
          <a:off x="1815" y="987394"/>
          <a:ext cx="2176040" cy="179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/>
            <a:t>Twitter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/>
            <a:t>Blogs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 err="1"/>
            <a:t>Reviews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Facebook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…</a:t>
          </a:r>
        </a:p>
      </dsp:txBody>
      <dsp:txXfrm>
        <a:off x="43118" y="1028697"/>
        <a:ext cx="2093434" cy="1327576"/>
      </dsp:txXfrm>
    </dsp:sp>
    <dsp:sp modelId="{D7159A21-0696-4D3C-BBD9-DE957B18B163}">
      <dsp:nvSpPr>
        <dsp:cNvPr id="0" name=""/>
        <dsp:cNvSpPr/>
      </dsp:nvSpPr>
      <dsp:spPr>
        <a:xfrm>
          <a:off x="1215599" y="1382194"/>
          <a:ext cx="2448018" cy="2448018"/>
        </a:xfrm>
        <a:prstGeom prst="leftCircularArrow">
          <a:avLst>
            <a:gd name="adj1" fmla="val 3350"/>
            <a:gd name="adj2" fmla="val 414186"/>
            <a:gd name="adj3" fmla="val 2189696"/>
            <a:gd name="adj4" fmla="val 9024489"/>
            <a:gd name="adj5" fmla="val 39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A6B18-ED75-4004-A901-F741B6AE605B}">
      <dsp:nvSpPr>
        <dsp:cNvPr id="0" name=""/>
        <dsp:cNvSpPr/>
      </dsp:nvSpPr>
      <dsp:spPr>
        <a:xfrm>
          <a:off x="485379" y="2397577"/>
          <a:ext cx="1934258" cy="76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noProof="0" dirty="0"/>
            <a:t>Sources</a:t>
          </a:r>
        </a:p>
      </dsp:txBody>
      <dsp:txXfrm>
        <a:off x="507908" y="2420106"/>
        <a:ext cx="1889200" cy="724132"/>
      </dsp:txXfrm>
    </dsp:sp>
    <dsp:sp modelId="{6F5BDFEC-479E-4F0D-826D-B85242907A1C}">
      <dsp:nvSpPr>
        <dsp:cNvPr id="0" name=""/>
        <dsp:cNvSpPr/>
      </dsp:nvSpPr>
      <dsp:spPr>
        <a:xfrm>
          <a:off x="2810163" y="987394"/>
          <a:ext cx="2176040" cy="179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Hadoop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noProof="0" dirty="0"/>
            <a:t>Machine Learning</a:t>
          </a:r>
        </a:p>
      </dsp:txBody>
      <dsp:txXfrm>
        <a:off x="2851466" y="1413293"/>
        <a:ext cx="2093434" cy="1327576"/>
      </dsp:txXfrm>
    </dsp:sp>
    <dsp:sp modelId="{A364BA07-2DE0-4C67-A935-6F7F0FC4A5AC}">
      <dsp:nvSpPr>
        <dsp:cNvPr id="0" name=""/>
        <dsp:cNvSpPr/>
      </dsp:nvSpPr>
      <dsp:spPr>
        <a:xfrm>
          <a:off x="4005813" y="-131016"/>
          <a:ext cx="2726067" cy="2726067"/>
        </a:xfrm>
        <a:prstGeom prst="circularArrow">
          <a:avLst>
            <a:gd name="adj1" fmla="val 3008"/>
            <a:gd name="adj2" fmla="val 368948"/>
            <a:gd name="adj3" fmla="val 19455541"/>
            <a:gd name="adj4" fmla="val 12575511"/>
            <a:gd name="adj5" fmla="val 35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5523C-015F-4F19-9453-FE30972E0C1D}">
      <dsp:nvSpPr>
        <dsp:cNvPr id="0" name=""/>
        <dsp:cNvSpPr/>
      </dsp:nvSpPr>
      <dsp:spPr>
        <a:xfrm>
          <a:off x="3293727" y="602799"/>
          <a:ext cx="1934258" cy="76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noProof="0" dirty="0"/>
            <a:t>Processing</a:t>
          </a:r>
        </a:p>
      </dsp:txBody>
      <dsp:txXfrm>
        <a:off x="3316256" y="625328"/>
        <a:ext cx="1889200" cy="724132"/>
      </dsp:txXfrm>
    </dsp:sp>
    <dsp:sp modelId="{8AB970AA-49E9-4D69-BD1F-EEA670EDFFEF}">
      <dsp:nvSpPr>
        <dsp:cNvPr id="0" name=""/>
        <dsp:cNvSpPr/>
      </dsp:nvSpPr>
      <dsp:spPr>
        <a:xfrm>
          <a:off x="5618511" y="987394"/>
          <a:ext cx="2176040" cy="1794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/>
            <a:t>Web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700" kern="1200" dirty="0"/>
            <a:t>Mobile</a:t>
          </a:r>
        </a:p>
      </dsp:txBody>
      <dsp:txXfrm>
        <a:off x="5659814" y="1028697"/>
        <a:ext cx="2093434" cy="1327576"/>
      </dsp:txXfrm>
    </dsp:sp>
    <dsp:sp modelId="{D4D4818B-0E0E-4E0C-A560-96D706777196}">
      <dsp:nvSpPr>
        <dsp:cNvPr id="0" name=""/>
        <dsp:cNvSpPr/>
      </dsp:nvSpPr>
      <dsp:spPr>
        <a:xfrm>
          <a:off x="6102075" y="2397577"/>
          <a:ext cx="1934258" cy="76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noProof="0" dirty="0"/>
            <a:t>API</a:t>
          </a:r>
        </a:p>
      </dsp:txBody>
      <dsp:txXfrm>
        <a:off x="6124604" y="2420106"/>
        <a:ext cx="1889200" cy="7241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B7FCC-00B3-4A58-ADA2-DFB01690256C}">
      <dsp:nvSpPr>
        <dsp:cNvPr id="0" name=""/>
        <dsp:cNvSpPr/>
      </dsp:nvSpPr>
      <dsp:spPr>
        <a:xfrm>
          <a:off x="59791" y="1149067"/>
          <a:ext cx="868569" cy="286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Flume</a:t>
          </a:r>
          <a:endParaRPr lang="en-US" sz="1900" kern="1200" dirty="0"/>
        </a:p>
      </dsp:txBody>
      <dsp:txXfrm>
        <a:off x="59791" y="1149067"/>
        <a:ext cx="868569" cy="286233"/>
      </dsp:txXfrm>
    </dsp:sp>
    <dsp:sp modelId="{3AD8B89F-B9FC-477F-BD57-40F1B306589D}">
      <dsp:nvSpPr>
        <dsp:cNvPr id="0" name=""/>
        <dsp:cNvSpPr/>
      </dsp:nvSpPr>
      <dsp:spPr>
        <a:xfrm>
          <a:off x="58804" y="1062012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E0DAB-4102-4968-BDD0-C449FFE99120}">
      <dsp:nvSpPr>
        <dsp:cNvPr id="0" name=""/>
        <dsp:cNvSpPr/>
      </dsp:nvSpPr>
      <dsp:spPr>
        <a:xfrm>
          <a:off x="107167" y="965285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E5858-DC89-4E55-928D-10152B42C5B4}">
      <dsp:nvSpPr>
        <dsp:cNvPr id="0" name=""/>
        <dsp:cNvSpPr/>
      </dsp:nvSpPr>
      <dsp:spPr>
        <a:xfrm>
          <a:off x="223240" y="984631"/>
          <a:ext cx="108571" cy="10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503AB-A9CB-4E43-9792-BF8D5DA1DD9E}">
      <dsp:nvSpPr>
        <dsp:cNvPr id="0" name=""/>
        <dsp:cNvSpPr/>
      </dsp:nvSpPr>
      <dsp:spPr>
        <a:xfrm>
          <a:off x="319967" y="878231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E8B04-DD02-4814-9574-186B232F7A82}">
      <dsp:nvSpPr>
        <dsp:cNvPr id="0" name=""/>
        <dsp:cNvSpPr/>
      </dsp:nvSpPr>
      <dsp:spPr>
        <a:xfrm>
          <a:off x="445712" y="839540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87AFD-D7DB-4FE4-A464-A17D721CEFD2}">
      <dsp:nvSpPr>
        <dsp:cNvPr id="0" name=""/>
        <dsp:cNvSpPr/>
      </dsp:nvSpPr>
      <dsp:spPr>
        <a:xfrm>
          <a:off x="600475" y="907249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F2E72-7BC1-4BA3-A88F-C63BAFC00E62}">
      <dsp:nvSpPr>
        <dsp:cNvPr id="0" name=""/>
        <dsp:cNvSpPr/>
      </dsp:nvSpPr>
      <dsp:spPr>
        <a:xfrm>
          <a:off x="697202" y="955613"/>
          <a:ext cx="108571" cy="10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ECF1B-3207-474C-A044-38DF99B34CC0}">
      <dsp:nvSpPr>
        <dsp:cNvPr id="0" name=""/>
        <dsp:cNvSpPr/>
      </dsp:nvSpPr>
      <dsp:spPr>
        <a:xfrm>
          <a:off x="832620" y="1062012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ED140-1E9B-4248-BC2E-C7F0DE67F12B}">
      <dsp:nvSpPr>
        <dsp:cNvPr id="0" name=""/>
        <dsp:cNvSpPr/>
      </dsp:nvSpPr>
      <dsp:spPr>
        <a:xfrm>
          <a:off x="890656" y="1168412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FADBB-C748-4898-B866-4DC1C77E15DC}">
      <dsp:nvSpPr>
        <dsp:cNvPr id="0" name=""/>
        <dsp:cNvSpPr/>
      </dsp:nvSpPr>
      <dsp:spPr>
        <a:xfrm>
          <a:off x="387676" y="965285"/>
          <a:ext cx="177661" cy="177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632A5-A56E-4527-97BA-739A693093DA}">
      <dsp:nvSpPr>
        <dsp:cNvPr id="0" name=""/>
        <dsp:cNvSpPr/>
      </dsp:nvSpPr>
      <dsp:spPr>
        <a:xfrm>
          <a:off x="10440" y="1332848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500FA-AF4B-42D8-AC9A-10EA42ACB5CC}">
      <dsp:nvSpPr>
        <dsp:cNvPr id="0" name=""/>
        <dsp:cNvSpPr/>
      </dsp:nvSpPr>
      <dsp:spPr>
        <a:xfrm>
          <a:off x="68476" y="1419902"/>
          <a:ext cx="108571" cy="10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CF3AD-79DE-492C-A896-091E4E961845}">
      <dsp:nvSpPr>
        <dsp:cNvPr id="0" name=""/>
        <dsp:cNvSpPr/>
      </dsp:nvSpPr>
      <dsp:spPr>
        <a:xfrm>
          <a:off x="213567" y="1497284"/>
          <a:ext cx="157921" cy="15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47881-0BA5-4A55-B296-969FD0CBFB90}">
      <dsp:nvSpPr>
        <dsp:cNvPr id="0" name=""/>
        <dsp:cNvSpPr/>
      </dsp:nvSpPr>
      <dsp:spPr>
        <a:xfrm>
          <a:off x="416694" y="1623029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BF700-60C6-4450-BDD6-32395D8E3B95}">
      <dsp:nvSpPr>
        <dsp:cNvPr id="0" name=""/>
        <dsp:cNvSpPr/>
      </dsp:nvSpPr>
      <dsp:spPr>
        <a:xfrm>
          <a:off x="455385" y="1497284"/>
          <a:ext cx="108571" cy="10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E1099-3D2C-4D53-8EAB-83D12889238E}">
      <dsp:nvSpPr>
        <dsp:cNvPr id="0" name=""/>
        <dsp:cNvSpPr/>
      </dsp:nvSpPr>
      <dsp:spPr>
        <a:xfrm>
          <a:off x="552112" y="1632702"/>
          <a:ext cx="69090" cy="69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096E0-FD5E-4068-B6F7-64033A7DF006}">
      <dsp:nvSpPr>
        <dsp:cNvPr id="0" name=""/>
        <dsp:cNvSpPr/>
      </dsp:nvSpPr>
      <dsp:spPr>
        <a:xfrm>
          <a:off x="639166" y="1477939"/>
          <a:ext cx="157921" cy="15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9FBEF-3946-4F87-9F71-7212D304A834}">
      <dsp:nvSpPr>
        <dsp:cNvPr id="0" name=""/>
        <dsp:cNvSpPr/>
      </dsp:nvSpPr>
      <dsp:spPr>
        <a:xfrm>
          <a:off x="851965" y="1439248"/>
          <a:ext cx="108571" cy="108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4F0B3-7DA4-4307-AD42-AB07C2B214FB}">
      <dsp:nvSpPr>
        <dsp:cNvPr id="0" name=""/>
        <dsp:cNvSpPr/>
      </dsp:nvSpPr>
      <dsp:spPr>
        <a:xfrm>
          <a:off x="960536" y="984470"/>
          <a:ext cx="318858" cy="60873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966EA-8EB7-4676-BC2C-7D8DE7C30DF6}">
      <dsp:nvSpPr>
        <dsp:cNvPr id="0" name=""/>
        <dsp:cNvSpPr/>
      </dsp:nvSpPr>
      <dsp:spPr>
        <a:xfrm>
          <a:off x="1279394" y="984766"/>
          <a:ext cx="869612" cy="60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 err="1"/>
            <a:t>Oozie</a:t>
          </a:r>
          <a:endParaRPr lang="en-US" sz="1900" kern="1200" dirty="0"/>
        </a:p>
      </dsp:txBody>
      <dsp:txXfrm>
        <a:off x="1279394" y="984766"/>
        <a:ext cx="869612" cy="608728"/>
      </dsp:txXfrm>
    </dsp:sp>
    <dsp:sp modelId="{4E02BDB5-96B9-414A-8B03-CFABBDCD22BB}">
      <dsp:nvSpPr>
        <dsp:cNvPr id="0" name=""/>
        <dsp:cNvSpPr/>
      </dsp:nvSpPr>
      <dsp:spPr>
        <a:xfrm>
          <a:off x="2149007" y="984470"/>
          <a:ext cx="318858" cy="60873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5CA23-3198-4341-8FED-A88A938DA2C3}">
      <dsp:nvSpPr>
        <dsp:cNvPr id="0" name=""/>
        <dsp:cNvSpPr/>
      </dsp:nvSpPr>
      <dsp:spPr>
        <a:xfrm>
          <a:off x="2467865" y="984766"/>
          <a:ext cx="869612" cy="60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HDFS</a:t>
          </a:r>
          <a:endParaRPr lang="en-US" sz="1900" kern="1200" dirty="0"/>
        </a:p>
      </dsp:txBody>
      <dsp:txXfrm>
        <a:off x="2467865" y="984766"/>
        <a:ext cx="869612" cy="608728"/>
      </dsp:txXfrm>
    </dsp:sp>
    <dsp:sp modelId="{9B93839E-B5A4-4D19-B671-D618E5F1C225}">
      <dsp:nvSpPr>
        <dsp:cNvPr id="0" name=""/>
        <dsp:cNvSpPr/>
      </dsp:nvSpPr>
      <dsp:spPr>
        <a:xfrm>
          <a:off x="3337478" y="984470"/>
          <a:ext cx="318858" cy="608734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1FA55-01D9-4CF3-87DC-BC144ACD7827}">
      <dsp:nvSpPr>
        <dsp:cNvPr id="0" name=""/>
        <dsp:cNvSpPr/>
      </dsp:nvSpPr>
      <dsp:spPr>
        <a:xfrm>
          <a:off x="3691120" y="912298"/>
          <a:ext cx="739170" cy="739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 err="1"/>
            <a:t>Hive</a:t>
          </a:r>
          <a:endParaRPr lang="en-US" sz="1900" kern="1200" dirty="0"/>
        </a:p>
      </dsp:txBody>
      <dsp:txXfrm>
        <a:off x="3799369" y="1020547"/>
        <a:ext cx="522672" cy="52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93488-7A2A-4B36-A832-B9E591C3CE6D}">
      <dsp:nvSpPr>
        <dsp:cNvPr id="0" name=""/>
        <dsp:cNvSpPr/>
      </dsp:nvSpPr>
      <dsp:spPr>
        <a:xfrm>
          <a:off x="4142" y="0"/>
          <a:ext cx="1238101" cy="32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 dirty="0"/>
            <a:t>Twitter Source</a:t>
          </a:r>
        </a:p>
      </dsp:txBody>
      <dsp:txXfrm>
        <a:off x="13535" y="9393"/>
        <a:ext cx="1219315" cy="301931"/>
      </dsp:txXfrm>
    </dsp:sp>
    <dsp:sp modelId="{12779708-7261-4C53-B890-7BF88361B887}">
      <dsp:nvSpPr>
        <dsp:cNvPr id="0" name=""/>
        <dsp:cNvSpPr/>
      </dsp:nvSpPr>
      <dsp:spPr>
        <a:xfrm>
          <a:off x="1366054" y="6833"/>
          <a:ext cx="262477" cy="307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000" kern="1200"/>
        </a:p>
      </dsp:txBody>
      <dsp:txXfrm>
        <a:off x="1366054" y="68243"/>
        <a:ext cx="183734" cy="184229"/>
      </dsp:txXfrm>
    </dsp:sp>
    <dsp:sp modelId="{3F6787B8-FC08-41A5-BA02-23DCE91D6CCA}">
      <dsp:nvSpPr>
        <dsp:cNvPr id="0" name=""/>
        <dsp:cNvSpPr/>
      </dsp:nvSpPr>
      <dsp:spPr>
        <a:xfrm>
          <a:off x="1737484" y="0"/>
          <a:ext cx="1238101" cy="32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noProof="0" dirty="0"/>
            <a:t>Memory Channel</a:t>
          </a:r>
        </a:p>
      </dsp:txBody>
      <dsp:txXfrm>
        <a:off x="1746877" y="9393"/>
        <a:ext cx="1219315" cy="301931"/>
      </dsp:txXfrm>
    </dsp:sp>
    <dsp:sp modelId="{0B42CCAF-7251-4679-A16A-F9B4A936A87B}">
      <dsp:nvSpPr>
        <dsp:cNvPr id="0" name=""/>
        <dsp:cNvSpPr/>
      </dsp:nvSpPr>
      <dsp:spPr>
        <a:xfrm>
          <a:off x="3099396" y="6833"/>
          <a:ext cx="262477" cy="307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000" kern="1200"/>
        </a:p>
      </dsp:txBody>
      <dsp:txXfrm>
        <a:off x="3099396" y="68243"/>
        <a:ext cx="183734" cy="184229"/>
      </dsp:txXfrm>
    </dsp:sp>
    <dsp:sp modelId="{C592BB59-E934-4730-89E4-C9E76739E696}">
      <dsp:nvSpPr>
        <dsp:cNvPr id="0" name=""/>
        <dsp:cNvSpPr/>
      </dsp:nvSpPr>
      <dsp:spPr>
        <a:xfrm>
          <a:off x="3470826" y="0"/>
          <a:ext cx="1238101" cy="32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noProof="0" dirty="0"/>
            <a:t>HDFS Sink</a:t>
          </a:r>
        </a:p>
      </dsp:txBody>
      <dsp:txXfrm>
        <a:off x="3480219" y="9393"/>
        <a:ext cx="1219315" cy="301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93488-7A2A-4B36-A832-B9E591C3CE6D}">
      <dsp:nvSpPr>
        <dsp:cNvPr id="0" name=""/>
        <dsp:cNvSpPr/>
      </dsp:nvSpPr>
      <dsp:spPr>
        <a:xfrm>
          <a:off x="4142" y="0"/>
          <a:ext cx="1238101" cy="32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 dirty="0"/>
            <a:t>HDFS</a:t>
          </a:r>
        </a:p>
      </dsp:txBody>
      <dsp:txXfrm>
        <a:off x="13535" y="9393"/>
        <a:ext cx="1219315" cy="301931"/>
      </dsp:txXfrm>
    </dsp:sp>
    <dsp:sp modelId="{12779708-7261-4C53-B890-7BF88361B887}">
      <dsp:nvSpPr>
        <dsp:cNvPr id="0" name=""/>
        <dsp:cNvSpPr/>
      </dsp:nvSpPr>
      <dsp:spPr>
        <a:xfrm>
          <a:off x="1366054" y="6833"/>
          <a:ext cx="262477" cy="307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200" kern="1200"/>
        </a:p>
      </dsp:txBody>
      <dsp:txXfrm>
        <a:off x="1366054" y="68243"/>
        <a:ext cx="183734" cy="184229"/>
      </dsp:txXfrm>
    </dsp:sp>
    <dsp:sp modelId="{3F6787B8-FC08-41A5-BA02-23DCE91D6CCA}">
      <dsp:nvSpPr>
        <dsp:cNvPr id="0" name=""/>
        <dsp:cNvSpPr/>
      </dsp:nvSpPr>
      <dsp:spPr>
        <a:xfrm>
          <a:off x="1737484" y="0"/>
          <a:ext cx="1238101" cy="32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 err="1"/>
            <a:t>SerDe</a:t>
          </a:r>
          <a:endParaRPr lang="en-US" sz="1500" kern="1200" noProof="0" dirty="0"/>
        </a:p>
      </dsp:txBody>
      <dsp:txXfrm>
        <a:off x="1746877" y="9393"/>
        <a:ext cx="1219315" cy="301931"/>
      </dsp:txXfrm>
    </dsp:sp>
    <dsp:sp modelId="{0B42CCAF-7251-4679-A16A-F9B4A936A87B}">
      <dsp:nvSpPr>
        <dsp:cNvPr id="0" name=""/>
        <dsp:cNvSpPr/>
      </dsp:nvSpPr>
      <dsp:spPr>
        <a:xfrm>
          <a:off x="3099396" y="6833"/>
          <a:ext cx="262477" cy="3070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200" kern="1200"/>
        </a:p>
      </dsp:txBody>
      <dsp:txXfrm>
        <a:off x="3099396" y="68243"/>
        <a:ext cx="183734" cy="184229"/>
      </dsp:txXfrm>
    </dsp:sp>
    <dsp:sp modelId="{C592BB59-E934-4730-89E4-C9E76739E696}">
      <dsp:nvSpPr>
        <dsp:cNvPr id="0" name=""/>
        <dsp:cNvSpPr/>
      </dsp:nvSpPr>
      <dsp:spPr>
        <a:xfrm>
          <a:off x="3470826" y="0"/>
          <a:ext cx="1238101" cy="320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/>
            <a:t>Hive</a:t>
          </a:r>
        </a:p>
      </dsp:txBody>
      <dsp:txXfrm>
        <a:off x="3480219" y="9393"/>
        <a:ext cx="1219315" cy="301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B7FCC-00B3-4A58-ADA2-DFB01690256C}">
      <dsp:nvSpPr>
        <dsp:cNvPr id="0" name=""/>
        <dsp:cNvSpPr/>
      </dsp:nvSpPr>
      <dsp:spPr>
        <a:xfrm>
          <a:off x="73808" y="1037376"/>
          <a:ext cx="1050016" cy="3460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Twitter, Facebook, …</a:t>
          </a:r>
        </a:p>
      </dsp:txBody>
      <dsp:txXfrm>
        <a:off x="73808" y="1037376"/>
        <a:ext cx="1050016" cy="346028"/>
      </dsp:txXfrm>
    </dsp:sp>
    <dsp:sp modelId="{3AD8B89F-B9FC-477F-BD57-40F1B306589D}">
      <dsp:nvSpPr>
        <dsp:cNvPr id="0" name=""/>
        <dsp:cNvSpPr/>
      </dsp:nvSpPr>
      <dsp:spPr>
        <a:xfrm>
          <a:off x="72615" y="932136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E0DAB-4102-4968-BDD0-C449FFE99120}">
      <dsp:nvSpPr>
        <dsp:cNvPr id="0" name=""/>
        <dsp:cNvSpPr/>
      </dsp:nvSpPr>
      <dsp:spPr>
        <a:xfrm>
          <a:off x="131082" y="815202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E5858-DC89-4E55-928D-10152B42C5B4}">
      <dsp:nvSpPr>
        <dsp:cNvPr id="0" name=""/>
        <dsp:cNvSpPr/>
      </dsp:nvSpPr>
      <dsp:spPr>
        <a:xfrm>
          <a:off x="271402" y="838589"/>
          <a:ext cx="131252" cy="131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503AB-A9CB-4E43-9792-BF8D5DA1DD9E}">
      <dsp:nvSpPr>
        <dsp:cNvPr id="0" name=""/>
        <dsp:cNvSpPr/>
      </dsp:nvSpPr>
      <dsp:spPr>
        <a:xfrm>
          <a:off x="388336" y="709962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E8B04-DD02-4814-9574-186B232F7A82}">
      <dsp:nvSpPr>
        <dsp:cNvPr id="0" name=""/>
        <dsp:cNvSpPr/>
      </dsp:nvSpPr>
      <dsp:spPr>
        <a:xfrm>
          <a:off x="540350" y="663188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87AFD-D7DB-4FE4-A464-A17D721CEFD2}">
      <dsp:nvSpPr>
        <dsp:cNvPr id="0" name=""/>
        <dsp:cNvSpPr/>
      </dsp:nvSpPr>
      <dsp:spPr>
        <a:xfrm>
          <a:off x="727444" y="745042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F2E72-7BC1-4BA3-A88F-C63BAFC00E62}">
      <dsp:nvSpPr>
        <dsp:cNvPr id="0" name=""/>
        <dsp:cNvSpPr/>
      </dsp:nvSpPr>
      <dsp:spPr>
        <a:xfrm>
          <a:off x="844377" y="803509"/>
          <a:ext cx="131252" cy="131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ECF1B-3207-474C-A044-38DF99B34CC0}">
      <dsp:nvSpPr>
        <dsp:cNvPr id="0" name=""/>
        <dsp:cNvSpPr/>
      </dsp:nvSpPr>
      <dsp:spPr>
        <a:xfrm>
          <a:off x="1008084" y="932136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ED140-1E9B-4248-BC2E-C7F0DE67F12B}">
      <dsp:nvSpPr>
        <dsp:cNvPr id="0" name=""/>
        <dsp:cNvSpPr/>
      </dsp:nvSpPr>
      <dsp:spPr>
        <a:xfrm>
          <a:off x="1078245" y="1060763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FADBB-C748-4898-B866-4DC1C77E15DC}">
      <dsp:nvSpPr>
        <dsp:cNvPr id="0" name=""/>
        <dsp:cNvSpPr/>
      </dsp:nvSpPr>
      <dsp:spPr>
        <a:xfrm>
          <a:off x="470189" y="815202"/>
          <a:ext cx="214776" cy="214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632A5-A56E-4527-97BA-739A693093DA}">
      <dsp:nvSpPr>
        <dsp:cNvPr id="0" name=""/>
        <dsp:cNvSpPr/>
      </dsp:nvSpPr>
      <dsp:spPr>
        <a:xfrm>
          <a:off x="14148" y="1259550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500FA-AF4B-42D8-AC9A-10EA42ACB5CC}">
      <dsp:nvSpPr>
        <dsp:cNvPr id="0" name=""/>
        <dsp:cNvSpPr/>
      </dsp:nvSpPr>
      <dsp:spPr>
        <a:xfrm>
          <a:off x="84308" y="1364791"/>
          <a:ext cx="131252" cy="131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CF3AD-79DE-492C-A896-091E4E961845}">
      <dsp:nvSpPr>
        <dsp:cNvPr id="0" name=""/>
        <dsp:cNvSpPr/>
      </dsp:nvSpPr>
      <dsp:spPr>
        <a:xfrm>
          <a:off x="259709" y="1458338"/>
          <a:ext cx="190912" cy="190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47881-0BA5-4A55-B296-969FD0CBFB90}">
      <dsp:nvSpPr>
        <dsp:cNvPr id="0" name=""/>
        <dsp:cNvSpPr/>
      </dsp:nvSpPr>
      <dsp:spPr>
        <a:xfrm>
          <a:off x="505270" y="1610351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BF700-60C6-4450-BDD6-32395D8E3B95}">
      <dsp:nvSpPr>
        <dsp:cNvPr id="0" name=""/>
        <dsp:cNvSpPr/>
      </dsp:nvSpPr>
      <dsp:spPr>
        <a:xfrm>
          <a:off x="552043" y="1458338"/>
          <a:ext cx="131252" cy="131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E1099-3D2C-4D53-8EAB-83D12889238E}">
      <dsp:nvSpPr>
        <dsp:cNvPr id="0" name=""/>
        <dsp:cNvSpPr/>
      </dsp:nvSpPr>
      <dsp:spPr>
        <a:xfrm>
          <a:off x="668977" y="1622045"/>
          <a:ext cx="83524" cy="8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096E0-FD5E-4068-B6F7-64033A7DF006}">
      <dsp:nvSpPr>
        <dsp:cNvPr id="0" name=""/>
        <dsp:cNvSpPr/>
      </dsp:nvSpPr>
      <dsp:spPr>
        <a:xfrm>
          <a:off x="774217" y="1434951"/>
          <a:ext cx="190912" cy="190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9FBEF-3946-4F87-9F71-7212D304A834}">
      <dsp:nvSpPr>
        <dsp:cNvPr id="0" name=""/>
        <dsp:cNvSpPr/>
      </dsp:nvSpPr>
      <dsp:spPr>
        <a:xfrm>
          <a:off x="1031471" y="1388177"/>
          <a:ext cx="131252" cy="131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4F0B3-7DA4-4307-AD42-AB07C2B214FB}">
      <dsp:nvSpPr>
        <dsp:cNvPr id="0" name=""/>
        <dsp:cNvSpPr/>
      </dsp:nvSpPr>
      <dsp:spPr>
        <a:xfrm>
          <a:off x="1162723" y="838394"/>
          <a:ext cx="385468" cy="73590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4966EA-8EB7-4676-BC2C-7D8DE7C30DF6}">
      <dsp:nvSpPr>
        <dsp:cNvPr id="0" name=""/>
        <dsp:cNvSpPr/>
      </dsp:nvSpPr>
      <dsp:spPr>
        <a:xfrm>
          <a:off x="1548192" y="838752"/>
          <a:ext cx="1051278" cy="73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Kafka</a:t>
          </a:r>
          <a:endParaRPr lang="en-US" sz="1000" kern="1200" dirty="0"/>
        </a:p>
      </dsp:txBody>
      <dsp:txXfrm>
        <a:off x="1548192" y="838752"/>
        <a:ext cx="1051278" cy="735894"/>
      </dsp:txXfrm>
    </dsp:sp>
    <dsp:sp modelId="{4E02BDB5-96B9-414A-8B03-CFABBDCD22BB}">
      <dsp:nvSpPr>
        <dsp:cNvPr id="0" name=""/>
        <dsp:cNvSpPr/>
      </dsp:nvSpPr>
      <dsp:spPr>
        <a:xfrm>
          <a:off x="2599470" y="838394"/>
          <a:ext cx="385468" cy="73590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5CA23-3198-4341-8FED-A88A938DA2C3}">
      <dsp:nvSpPr>
        <dsp:cNvPr id="0" name=""/>
        <dsp:cNvSpPr/>
      </dsp:nvSpPr>
      <dsp:spPr>
        <a:xfrm>
          <a:off x="2984939" y="838752"/>
          <a:ext cx="1051278" cy="735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 err="1"/>
            <a:t>Spark</a:t>
          </a:r>
          <a:endParaRPr lang="en-US" sz="1800" kern="1200" dirty="0"/>
        </a:p>
      </dsp:txBody>
      <dsp:txXfrm>
        <a:off x="2984939" y="838752"/>
        <a:ext cx="1051278" cy="735894"/>
      </dsp:txXfrm>
    </dsp:sp>
    <dsp:sp modelId="{9B93839E-B5A4-4D19-B671-D618E5F1C225}">
      <dsp:nvSpPr>
        <dsp:cNvPr id="0" name=""/>
        <dsp:cNvSpPr/>
      </dsp:nvSpPr>
      <dsp:spPr>
        <a:xfrm>
          <a:off x="4036218" y="838394"/>
          <a:ext cx="385468" cy="735901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1FA55-01D9-4CF3-87DC-BC144ACD7827}">
      <dsp:nvSpPr>
        <dsp:cNvPr id="0" name=""/>
        <dsp:cNvSpPr/>
      </dsp:nvSpPr>
      <dsp:spPr>
        <a:xfrm>
          <a:off x="4435835" y="636756"/>
          <a:ext cx="1253764" cy="12149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 err="1"/>
            <a:t>MongoDB</a:t>
          </a:r>
          <a:endParaRPr lang="en-US" sz="1800" kern="1200" dirty="0"/>
        </a:p>
      </dsp:txBody>
      <dsp:txXfrm>
        <a:off x="4619444" y="814682"/>
        <a:ext cx="886546" cy="859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21772-97AB-42DD-8FA2-632E82DF890A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E770-50A5-42C8-8E0B-772A00D0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05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D5987-7C0E-46A9-BC17-4E8849077C81}" type="datetimeFigureOut">
              <a:rPr lang="pt-PT" smtClean="0"/>
              <a:t>15/03/2018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6E73B-7256-4376-B127-9EB7273628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870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991" y="3123874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153578" y="3398194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9" y="276170"/>
            <a:ext cx="1405051" cy="1463040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1DAD2A21-75FD-4876-BCAC-E83B2E7C7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A186F650-9560-443F-8566-D11E75DC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8691-9DDA-4801-AC11-EA1BD01BE5F5}" type="datetime1">
              <a:rPr lang="pt-PT" smtClean="0"/>
              <a:t>15/03/2018</a:t>
            </a:fld>
            <a:endParaRPr lang="pt-PT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B421B1B8-E518-4F49-8826-3712B87A4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C983A9-46D0-40B4-B527-582ED755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563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737D-A706-47A6-9579-EA0D5B2F70F3}" type="datetime1">
              <a:rPr lang="pt-PT" smtClean="0"/>
              <a:t>15/03/2018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7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9CC5-25F1-4E12-9319-6C5C8673E806}" type="datetime1">
              <a:rPr lang="pt-PT" smtClean="0"/>
              <a:t>15/03/2018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698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EBA6-9AD0-4745-B23F-CE780F5281C0}" type="datetime1">
              <a:rPr lang="pt-PT" smtClean="0"/>
              <a:t>15/03/2018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55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744666"/>
            <a:ext cx="10562821" cy="13401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58775" indent="-27622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F87C6"/>
              </a:buClr>
              <a:buFont typeface="Courier New" panose="02070309020205020404" pitchFamily="49" charset="0"/>
              <a:buChar char="o"/>
              <a:defRPr sz="2200"/>
            </a:lvl2pPr>
            <a:lvl3pPr marL="180000" indent="-3600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4F87C6"/>
              </a:buClr>
              <a:buFont typeface="Courier New" panose="02070309020205020404" pitchFamily="49" charset="0"/>
              <a:buChar char="o"/>
              <a:defRPr/>
            </a:lvl3pPr>
            <a:lvl4pPr marL="180000" indent="-3600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4F87C6"/>
              </a:buClr>
              <a:buFont typeface="Courier New" panose="02070309020205020404" pitchFamily="49" charset="0"/>
              <a:buChar char="o"/>
              <a:defRPr/>
            </a:lvl4pPr>
            <a:lvl5pPr marL="180000" indent="-3600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4F87C6"/>
              </a:buClr>
              <a:buFont typeface="Courier New" panose="02070309020205020404" pitchFamily="49" charset="0"/>
              <a:buChar char="o"/>
              <a:defRPr sz="1800"/>
            </a:lvl5pPr>
            <a:lvl6pPr marL="627063" indent="-271463">
              <a:buClr>
                <a:srgbClr val="4F87C6"/>
              </a:buClr>
              <a:buFont typeface="Arial" panose="020B0604020202020204" pitchFamily="34" charset="0"/>
              <a:buChar char="•"/>
              <a:defRPr sz="2000"/>
            </a:lvl6pPr>
            <a:lvl7pPr marL="1060450" indent="-336550">
              <a:buClr>
                <a:srgbClr val="4F87C6"/>
              </a:buClr>
              <a:buFont typeface="Wingdings" panose="05000000000000000000" pitchFamily="2" charset="2"/>
              <a:buChar char="v"/>
              <a:defRPr sz="1800"/>
            </a:lvl7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pt-PT" dirty="0"/>
              <a:t>11/11/2016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336" y="212522"/>
            <a:ext cx="1931879" cy="37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0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44666"/>
            <a:ext cx="10617412" cy="13401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318" y="2286000"/>
            <a:ext cx="9720073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E601-8109-424B-A779-570F9120F6DD}" type="datetime1">
              <a:rPr lang="pt-PT" smtClean="0"/>
              <a:t>15/03/2018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336" y="212522"/>
            <a:ext cx="1931879" cy="37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80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AA9F-31A3-4FBA-86CA-02F189D9F510}" type="datetime1">
              <a:rPr lang="pt-PT" smtClean="0"/>
              <a:t>15/03/2018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18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FA1-64A9-4D8D-8A9F-585D7B1B27A0}" type="datetime1">
              <a:rPr lang="pt-PT" smtClean="0"/>
              <a:t>15/03/2018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510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789F-8187-455C-83DA-1974EBF7AD5C}" type="datetime1">
              <a:rPr lang="pt-PT" smtClean="0"/>
              <a:t>15/03/2018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104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A29-59B8-4143-83EA-89675962CF67}" type="datetime1">
              <a:rPr lang="pt-PT" smtClean="0"/>
              <a:t>15/03/2018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403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7974-B38A-4376-9156-12BC49FE3F6A}" type="datetime1">
              <a:rPr lang="pt-PT" smtClean="0"/>
              <a:t>15/03/2018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26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AA231-317A-4218-BAA5-9BFAA1B10718}" type="datetime1">
              <a:rPr lang="pt-PT" smtClean="0"/>
              <a:t>15/03/2018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323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F28691-9DDA-4801-AC11-EA1BD01BE5F5}" type="datetime1">
              <a:rPr lang="pt-PT" smtClean="0"/>
              <a:t>15/03/2018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C67F67-B83F-42A7-9275-140312A5F3B7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5452532" y="5483871"/>
            <a:ext cx="4806185" cy="788913"/>
            <a:chOff x="394528" y="-12967"/>
            <a:chExt cx="3829425" cy="539751"/>
          </a:xfrm>
        </p:grpSpPr>
        <p:pic>
          <p:nvPicPr>
            <p:cNvPr id="9" name="Imagem 2" descr="C:\Users\Olga Ciornii\AppData\Local\Microsoft\Windows\INetCacheContent.Word\Logo_Portugal_2020_Cores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9212" y="62599"/>
              <a:ext cx="1029335" cy="3130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m 1" descr="C:\Users\Olga Ciornii\AppData\Local\Microsoft\Windows\INetCacheContent.Word\Centro2020_Principal_Cor.jp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528" y="-12967"/>
              <a:ext cx="1353185" cy="5073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m 4" descr="C:\Users\Olga Ciornii\AppData\Local\Microsoft\Windows\INetCacheContent.Word\UE-FEDER.JP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783" y="62599"/>
              <a:ext cx="1360170" cy="4641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5158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7818" y="3258251"/>
            <a:ext cx="6228558" cy="1463040"/>
          </a:xfrm>
        </p:spPr>
        <p:txBody>
          <a:bodyPr>
            <a:normAutofit/>
          </a:bodyPr>
          <a:lstStyle/>
          <a:p>
            <a:r>
              <a:rPr lang="en-US" dirty="0"/>
              <a:t>Sentiment analysis on social media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4800" dirty="0"/>
              <a:t>ASDARS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395" y="6496462"/>
            <a:ext cx="2154143" cy="274320"/>
          </a:xfrm>
        </p:spPr>
        <p:txBody>
          <a:bodyPr/>
          <a:lstStyle/>
          <a:p>
            <a:r>
              <a:rPr lang="pt-PT" dirty="0"/>
              <a:t>16/03/2018</a:t>
            </a:r>
          </a:p>
        </p:txBody>
      </p:sp>
    </p:spTree>
    <p:extLst>
      <p:ext uri="{BB962C8B-B14F-4D97-AF65-F5344CB8AC3E}">
        <p14:creationId xmlns:p14="http://schemas.microsoft.com/office/powerpoint/2010/main" val="19073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05900-D160-433F-B956-92D357EE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834AD1-37FD-4E5E-9B18-C0EFD845D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250132"/>
              </p:ext>
            </p:extLst>
          </p:nvPr>
        </p:nvGraphicFramePr>
        <p:xfrm>
          <a:off x="1023938" y="2286000"/>
          <a:ext cx="8896576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88">
                  <a:extLst>
                    <a:ext uri="{9D8B030D-6E8A-4147-A177-3AD203B41FA5}">
                      <a16:colId xmlns:a16="http://schemas.microsoft.com/office/drawing/2014/main" val="3504596296"/>
                    </a:ext>
                  </a:extLst>
                </a:gridCol>
                <a:gridCol w="4448288">
                  <a:extLst>
                    <a:ext uri="{9D8B030D-6E8A-4147-A177-3AD203B41FA5}">
                      <a16:colId xmlns:a16="http://schemas.microsoft.com/office/drawing/2014/main" val="3762913483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r>
                        <a:rPr lang="en-US" sz="3200" noProof="0" dirty="0"/>
                        <a:t>Algorithm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 dirty="0"/>
                        <a:t>Precision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903697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r>
                        <a:rPr lang="en-US" noProof="0" dirty="0"/>
                        <a:t>Random Forest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037549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r>
                        <a:rPr lang="en-US" noProof="0" dirty="0"/>
                        <a:t>Naïve Bayes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642598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r>
                        <a:rPr lang="en-US" noProof="0" dirty="0"/>
                        <a:t>Linear SVM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620197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r>
                        <a:rPr lang="en-US" noProof="0" dirty="0"/>
                        <a:t>SGD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40634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F3343-238B-4733-A2FC-B27DFA63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4497DB-CE03-410E-B3A6-3242A9B6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969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1837-8443-495A-A2EB-9C2E4CDAA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update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7A83A-4DCC-4BEB-9AA7-ABA4B190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57E9B-FF12-4AA1-8981-092F238B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11</a:t>
            </a:fld>
            <a:endParaRPr lang="pt-PT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942618B-C8BA-46E8-9303-3A3FE242778C}"/>
              </a:ext>
            </a:extLst>
          </p:cNvPr>
          <p:cNvGrpSpPr/>
          <p:nvPr/>
        </p:nvGrpSpPr>
        <p:grpSpPr>
          <a:xfrm>
            <a:off x="2340936" y="1915886"/>
            <a:ext cx="6461978" cy="3491702"/>
            <a:chOff x="2340936" y="2345390"/>
            <a:chExt cx="5181601" cy="3062198"/>
          </a:xfrm>
        </p:grpSpPr>
        <p:sp>
          <p:nvSpPr>
            <p:cNvPr id="6" name="Flowchart: Magnetic Disk 5">
              <a:extLst>
                <a:ext uri="{FF2B5EF4-FFF2-40B4-BE49-F238E27FC236}">
                  <a16:creationId xmlns:a16="http://schemas.microsoft.com/office/drawing/2014/main" id="{FD6540D8-CF91-4D36-BF42-4C28A313C9E4}"/>
                </a:ext>
              </a:extLst>
            </p:cNvPr>
            <p:cNvSpPr/>
            <p:nvPr/>
          </p:nvSpPr>
          <p:spPr>
            <a:xfrm>
              <a:off x="2340936" y="2431841"/>
              <a:ext cx="943429" cy="90217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Hive</a:t>
              </a:r>
            </a:p>
          </p:txBody>
        </p:sp>
        <p:sp>
          <p:nvSpPr>
            <p:cNvPr id="7" name="Diamond 6">
              <a:extLst>
                <a:ext uri="{FF2B5EF4-FFF2-40B4-BE49-F238E27FC236}">
                  <a16:creationId xmlns:a16="http://schemas.microsoft.com/office/drawing/2014/main" id="{81CAB08C-8EC7-46F4-B290-2B0F42601038}"/>
                </a:ext>
              </a:extLst>
            </p:cNvPr>
            <p:cNvSpPr/>
            <p:nvPr/>
          </p:nvSpPr>
          <p:spPr>
            <a:xfrm>
              <a:off x="3798753" y="2345390"/>
              <a:ext cx="1392500" cy="10846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OOV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FB33C0A-3917-4B91-8F3A-BB73C08EBFD7}"/>
                </a:ext>
              </a:extLst>
            </p:cNvPr>
            <p:cNvSpPr/>
            <p:nvPr/>
          </p:nvSpPr>
          <p:spPr>
            <a:xfrm>
              <a:off x="5548884" y="2497153"/>
              <a:ext cx="1117310" cy="78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Classify</a:t>
              </a:r>
            </a:p>
          </p:txBody>
        </p:sp>
        <p:sp>
          <p:nvSpPr>
            <p:cNvPr id="9" name="Flowchart: Multidocument 8">
              <a:extLst>
                <a:ext uri="{FF2B5EF4-FFF2-40B4-BE49-F238E27FC236}">
                  <a16:creationId xmlns:a16="http://schemas.microsoft.com/office/drawing/2014/main" id="{F91E74E5-23F1-4DD1-AFDD-7E4ECB104346}"/>
                </a:ext>
              </a:extLst>
            </p:cNvPr>
            <p:cNvSpPr/>
            <p:nvPr/>
          </p:nvSpPr>
          <p:spPr>
            <a:xfrm>
              <a:off x="2561058" y="4725417"/>
              <a:ext cx="617214" cy="682171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New Data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4A44AB0-04FE-4692-AD09-7C2A4736FC5D}"/>
                </a:ext>
              </a:extLst>
            </p:cNvPr>
            <p:cNvSpPr/>
            <p:nvPr/>
          </p:nvSpPr>
          <p:spPr>
            <a:xfrm>
              <a:off x="6666194" y="4760977"/>
              <a:ext cx="856343" cy="6062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Update</a:t>
              </a:r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701DE84B-7476-43E3-841B-532A7F73CF25}"/>
                </a:ext>
              </a:extLst>
            </p:cNvPr>
            <p:cNvSpPr/>
            <p:nvPr/>
          </p:nvSpPr>
          <p:spPr>
            <a:xfrm>
              <a:off x="5576606" y="4760977"/>
              <a:ext cx="856343" cy="6062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Evaluate</a:t>
              </a:r>
              <a:endParaRPr lang="en-US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62FE41A-DD0D-4126-88B9-7E4D7A9CFC81}"/>
                </a:ext>
              </a:extLst>
            </p:cNvPr>
            <p:cNvSpPr/>
            <p:nvPr/>
          </p:nvSpPr>
          <p:spPr>
            <a:xfrm>
              <a:off x="4513725" y="4760977"/>
              <a:ext cx="856343" cy="6062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Train</a:t>
              </a:r>
              <a:endParaRPr lang="en-US" dirty="0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4C819C4-3301-4412-B648-836FFA61301F}"/>
                </a:ext>
              </a:extLst>
            </p:cNvPr>
            <p:cNvSpPr/>
            <p:nvPr/>
          </p:nvSpPr>
          <p:spPr>
            <a:xfrm>
              <a:off x="3444531" y="4760977"/>
              <a:ext cx="856343" cy="6062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Label</a:t>
              </a:r>
              <a:endParaRPr lang="en-US" dirty="0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704886C-B347-43F3-9577-6B815D7BFBFC}"/>
                </a:ext>
              </a:extLst>
            </p:cNvPr>
            <p:cNvCxnSpPr>
              <a:stCxn id="6" idx="4"/>
              <a:endCxn id="7" idx="1"/>
            </p:cNvCxnSpPr>
            <p:nvPr/>
          </p:nvCxnSpPr>
          <p:spPr>
            <a:xfrm>
              <a:off x="3284365" y="2882930"/>
              <a:ext cx="514388" cy="4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335CC424-D989-4660-8514-94A3DDFE1249}"/>
                </a:ext>
              </a:extLst>
            </p:cNvPr>
            <p:cNvCxnSpPr>
              <a:stCxn id="7" idx="2"/>
              <a:endCxn id="9" idx="1"/>
            </p:cNvCxnSpPr>
            <p:nvPr/>
          </p:nvCxnSpPr>
          <p:spPr>
            <a:xfrm rot="5400000">
              <a:off x="2709787" y="3281287"/>
              <a:ext cx="1636488" cy="1933945"/>
            </a:xfrm>
            <a:prstGeom prst="bentConnector4">
              <a:avLst>
                <a:gd name="adj1" fmla="val 39579"/>
                <a:gd name="adj2" fmla="val 11182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C5EB017D-3EA4-4A97-B03F-6FD1779A69A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5860058" y="3493123"/>
              <a:ext cx="1477760" cy="98682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7A2279F-95FD-41B8-A810-C70749E86EC0}"/>
                </a:ext>
              </a:extLst>
            </p:cNvPr>
            <p:cNvCxnSpPr>
              <a:stCxn id="7" idx="3"/>
              <a:endCxn id="8" idx="1"/>
            </p:cNvCxnSpPr>
            <p:nvPr/>
          </p:nvCxnSpPr>
          <p:spPr>
            <a:xfrm>
              <a:off x="5191253" y="2887703"/>
              <a:ext cx="357631" cy="24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2F3F5D00-0456-4C30-96D7-C3E42A11F163}"/>
                </a:ext>
              </a:extLst>
            </p:cNvPr>
            <p:cNvCxnSpPr>
              <a:stCxn id="9" idx="3"/>
              <a:endCxn id="15" idx="1"/>
            </p:cNvCxnSpPr>
            <p:nvPr/>
          </p:nvCxnSpPr>
          <p:spPr>
            <a:xfrm flipV="1">
              <a:off x="3178272" y="5064122"/>
              <a:ext cx="266259" cy="23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F1B44D2-BBB7-4B62-AACC-C75139D2C0BF}"/>
                </a:ext>
              </a:extLst>
            </p:cNvPr>
            <p:cNvCxnSpPr>
              <a:stCxn id="15" idx="3"/>
              <a:endCxn id="14" idx="1"/>
            </p:cNvCxnSpPr>
            <p:nvPr/>
          </p:nvCxnSpPr>
          <p:spPr>
            <a:xfrm>
              <a:off x="4300874" y="5064122"/>
              <a:ext cx="2128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753C781-8AA3-4C2F-BAA8-6E4746B1971D}"/>
                </a:ext>
              </a:extLst>
            </p:cNvPr>
            <p:cNvCxnSpPr>
              <a:stCxn id="14" idx="3"/>
              <a:endCxn id="13" idx="1"/>
            </p:cNvCxnSpPr>
            <p:nvPr/>
          </p:nvCxnSpPr>
          <p:spPr>
            <a:xfrm>
              <a:off x="5370068" y="5064122"/>
              <a:ext cx="2065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B02E3D6-2BEF-4D55-9097-A70DFE41F19C}"/>
                </a:ext>
              </a:extLst>
            </p:cNvPr>
            <p:cNvCxnSpPr>
              <a:stCxn id="13" idx="3"/>
              <a:endCxn id="12" idx="1"/>
            </p:cNvCxnSpPr>
            <p:nvPr/>
          </p:nvCxnSpPr>
          <p:spPr>
            <a:xfrm>
              <a:off x="6432949" y="5064122"/>
              <a:ext cx="2332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or: Elbow 42">
              <a:extLst>
                <a:ext uri="{FF2B5EF4-FFF2-40B4-BE49-F238E27FC236}">
                  <a16:creationId xmlns:a16="http://schemas.microsoft.com/office/drawing/2014/main" id="{296E8231-122F-457B-BE6D-3007E24134BA}"/>
                </a:ext>
              </a:extLst>
            </p:cNvPr>
            <p:cNvCxnSpPr>
              <a:stCxn id="8" idx="3"/>
              <a:endCxn id="6" idx="2"/>
            </p:cNvCxnSpPr>
            <p:nvPr/>
          </p:nvCxnSpPr>
          <p:spPr>
            <a:xfrm flipH="1" flipV="1">
              <a:off x="2340936" y="2882930"/>
              <a:ext cx="4325258" cy="7255"/>
            </a:xfrm>
            <a:prstGeom prst="bentConnector5">
              <a:avLst>
                <a:gd name="adj1" fmla="val -5285"/>
                <a:gd name="adj2" fmla="val 9468560"/>
                <a:gd name="adj3" fmla="val 105285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045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1837-8443-495A-A2EB-9C2E4CDA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639891"/>
            <a:ext cx="10562821" cy="1340166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7A83A-4DCC-4BEB-9AA7-ABA4B190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57E9B-FF12-4AA1-8981-092F238B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12</a:t>
            </a:fld>
            <a:endParaRPr lang="pt-PT"/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AD588F7D-2A36-4C4E-895C-453581E91C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638557"/>
              </p:ext>
            </p:extLst>
          </p:nvPr>
        </p:nvGraphicFramePr>
        <p:xfrm>
          <a:off x="2271485" y="1160000"/>
          <a:ext cx="5689600" cy="25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0812FA9C-D913-49A1-977B-41E7BEB30259}"/>
              </a:ext>
            </a:extLst>
          </p:cNvPr>
          <p:cNvSpPr/>
          <p:nvPr/>
        </p:nvSpPr>
        <p:spPr>
          <a:xfrm>
            <a:off x="2271485" y="407103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Bag of Words – </a:t>
            </a:r>
            <a:r>
              <a:rPr lang="en-US" sz="3200" dirty="0"/>
              <a:t>Word Embeddings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2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ASDARS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62150"/>
            <a:ext cx="10424922" cy="4347210"/>
          </a:xfrm>
        </p:spPr>
        <p:txBody>
          <a:bodyPr>
            <a:normAutofit/>
          </a:bodyPr>
          <a:lstStyle/>
          <a:p>
            <a:pPr marL="360363" indent="-277813">
              <a:buClr>
                <a:srgbClr val="4F87C6"/>
              </a:buClr>
              <a:buFont typeface="Courier New" panose="02070309020205020404" pitchFamily="49" charset="0"/>
              <a:buChar char="o"/>
            </a:pPr>
            <a:r>
              <a:rPr lang="pt-PT" sz="2800" dirty="0"/>
              <a:t>ASDARS</a:t>
            </a:r>
            <a:endParaRPr lang="en-GB" sz="2800" dirty="0"/>
          </a:p>
          <a:p>
            <a:pPr marL="360363" indent="-277813">
              <a:buClr>
                <a:srgbClr val="4F87C6"/>
              </a:buClr>
              <a:buFont typeface="Courier New" panose="02070309020205020404" pitchFamily="49" charset="0"/>
              <a:buChar char="o"/>
            </a:pPr>
            <a:r>
              <a:rPr lang="pt-PT" sz="2800" dirty="0" err="1"/>
              <a:t>Big</a:t>
            </a:r>
            <a:r>
              <a:rPr lang="pt-PT" sz="2800" dirty="0"/>
              <a:t> Data</a:t>
            </a:r>
            <a:endParaRPr lang="en-US" sz="2800" dirty="0"/>
          </a:p>
          <a:p>
            <a:pPr marL="360363" indent="-277813">
              <a:buClr>
                <a:srgbClr val="4F87C6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Sentiment</a:t>
            </a:r>
            <a:r>
              <a:rPr lang="pt-PT" sz="2800" dirty="0"/>
              <a:t> </a:t>
            </a:r>
            <a:r>
              <a:rPr lang="en-US" sz="2800" dirty="0"/>
              <a:t>Analysis</a:t>
            </a:r>
          </a:p>
          <a:p>
            <a:pPr marL="82550" indent="0">
              <a:buClr>
                <a:srgbClr val="4F87C6"/>
              </a:buClr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681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84490"/>
            <a:ext cx="10562821" cy="1340166"/>
          </a:xfrm>
        </p:spPr>
        <p:txBody>
          <a:bodyPr/>
          <a:lstStyle/>
          <a:p>
            <a:r>
              <a:rPr lang="en-GB" dirty="0"/>
              <a:t>Big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3</a:t>
            </a:fld>
            <a:endParaRPr lang="pt-PT"/>
          </a:p>
        </p:txBody>
      </p:sp>
      <p:sp>
        <p:nvSpPr>
          <p:cNvPr id="8" name="TextBox 7"/>
          <p:cNvSpPr txBox="1"/>
          <p:nvPr/>
        </p:nvSpPr>
        <p:spPr>
          <a:xfrm>
            <a:off x="1024129" y="2443163"/>
            <a:ext cx="4284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Hadoop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57113144"/>
              </p:ext>
            </p:extLst>
          </p:nvPr>
        </p:nvGraphicFramePr>
        <p:xfrm>
          <a:off x="5449078" y="1623527"/>
          <a:ext cx="4953518" cy="350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19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twitter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4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1024127" y="2323323"/>
            <a:ext cx="94168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Data </a:t>
            </a:r>
            <a:r>
              <a:rPr lang="pt-PT" dirty="0" err="1"/>
              <a:t>filters</a:t>
            </a:r>
            <a:endParaRPr lang="pt-P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 err="1"/>
              <a:t>Hashtags</a:t>
            </a:r>
            <a:endParaRPr lang="pt-P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 err="1"/>
              <a:t>Metadata</a:t>
            </a:r>
            <a:endParaRPr lang="pt-P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 err="1"/>
              <a:t>Influencers</a:t>
            </a:r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/>
              <a:t>Bad</a:t>
            </a:r>
            <a:r>
              <a:rPr lang="pt-PT" dirty="0"/>
              <a:t>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2016 </a:t>
            </a:r>
            <a:r>
              <a:rPr lang="en-US" dirty="0"/>
              <a:t>Presidential</a:t>
            </a:r>
            <a:r>
              <a:rPr lang="pt-PT" dirty="0"/>
              <a:t> </a:t>
            </a:r>
            <a:r>
              <a:rPr lang="en-US" dirty="0"/>
              <a:t>Campaign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 err="1"/>
              <a:t>Cynk</a:t>
            </a:r>
            <a:r>
              <a:rPr lang="pt-PT" dirty="0"/>
              <a:t> (</a:t>
            </a:r>
            <a:r>
              <a:rPr lang="en-US" dirty="0"/>
              <a:t>How a company with one employee, no assets, and $0.00 revenue, got a $6 billion market value and blew up</a:t>
            </a:r>
            <a:r>
              <a:rPr lang="pt-PT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 err="1"/>
              <a:t>BotOrNot</a:t>
            </a:r>
            <a:endParaRPr lang="en-US" dirty="0"/>
          </a:p>
        </p:txBody>
      </p:sp>
      <p:pic>
        <p:nvPicPr>
          <p:cNvPr id="1026" name="Picture 2" descr="https://upload.wikimedia.org/wikipedia/de/thumb/9/9f/Twitter_bird_logo_2012.svg/154px-Twitter_bird_logo_201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840" y="2084832"/>
            <a:ext cx="2098585" cy="170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75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asdars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5</a:t>
            </a:fld>
            <a:endParaRPr lang="pt-PT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6501355"/>
              </p:ext>
            </p:extLst>
          </p:nvPr>
        </p:nvGraphicFramePr>
        <p:xfrm>
          <a:off x="2799184" y="1866122"/>
          <a:ext cx="8038149" cy="376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35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BiG</a:t>
            </a:r>
            <a:r>
              <a:rPr lang="en-GB" dirty="0"/>
              <a:t> data pipeline, v1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6</a:t>
            </a:fld>
            <a:endParaRPr lang="pt-PT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127724926"/>
              </p:ext>
            </p:extLst>
          </p:nvPr>
        </p:nvGraphicFramePr>
        <p:xfrm>
          <a:off x="5950856" y="901135"/>
          <a:ext cx="4475517" cy="2541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6A95756-2DA2-46F5-A14F-0A0AC453FA66}"/>
              </a:ext>
            </a:extLst>
          </p:cNvPr>
          <p:cNvSpPr txBox="1"/>
          <p:nvPr/>
        </p:nvSpPr>
        <p:spPr>
          <a:xfrm>
            <a:off x="611793" y="3170326"/>
            <a:ext cx="900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Flume: Sources, Sinks, Channels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ABA41D4-00A8-4419-BB5B-0C7FB7405B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303137"/>
              </p:ext>
            </p:extLst>
          </p:nvPr>
        </p:nvGraphicFramePr>
        <p:xfrm>
          <a:off x="3870059" y="3218941"/>
          <a:ext cx="4713071" cy="320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601959F-44BB-41E0-AAA1-406D3907D635}"/>
              </a:ext>
            </a:extLst>
          </p:cNvPr>
          <p:cNvSpPr txBox="1"/>
          <p:nvPr/>
        </p:nvSpPr>
        <p:spPr>
          <a:xfrm>
            <a:off x="611793" y="4979450"/>
            <a:ext cx="900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err="1"/>
              <a:t>Hive</a:t>
            </a:r>
            <a:r>
              <a:rPr lang="pt-PT" dirty="0"/>
              <a:t>: </a:t>
            </a:r>
            <a:r>
              <a:rPr lang="pt-PT" dirty="0" err="1"/>
              <a:t>Distributed</a:t>
            </a:r>
            <a:r>
              <a:rPr lang="pt-PT" dirty="0"/>
              <a:t> </a:t>
            </a:r>
            <a:r>
              <a:rPr lang="pt-PT" dirty="0" err="1"/>
              <a:t>Storage</a:t>
            </a:r>
            <a:r>
              <a:rPr lang="pt-PT" dirty="0"/>
              <a:t>, SQL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A87BAD-1627-47FC-9D84-529AB82EA6F4}"/>
              </a:ext>
            </a:extLst>
          </p:cNvPr>
          <p:cNvSpPr txBox="1"/>
          <p:nvPr/>
        </p:nvSpPr>
        <p:spPr>
          <a:xfrm>
            <a:off x="611793" y="4167221"/>
            <a:ext cx="9005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Oozie: Job Scheduler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4A5EFD2-A79E-40D2-B2C8-9AB78E7CD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0409081"/>
              </p:ext>
            </p:extLst>
          </p:nvPr>
        </p:nvGraphicFramePr>
        <p:xfrm>
          <a:off x="3870058" y="4351887"/>
          <a:ext cx="4713071" cy="320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46121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670021"/>
            <a:ext cx="10562821" cy="1340166"/>
          </a:xfrm>
        </p:spPr>
        <p:txBody>
          <a:bodyPr/>
          <a:lstStyle/>
          <a:p>
            <a:r>
              <a:rPr lang="en-GB" dirty="0"/>
              <a:t>Machine learning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7</a:t>
            </a:fld>
            <a:endParaRPr lang="pt-P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623F7C-459F-4713-BAD2-7E7DF1D747DB}"/>
              </a:ext>
            </a:extLst>
          </p:cNvPr>
          <p:cNvSpPr txBox="1"/>
          <p:nvPr/>
        </p:nvSpPr>
        <p:spPr>
          <a:xfrm>
            <a:off x="967027" y="2309024"/>
            <a:ext cx="93479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Classification Algorithms: polarity detection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Naive Bayes, SVM, SGD, Random Forests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Labeled datasets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43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94A2-312B-4550-9694-A945DAC6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B838C-8834-448A-AC41-160BC422B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Clean Up: remove html characters; remove stopwords</a:t>
            </a:r>
          </a:p>
          <a:p>
            <a:pPr lvl="1"/>
            <a:r>
              <a:rPr lang="en-US"/>
              <a:t>Word Stemming</a:t>
            </a:r>
          </a:p>
          <a:p>
            <a:pPr lvl="1"/>
            <a:r>
              <a:rPr lang="en-US"/>
              <a:t>Unigrams and Bigrams</a:t>
            </a:r>
          </a:p>
          <a:p>
            <a:pPr lvl="1"/>
            <a:r>
              <a:rPr lang="en-US"/>
              <a:t>Bag of Words/TF-IDF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697A-85FE-41AF-8BA1-4482B607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D16D1-89F3-4CB3-853C-512A63B2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61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854CE-29A9-4F18-89CC-F0E412D20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Evaluation, train/test 80/20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42295-E233-4C11-9626-A56F26E9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/>
              <a:t>16/03/2018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749E7-4EC8-4E98-9CA1-5B1B8D7B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7F67-B83F-42A7-9275-140312A5F3B7}" type="slidenum">
              <a:rPr lang="pt-PT" smtClean="0"/>
              <a:t>9</a:t>
            </a:fld>
            <a:endParaRPr lang="pt-PT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70ADF2-C674-429D-B3CD-DA5E774FE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58" y="2926429"/>
            <a:ext cx="2526219" cy="22603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28EBAF-088D-476F-8798-BB09BCF8B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566" y="2725870"/>
            <a:ext cx="2749578" cy="270267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B42B45-473C-46A3-98BC-FCD76237228A}"/>
              </a:ext>
            </a:extLst>
          </p:cNvPr>
          <p:cNvSpPr txBox="1"/>
          <p:nvPr/>
        </p:nvSpPr>
        <p:spPr>
          <a:xfrm>
            <a:off x="2007036" y="2220685"/>
            <a:ext cx="293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ROC  Curve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07E0AD-21AF-4C11-83A2-33DC3AA74661}"/>
              </a:ext>
            </a:extLst>
          </p:cNvPr>
          <p:cNvSpPr txBox="1"/>
          <p:nvPr/>
        </p:nvSpPr>
        <p:spPr>
          <a:xfrm>
            <a:off x="6644350" y="2320964"/>
            <a:ext cx="293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/>
              <a:t>Confusion</a:t>
            </a:r>
            <a:r>
              <a:rPr lang="pt-PT" dirty="0"/>
              <a:t> </a:t>
            </a:r>
            <a:r>
              <a:rPr lang="pt-PT" dirty="0" err="1"/>
              <a:t>Matrix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47405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_MP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C_NomeCliente_NomeProjeto_ANOMESDIA" id="{0449EA19-CF98-40C5-9898-D7B53A7D9BC5}" vid="{5CE4D17D-52FE-49ED-AB7E-011CEAA3DC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222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Tw Cen MT</vt:lpstr>
      <vt:lpstr>Tw Cen MT Condensed</vt:lpstr>
      <vt:lpstr>Wingdings</vt:lpstr>
      <vt:lpstr>Wingdings 3</vt:lpstr>
      <vt:lpstr>Theme1_MP</vt:lpstr>
      <vt:lpstr>Sentiment analysis on social media</vt:lpstr>
      <vt:lpstr>ASDARS</vt:lpstr>
      <vt:lpstr>Big data</vt:lpstr>
      <vt:lpstr>twitter</vt:lpstr>
      <vt:lpstr>asdars</vt:lpstr>
      <vt:lpstr>BiG data pipeline, v1</vt:lpstr>
      <vt:lpstr>Machine learning</vt:lpstr>
      <vt:lpstr>training</vt:lpstr>
      <vt:lpstr>Evaluation, train/test 80/20</vt:lpstr>
      <vt:lpstr>Results</vt:lpstr>
      <vt:lpstr>Model update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projeto</dc:title>
  <dc:creator>João Cunha</dc:creator>
  <cp:lastModifiedBy>João Cunha</cp:lastModifiedBy>
  <cp:revision>119</cp:revision>
  <dcterms:created xsi:type="dcterms:W3CDTF">2016-11-11T11:52:11Z</dcterms:created>
  <dcterms:modified xsi:type="dcterms:W3CDTF">2018-03-15T14:34:16Z</dcterms:modified>
</cp:coreProperties>
</file>