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ov" ContentType="video/quicktime"/>
  <Default Extension="mp4" ContentType="video/mp4"/>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theme/themeOverride1.xml" ContentType="application/vnd.openxmlformats-officedocument.themeOverrid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6.xml" ContentType="application/vnd.openxmlformats-officedocument.theme+xml"/>
  <Override PartName="/ppt/theme/themeOverride2.xml" ContentType="application/vnd.openxmlformats-officedocument.themeOverrid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7.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8.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9.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0.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11.xml" ContentType="application/vnd.openxmlformats-officedocument.theme+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12.xml" ContentType="application/vnd.openxmlformats-officedocument.theme+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theme/theme13.xml" ContentType="application/vnd.openxmlformats-officedocument.theme+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theme/theme14.xml" ContentType="application/vnd.openxmlformats-officedocument.theme+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theme/theme15.xml" ContentType="application/vnd.openxmlformats-officedocument.theme+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9" r:id="rId3"/>
    <p:sldMasterId id="2147483692" r:id="rId4"/>
    <p:sldMasterId id="2147483710" r:id="rId5"/>
    <p:sldMasterId id="2147483723" r:id="rId6"/>
    <p:sldMasterId id="2147483735" r:id="rId7"/>
    <p:sldMasterId id="2147483747" r:id="rId8"/>
    <p:sldMasterId id="2147483822" r:id="rId9"/>
    <p:sldMasterId id="2147483761" r:id="rId10"/>
    <p:sldMasterId id="2147483779" r:id="rId11"/>
    <p:sldMasterId id="2147483787" r:id="rId12"/>
    <p:sldMasterId id="2147483799" r:id="rId13"/>
    <p:sldMasterId id="2147483834" r:id="rId14"/>
    <p:sldMasterId id="2147483847" r:id="rId15"/>
    <p:sldMasterId id="2147483860" r:id="rId16"/>
  </p:sldMasterIdLst>
  <p:notesMasterIdLst>
    <p:notesMasterId r:id="rId63"/>
  </p:notesMasterIdLst>
  <p:sldIdLst>
    <p:sldId id="257" r:id="rId17"/>
    <p:sldId id="449" r:id="rId18"/>
    <p:sldId id="878" r:id="rId19"/>
    <p:sldId id="765" r:id="rId20"/>
    <p:sldId id="359" r:id="rId21"/>
    <p:sldId id="363" r:id="rId22"/>
    <p:sldId id="302" r:id="rId23"/>
    <p:sldId id="766" r:id="rId24"/>
    <p:sldId id="307" r:id="rId25"/>
    <p:sldId id="829" r:id="rId26"/>
    <p:sldId id="306" r:id="rId27"/>
    <p:sldId id="366" r:id="rId28"/>
    <p:sldId id="903" r:id="rId29"/>
    <p:sldId id="904" r:id="rId30"/>
    <p:sldId id="365" r:id="rId31"/>
    <p:sldId id="828" r:id="rId32"/>
    <p:sldId id="320" r:id="rId33"/>
    <p:sldId id="833" r:id="rId34"/>
    <p:sldId id="321" r:id="rId35"/>
    <p:sldId id="268" r:id="rId36"/>
    <p:sldId id="340" r:id="rId37"/>
    <p:sldId id="390" r:id="rId38"/>
    <p:sldId id="832" r:id="rId39"/>
    <p:sldId id="347" r:id="rId40"/>
    <p:sldId id="342" r:id="rId41"/>
    <p:sldId id="603" r:id="rId42"/>
    <p:sldId id="867" r:id="rId43"/>
    <p:sldId id="343" r:id="rId44"/>
    <p:sldId id="835" r:id="rId45"/>
    <p:sldId id="841" r:id="rId46"/>
    <p:sldId id="517" r:id="rId47"/>
    <p:sldId id="868" r:id="rId48"/>
    <p:sldId id="905" r:id="rId49"/>
    <p:sldId id="837" r:id="rId50"/>
    <p:sldId id="906" r:id="rId51"/>
    <p:sldId id="344" r:id="rId52"/>
    <p:sldId id="260" r:id="rId53"/>
    <p:sldId id="877" r:id="rId54"/>
    <p:sldId id="553" r:id="rId55"/>
    <p:sldId id="869" r:id="rId56"/>
    <p:sldId id="845" r:id="rId57"/>
    <p:sldId id="844" r:id="rId58"/>
    <p:sldId id="286" r:id="rId59"/>
    <p:sldId id="287" r:id="rId60"/>
    <p:sldId id="382" r:id="rId61"/>
    <p:sldId id="397" r:id="rId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689" autoAdjust="0"/>
  </p:normalViewPr>
  <p:slideViewPr>
    <p:cSldViewPr snapToGrid="0">
      <p:cViewPr varScale="1">
        <p:scale>
          <a:sx n="89" d="100"/>
          <a:sy n="89" d="100"/>
        </p:scale>
        <p:origin x="1531"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0.xml"/><Relationship Id="rId21" Type="http://schemas.openxmlformats.org/officeDocument/2006/relationships/slide" Target="slides/slide5.xml"/><Relationship Id="rId34" Type="http://schemas.openxmlformats.org/officeDocument/2006/relationships/slide" Target="slides/slide18.xml"/><Relationship Id="rId42" Type="http://schemas.openxmlformats.org/officeDocument/2006/relationships/slide" Target="slides/slide26.xml"/><Relationship Id="rId47" Type="http://schemas.openxmlformats.org/officeDocument/2006/relationships/slide" Target="slides/slide31.xml"/><Relationship Id="rId50" Type="http://schemas.openxmlformats.org/officeDocument/2006/relationships/slide" Target="slides/slide34.xml"/><Relationship Id="rId55" Type="http://schemas.openxmlformats.org/officeDocument/2006/relationships/slide" Target="slides/slide39.xml"/><Relationship Id="rId63" Type="http://schemas.openxmlformats.org/officeDocument/2006/relationships/notesMaster" Target="notesMasters/notes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3.xml"/><Relationship Id="rId11" Type="http://schemas.openxmlformats.org/officeDocument/2006/relationships/slideMaster" Target="slideMasters/slideMaster11.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slide" Target="slides/slide21.xml"/><Relationship Id="rId40" Type="http://schemas.openxmlformats.org/officeDocument/2006/relationships/slide" Target="slides/slide24.xml"/><Relationship Id="rId45" Type="http://schemas.openxmlformats.org/officeDocument/2006/relationships/slide" Target="slides/slide29.xml"/><Relationship Id="rId53" Type="http://schemas.openxmlformats.org/officeDocument/2006/relationships/slide" Target="slides/slide37.xml"/><Relationship Id="rId58" Type="http://schemas.openxmlformats.org/officeDocument/2006/relationships/slide" Target="slides/slide42.xml"/><Relationship Id="rId66"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45.xml"/><Relationship Id="rId19" Type="http://schemas.openxmlformats.org/officeDocument/2006/relationships/slide" Target="slides/slide3.xml"/><Relationship Id="rId14" Type="http://schemas.openxmlformats.org/officeDocument/2006/relationships/slideMaster" Target="slideMasters/slideMaster14.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slide" Target="slides/slide19.xml"/><Relationship Id="rId43" Type="http://schemas.openxmlformats.org/officeDocument/2006/relationships/slide" Target="slides/slide27.xml"/><Relationship Id="rId48" Type="http://schemas.openxmlformats.org/officeDocument/2006/relationships/slide" Target="slides/slide32.xml"/><Relationship Id="rId56" Type="http://schemas.openxmlformats.org/officeDocument/2006/relationships/slide" Target="slides/slide40.xml"/><Relationship Id="rId64"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35.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slide" Target="slides/slide30.xml"/><Relationship Id="rId59" Type="http://schemas.openxmlformats.org/officeDocument/2006/relationships/slide" Target="slides/slide43.xml"/><Relationship Id="rId67" Type="http://schemas.openxmlformats.org/officeDocument/2006/relationships/tableStyles" Target="tableStyles.xml"/><Relationship Id="rId20" Type="http://schemas.openxmlformats.org/officeDocument/2006/relationships/slide" Target="slides/slide4.xml"/><Relationship Id="rId41" Type="http://schemas.openxmlformats.org/officeDocument/2006/relationships/slide" Target="slides/slide25.xml"/><Relationship Id="rId54" Type="http://schemas.openxmlformats.org/officeDocument/2006/relationships/slide" Target="slides/slide38.xml"/><Relationship Id="rId62" Type="http://schemas.openxmlformats.org/officeDocument/2006/relationships/slide" Target="slides/slide46.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slide" Target="slides/slide33.xml"/><Relationship Id="rId57" Type="http://schemas.openxmlformats.org/officeDocument/2006/relationships/slide" Target="slides/slide41.xml"/><Relationship Id="rId10" Type="http://schemas.openxmlformats.org/officeDocument/2006/relationships/slideMaster" Target="slideMasters/slideMaster10.xml"/><Relationship Id="rId31" Type="http://schemas.openxmlformats.org/officeDocument/2006/relationships/slide" Target="slides/slide15.xml"/><Relationship Id="rId44" Type="http://schemas.openxmlformats.org/officeDocument/2006/relationships/slide" Target="slides/slide28.xml"/><Relationship Id="rId52" Type="http://schemas.openxmlformats.org/officeDocument/2006/relationships/slide" Target="slides/slide36.xml"/><Relationship Id="rId60" Type="http://schemas.openxmlformats.org/officeDocument/2006/relationships/slide" Target="slides/slide44.xml"/><Relationship Id="rId65"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2.xml"/><Relationship Id="rId39" Type="http://schemas.openxmlformats.org/officeDocument/2006/relationships/slide" Target="slides/slide2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349A0A-0BEA-471F-860A-1196428ABD3F}" type="datetimeFigureOut">
              <a:rPr lang="en-GB" smtClean="0"/>
              <a:t>08/07/2026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57CFB3-C68A-48E6-984B-40C6EAD69A5C}" type="slidenum">
              <a:rPr lang="en-GB" smtClean="0"/>
              <a:t>‹#›</a:t>
            </a:fld>
            <a:endParaRPr lang="en-GB"/>
          </a:p>
        </p:txBody>
      </p:sp>
    </p:spTree>
    <p:extLst>
      <p:ext uri="{BB962C8B-B14F-4D97-AF65-F5344CB8AC3E}">
        <p14:creationId xmlns:p14="http://schemas.microsoft.com/office/powerpoint/2010/main" val="2824419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a:xfrm>
            <a:off x="381000" y="685800"/>
            <a:ext cx="6096000" cy="3429000"/>
          </a:xfrm>
        </p:spPr>
      </p:sp>
      <p:sp>
        <p:nvSpPr>
          <p:cNvPr id="3" name="Marcador de Posição de Notas 2"/>
          <p:cNvSpPr>
            <a:spLocks noGrp="1"/>
          </p:cNvSpPr>
          <p:nvPr>
            <p:ph type="body" idx="1"/>
          </p:nvPr>
        </p:nvSpPr>
        <p:spPr/>
        <p:txBody>
          <a:bodyPr/>
          <a:lstStyle/>
          <a:p>
            <a:endParaRPr lang="en-US" noProof="0" dirty="0"/>
          </a:p>
        </p:txBody>
      </p:sp>
    </p:spTree>
    <p:extLst>
      <p:ext uri="{BB962C8B-B14F-4D97-AF65-F5344CB8AC3E}">
        <p14:creationId xmlns:p14="http://schemas.microsoft.com/office/powerpoint/2010/main" val="33777886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 name="PlaceHolder 1"/>
          <p:cNvSpPr>
            <a:spLocks noGrp="1" noRot="1" noChangeAspect="1"/>
          </p:cNvSpPr>
          <p:nvPr>
            <p:ph type="sldImg"/>
          </p:nvPr>
        </p:nvSpPr>
        <p:spPr>
          <a:xfrm>
            <a:off x="382588" y="685800"/>
            <a:ext cx="6089650" cy="3425825"/>
          </a:xfrm>
          <a:prstGeom prst="rect">
            <a:avLst/>
          </a:prstGeom>
        </p:spPr>
      </p:sp>
      <p:sp>
        <p:nvSpPr>
          <p:cNvPr id="467" name="PlaceHolder 2"/>
          <p:cNvSpPr>
            <a:spLocks noGrp="1"/>
          </p:cNvSpPr>
          <p:nvPr>
            <p:ph type="body"/>
          </p:nvPr>
        </p:nvSpPr>
        <p:spPr>
          <a:xfrm>
            <a:off x="685800" y="4343400"/>
            <a:ext cx="5483880" cy="4112280"/>
          </a:xfrm>
          <a:prstGeom prst="rect">
            <a:avLst/>
          </a:prstGeom>
        </p:spPr>
        <p:txBody>
          <a:bodyPr lIns="0" tIns="0" rIns="0" bIns="0"/>
          <a:lstStyle/>
          <a:p>
            <a:endParaRPr lang="en-GB" sz="2000" b="0" strike="noStrike" spc="-1">
              <a:latin typeface="Arial"/>
            </a:endParaRPr>
          </a:p>
        </p:txBody>
      </p:sp>
      <p:sp>
        <p:nvSpPr>
          <p:cNvPr id="468" name="CustomShape 3"/>
          <p:cNvSpPr/>
          <p:nvPr/>
        </p:nvSpPr>
        <p:spPr>
          <a:xfrm>
            <a:off x="3884760" y="8685360"/>
            <a:ext cx="2969280" cy="45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marL="0" marR="0" lvl="0" indent="0" algn="r" defTabSz="914400" rtl="0" eaLnBrk="1" fontAlgn="auto" latinLnBrk="0" hangingPunct="1">
              <a:lnSpc>
                <a:spcPct val="100000"/>
              </a:lnSpc>
              <a:spcBef>
                <a:spcPts val="0"/>
              </a:spcBef>
              <a:spcAft>
                <a:spcPts val="0"/>
              </a:spcAft>
              <a:buClrTx/>
              <a:buSzTx/>
              <a:buFontTx/>
              <a:buNone/>
              <a:tabLst/>
              <a:defRPr/>
            </a:pPr>
            <a:fld id="{1BFED749-BCA8-48F7-9517-B4A4EA625A44}" type="slidenum">
              <a:rPr kumimoji="0" lang="en-GB" sz="1200" b="0" i="0" u="none" strike="noStrike" kern="1200" cap="none" spc="-1" normalizeH="0" baseline="0" noProof="0">
                <a:ln>
                  <a:noFill/>
                </a:ln>
                <a:solidFill>
                  <a:srgbClr val="000000"/>
                </a:solidFill>
                <a:effectLst/>
                <a:uLnTx/>
                <a:uFillTx/>
                <a:latin typeface="Arial"/>
                <a:ea typeface="Arial"/>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1" normalizeH="0" baseline="0" noProof="0">
              <a:ln>
                <a:noFill/>
              </a:ln>
              <a:solidFill>
                <a:prstClr val="black"/>
              </a:solidFill>
              <a:effectLst/>
              <a:uLnTx/>
              <a:uFillTx/>
              <a:latin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PT"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09ABE46-E10B-4622-A3D8-A3540D583172}" type="slidenum">
              <a:rPr kumimoji="0" lang="pt-P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pt-P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76999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pt-PT"/>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2963F4-185F-4CE9-9B96-EB74C3723E36}" type="slidenum">
              <a:rPr kumimoji="0" lang="pt-P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pt-P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69615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pt-PT"/>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2963F4-185F-4CE9-9B96-EB74C3723E36}" type="slidenum">
              <a:rPr kumimoji="0" lang="pt-P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pt-P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22315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F22414A-2FBB-47CA-99F8-0EA26A7EB95D}" type="slidenum">
              <a:rPr lang="en-GB" smtClean="0"/>
              <a:t>31</a:t>
            </a:fld>
            <a:endParaRPr lang="en-GB"/>
          </a:p>
        </p:txBody>
      </p:sp>
    </p:spTree>
    <p:extLst>
      <p:ext uri="{BB962C8B-B14F-4D97-AF65-F5344CB8AC3E}">
        <p14:creationId xmlns:p14="http://schemas.microsoft.com/office/powerpoint/2010/main" val="33277008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29745325b7f_0_22:notes"/>
          <p:cNvSpPr txBox="1">
            <a:spLocks noGrp="1"/>
          </p:cNvSpPr>
          <p:nvPr>
            <p:ph type="body" idx="1"/>
          </p:nvPr>
        </p:nvSpPr>
        <p:spPr>
          <a:xfrm>
            <a:off x="685800" y="4343400"/>
            <a:ext cx="5486400" cy="4114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34" name="Google Shape;134;g29745325b7f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57CFB3-C68A-48E6-984B-40C6EAD69A5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56157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a:xfrm>
            <a:off x="26988" y="744538"/>
            <a:ext cx="6615112" cy="3722687"/>
          </a:xfrm>
        </p:spPr>
      </p:sp>
      <p:sp>
        <p:nvSpPr>
          <p:cNvPr id="3" name="Marcador de Posição de Notas 2"/>
          <p:cNvSpPr>
            <a:spLocks noGrp="1"/>
          </p:cNvSpPr>
          <p:nvPr>
            <p:ph type="body" idx="1"/>
          </p:nvPr>
        </p:nvSpPr>
        <p:spPr/>
        <p:txBody>
          <a:bodyPr/>
          <a:lstStyle/>
          <a:p>
            <a:endParaRPr lang="en-US" sz="1000" baseline="0" noProof="0" dirty="0">
              <a:latin typeface="Calibri" panose="020F0502020204030204" pitchFamily="34" charset="0"/>
            </a:endParaRPr>
          </a:p>
        </p:txBody>
      </p:sp>
      <p:sp>
        <p:nvSpPr>
          <p:cNvPr id="4" name="Marcador de Posição do Número do Diapositivo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4FE400-274D-4310-9788-026505B9FBF9}" type="slidenum">
              <a:rPr kumimoji="0" lang="pt-P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pt-P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398909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a:xfrm>
            <a:off x="381000" y="685800"/>
            <a:ext cx="6096000" cy="3429000"/>
          </a:xfrm>
        </p:spPr>
      </p:sp>
      <p:sp>
        <p:nvSpPr>
          <p:cNvPr id="3" name="Marcador de Posição de Notas 2"/>
          <p:cNvSpPr>
            <a:spLocks noGrp="1"/>
          </p:cNvSpPr>
          <p:nvPr>
            <p:ph type="body" idx="1"/>
          </p:nvPr>
        </p:nvSpPr>
        <p:spPr/>
        <p:txBody>
          <a:bodyPr/>
          <a:lstStyle/>
          <a:p>
            <a:r>
              <a:rPr lang="en-GB" sz="1200" b="1" i="0" kern="1200" dirty="0">
                <a:solidFill>
                  <a:schemeClr val="tx1"/>
                </a:solidFill>
                <a:effectLst/>
                <a:latin typeface="+mn-lt"/>
                <a:ea typeface="+mn-ea"/>
                <a:cs typeface="+mn-cs"/>
              </a:rPr>
              <a:t>Equity concerns</a:t>
            </a:r>
            <a:r>
              <a:rPr lang="en-GB" sz="1200" b="0" i="0" kern="1200" dirty="0">
                <a:solidFill>
                  <a:schemeClr val="tx1"/>
                </a:solidFill>
                <a:effectLst/>
                <a:latin typeface="+mn-lt"/>
                <a:ea typeface="+mn-ea"/>
                <a:cs typeface="+mn-cs"/>
              </a:rPr>
              <a:t> — The previous age/sex-based system effectively limited career opportunities for women and younger astronauts, who had lower permissible doses and therefore fewer or shorter missions available to them.</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BFO - </a:t>
            </a:r>
            <a:r>
              <a:rPr lang="pt-BR" sz="1200" b="0" i="0" kern="1200" dirty="0">
                <a:solidFill>
                  <a:schemeClr val="tx1"/>
                </a:solidFill>
                <a:effectLst/>
                <a:latin typeface="+mn-lt"/>
                <a:ea typeface="+mn-ea"/>
                <a:cs typeface="+mn-cs"/>
              </a:rPr>
              <a:t>No </a:t>
            </a:r>
            <a:r>
              <a:rPr lang="pt-BR" sz="1200" b="1" i="0" kern="1200" dirty="0">
                <a:solidFill>
                  <a:schemeClr val="tx1"/>
                </a:solidFill>
                <a:effectLst/>
                <a:latin typeface="+mn-lt"/>
                <a:ea typeface="+mn-ea"/>
                <a:cs typeface="+mn-cs"/>
              </a:rPr>
              <a:t>adulto</a:t>
            </a:r>
            <a:r>
              <a:rPr lang="pt-BR" sz="1200" b="0" i="0" kern="1200" dirty="0">
                <a:solidFill>
                  <a:schemeClr val="tx1"/>
                </a:solidFill>
                <a:effectLst/>
                <a:latin typeface="+mn-lt"/>
                <a:ea typeface="+mn-ea"/>
                <a:cs typeface="+mn-cs"/>
              </a:rPr>
              <a:t>, a medula óssea vermelha (encontrada em ossos como o esterno, costelas, vértebras, pélvis e epífises dos ossos longos) é o principal órgão hematopoiético.</a:t>
            </a:r>
          </a:p>
          <a:p>
            <a:r>
              <a:rPr lang="pt-BR" sz="1200" b="0" i="0" kern="1200" dirty="0">
                <a:solidFill>
                  <a:schemeClr val="tx1"/>
                </a:solidFill>
                <a:effectLst/>
                <a:latin typeface="+mn-lt"/>
                <a:ea typeface="+mn-ea"/>
                <a:cs typeface="+mn-cs"/>
              </a:rPr>
              <a:t>No </a:t>
            </a:r>
            <a:r>
              <a:rPr lang="pt-BR" sz="1200" b="1" i="0" kern="1200" dirty="0">
                <a:solidFill>
                  <a:schemeClr val="tx1"/>
                </a:solidFill>
                <a:effectLst/>
                <a:latin typeface="+mn-lt"/>
                <a:ea typeface="+mn-ea"/>
                <a:cs typeface="+mn-cs"/>
              </a:rPr>
              <a:t>feto</a:t>
            </a:r>
            <a:r>
              <a:rPr lang="pt-BR" sz="1200" b="0" i="0" kern="1200" dirty="0">
                <a:solidFill>
                  <a:schemeClr val="tx1"/>
                </a:solidFill>
                <a:effectLst/>
                <a:latin typeface="+mn-lt"/>
                <a:ea typeface="+mn-ea"/>
                <a:cs typeface="+mn-cs"/>
              </a:rPr>
              <a:t>, o fígado e o baço desempenham um papel central na produção de sangue.</a:t>
            </a:r>
          </a:p>
          <a:p>
            <a:r>
              <a:rPr lang="pt-BR" sz="1200" b="0" i="0" kern="1200" dirty="0">
                <a:solidFill>
                  <a:schemeClr val="tx1"/>
                </a:solidFill>
                <a:effectLst/>
                <a:latin typeface="+mn-lt"/>
                <a:ea typeface="+mn-ea"/>
                <a:cs typeface="+mn-cs"/>
              </a:rPr>
              <a:t>Em certas doenças (como mielofibrose), o baço e o fígado podem retomar a hematopoiese — processo chamado </a:t>
            </a:r>
            <a:r>
              <a:rPr lang="pt-BR" sz="1200" b="1" i="0" kern="1200" dirty="0">
                <a:solidFill>
                  <a:schemeClr val="tx1"/>
                </a:solidFill>
                <a:effectLst/>
                <a:latin typeface="+mn-lt"/>
                <a:ea typeface="+mn-ea"/>
                <a:cs typeface="+mn-cs"/>
              </a:rPr>
              <a:t>hematopoiese extramedular</a:t>
            </a:r>
            <a:r>
              <a:rPr lang="pt-BR" sz="1200" b="0" i="0" kern="1200" dirty="0">
                <a:solidFill>
                  <a:schemeClr val="tx1"/>
                </a:solidFill>
                <a:effectLst/>
                <a:latin typeface="+mn-lt"/>
                <a:ea typeface="+mn-ea"/>
                <a:cs typeface="+mn-cs"/>
              </a:rPr>
              <a:t>.</a:t>
            </a:r>
          </a:p>
          <a:p>
            <a:endParaRPr lang="pt-PT" dirty="0"/>
          </a:p>
        </p:txBody>
      </p:sp>
      <p:sp>
        <p:nvSpPr>
          <p:cNvPr id="4" name="Marcador de Posição do Número do Diapositivo 3"/>
          <p:cNvSpPr>
            <a:spLocks noGrp="1"/>
          </p:cNvSpPr>
          <p:nvPr>
            <p:ph type="sldNum" sz="quarter" idx="10"/>
          </p:nvPr>
        </p:nvSpPr>
        <p:spPr/>
        <p:txBody>
          <a:bodyPr/>
          <a:lstStyle/>
          <a:p>
            <a:fld id="{164FE400-274D-4310-9788-026505B9FBF9}" type="slidenum">
              <a:rPr lang="pt-PT" smtClean="0"/>
              <a:t>46</a:t>
            </a:fld>
            <a:endParaRPr lang="pt-PT"/>
          </a:p>
        </p:txBody>
      </p:sp>
    </p:spTree>
    <p:extLst>
      <p:ext uri="{BB962C8B-B14F-4D97-AF65-F5344CB8AC3E}">
        <p14:creationId xmlns:p14="http://schemas.microsoft.com/office/powerpoint/2010/main" val="2149858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normAutofit/>
          </a:bodyPr>
          <a:lstStyle/>
          <a:p>
            <a:r>
              <a:rPr lang="en-GB" dirty="0"/>
              <a:t>Solar Flares are huge explosions on Sun’s surface, usually </a:t>
            </a:r>
            <a:r>
              <a:rPr lang="en-GB" dirty="0" err="1"/>
              <a:t>occuring</a:t>
            </a:r>
            <a:r>
              <a:rPr lang="en-GB" dirty="0"/>
              <a:t> near sunspots. When the tangled magnetic fields, coming out of the surface, reach a "breaking point", like a rubber band that snaps when wound too tight, huge bursts of energy are released as the field lines reconnect. This can lead to the formation of a Solar flare, as depicted in figure. In the magnetic reconnection process, a huge amount of magnetic energy is rapidly released and transformed to thermal and kinetic energy of the particles. Reconnection can accelerate particles to a high energy (few GeV) within a short time, as required by the very impulsive SEP events. Ejected particles may either remain trapped, or escape into the interplanetary space, if the upper magnetic configuration becomes open. The particles emitted during these kind of events are mainly photons (γ-rays and X-rays), protons and electrons.</a:t>
            </a:r>
          </a:p>
          <a:p>
            <a:endParaRPr lang="en-GB" dirty="0"/>
          </a:p>
          <a:p>
            <a:r>
              <a:rPr lang="en-GB" dirty="0"/>
              <a:t>CME are quite common during periods of high Solar Activity and are characterized by being spatially larger and temporarily slower than Solar flares. During a CME, huge quantities of plasma, initially trapped in closed coronal magnetic field lines, are ejected into interplanetary space (involving typically 1012 to 1013 kg of mass, and kinetic energies of 1024 to 1025 J). </a:t>
            </a:r>
            <a:endParaRPr lang="pt-PT" dirty="0"/>
          </a:p>
        </p:txBody>
      </p:sp>
    </p:spTree>
    <p:extLst>
      <p:ext uri="{BB962C8B-B14F-4D97-AF65-F5344CB8AC3E}">
        <p14:creationId xmlns:p14="http://schemas.microsoft.com/office/powerpoint/2010/main" val="1712968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pt-PT" dirty="0"/>
          </a:p>
        </p:txBody>
      </p:sp>
      <p:sp>
        <p:nvSpPr>
          <p:cNvPr id="4" name="Slide Number Placeholder 3"/>
          <p:cNvSpPr>
            <a:spLocks noGrp="1"/>
          </p:cNvSpPr>
          <p:nvPr>
            <p:ph type="sldNum" sz="quarter" idx="10"/>
          </p:nvPr>
        </p:nvSpPr>
        <p:spPr/>
        <p:txBody>
          <a:bodyPr/>
          <a:lstStyle/>
          <a:p>
            <a:fld id="{BA00AB62-EC25-4F8E-9517-E19C52DC0461}" type="slidenum">
              <a:rPr lang="pt-PT" smtClean="0"/>
              <a:pPr/>
              <a:t>7</a:t>
            </a:fld>
            <a:endParaRPr lang="pt-PT"/>
          </a:p>
        </p:txBody>
      </p:sp>
    </p:spTree>
    <p:extLst>
      <p:ext uri="{BB962C8B-B14F-4D97-AF65-F5344CB8AC3E}">
        <p14:creationId xmlns:p14="http://schemas.microsoft.com/office/powerpoint/2010/main" val="19616529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pt-PT"/>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1B2D58-C210-4715-A1F8-717910D03985}" type="slidenum">
              <a:rPr kumimoji="0" lang="pt-P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pt-P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86685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normAutofit/>
          </a:bodyPr>
          <a:lstStyle/>
          <a:p>
            <a:endParaRPr lang="pt-PT"/>
          </a:p>
        </p:txBody>
      </p:sp>
    </p:spTree>
    <p:extLst>
      <p:ext uri="{BB962C8B-B14F-4D97-AF65-F5344CB8AC3E}">
        <p14:creationId xmlns:p14="http://schemas.microsoft.com/office/powerpoint/2010/main" val="33607596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57CFB3-C68A-48E6-984B-40C6EAD69A5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9751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C5BDD5C-6A0B-4DE0-AA32-5FB2B59BCB2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9747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a:xfrm>
            <a:off x="381000" y="685800"/>
            <a:ext cx="6096000" cy="3429000"/>
          </a:xfrm>
        </p:spPr>
      </p:sp>
      <p:sp>
        <p:nvSpPr>
          <p:cNvPr id="3" name="Marcador de Posição de Notas 2"/>
          <p:cNvSpPr>
            <a:spLocks noGrp="1"/>
          </p:cNvSpPr>
          <p:nvPr>
            <p:ph type="body" idx="1"/>
          </p:nvPr>
        </p:nvSpPr>
        <p:spPr/>
        <p:txBody>
          <a:bodyPr/>
          <a:lstStyle/>
          <a:p>
            <a:endParaRPr lang="en-US" noProof="0" dirty="0"/>
          </a:p>
        </p:txBody>
      </p:sp>
      <p:sp>
        <p:nvSpPr>
          <p:cNvPr id="4" name="Marcador de Posição do Número do Diapositivo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4FE400-274D-4310-9788-026505B9FBF9}" type="slidenum">
              <a:rPr kumimoji="0" lang="pt-P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pt-P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83822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pt-PT"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1B2D58-C210-4715-A1F8-717910D03985}" type="slidenum">
              <a:rPr kumimoji="0" lang="pt-P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pt-P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55588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hemeOverride" Target="../theme/themeOverride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F4591-ED97-0750-DC33-D004DD4A881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3B2249A-98D5-D3D1-1879-BCF2F6A66C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451BB4C-F5C8-71C3-E3D2-462BB006734D}"/>
              </a:ext>
            </a:extLst>
          </p:cNvPr>
          <p:cNvSpPr>
            <a:spLocks noGrp="1"/>
          </p:cNvSpPr>
          <p:nvPr>
            <p:ph type="dt" sz="half" idx="10"/>
          </p:nvPr>
        </p:nvSpPr>
        <p:spPr/>
        <p:txBody>
          <a:bodyPr/>
          <a:lstStyle/>
          <a:p>
            <a:r>
              <a:rPr lang="en-US"/>
              <a:t>10/07/2026</a:t>
            </a:r>
            <a:endParaRPr lang="en-GB" dirty="0"/>
          </a:p>
        </p:txBody>
      </p:sp>
      <p:sp>
        <p:nvSpPr>
          <p:cNvPr id="5" name="Footer Placeholder 4">
            <a:extLst>
              <a:ext uri="{FF2B5EF4-FFF2-40B4-BE49-F238E27FC236}">
                <a16:creationId xmlns:a16="http://schemas.microsoft.com/office/drawing/2014/main" id="{6B527F5D-101E-3499-9BC3-DF871047C51E}"/>
              </a:ext>
            </a:extLst>
          </p:cNvPr>
          <p:cNvSpPr>
            <a:spLocks noGrp="1"/>
          </p:cNvSpPr>
          <p:nvPr>
            <p:ph type="ftr" sz="quarter" idx="11"/>
          </p:nvPr>
        </p:nvSpPr>
        <p:spPr/>
        <p:txBody>
          <a:bodyPr/>
          <a:lstStyle/>
          <a:p>
            <a:r>
              <a:rPr lang="en-GB"/>
              <a:t>LIP Internship Program 2026</a:t>
            </a:r>
          </a:p>
        </p:txBody>
      </p:sp>
      <p:sp>
        <p:nvSpPr>
          <p:cNvPr id="6" name="Slide Number Placeholder 5">
            <a:extLst>
              <a:ext uri="{FF2B5EF4-FFF2-40B4-BE49-F238E27FC236}">
                <a16:creationId xmlns:a16="http://schemas.microsoft.com/office/drawing/2014/main" id="{8D5631AB-3E79-A854-9A20-113E555E1F12}"/>
              </a:ext>
            </a:extLst>
          </p:cNvPr>
          <p:cNvSpPr>
            <a:spLocks noGrp="1"/>
          </p:cNvSpPr>
          <p:nvPr>
            <p:ph type="sldNum" sz="quarter" idx="12"/>
          </p:nvPr>
        </p:nvSpPr>
        <p:spPr/>
        <p:txBody>
          <a:bodyPr/>
          <a:lstStyle/>
          <a:p>
            <a:fld id="{F45990A4-1061-44B4-8729-0EC0FEAA4D99}" type="slidenum">
              <a:rPr lang="en-GB" smtClean="0"/>
              <a:t>‹#›</a:t>
            </a:fld>
            <a:endParaRPr lang="en-GB"/>
          </a:p>
        </p:txBody>
      </p:sp>
    </p:spTree>
    <p:extLst>
      <p:ext uri="{BB962C8B-B14F-4D97-AF65-F5344CB8AC3E}">
        <p14:creationId xmlns:p14="http://schemas.microsoft.com/office/powerpoint/2010/main" val="39365400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1FF1E-786F-5E21-0220-7E90B313114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45F264C-8534-33D4-74BA-CE606580375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D1DB234-8672-3122-5944-BC9A78608653}"/>
              </a:ext>
            </a:extLst>
          </p:cNvPr>
          <p:cNvSpPr>
            <a:spLocks noGrp="1"/>
          </p:cNvSpPr>
          <p:nvPr>
            <p:ph type="dt" sz="half" idx="10"/>
          </p:nvPr>
        </p:nvSpPr>
        <p:spPr/>
        <p:txBody>
          <a:bodyPr/>
          <a:lstStyle/>
          <a:p>
            <a:r>
              <a:rPr lang="en-US"/>
              <a:t>10/07/2026</a:t>
            </a:r>
            <a:endParaRPr lang="en-GB"/>
          </a:p>
        </p:txBody>
      </p:sp>
      <p:sp>
        <p:nvSpPr>
          <p:cNvPr id="5" name="Footer Placeholder 4">
            <a:extLst>
              <a:ext uri="{FF2B5EF4-FFF2-40B4-BE49-F238E27FC236}">
                <a16:creationId xmlns:a16="http://schemas.microsoft.com/office/drawing/2014/main" id="{0F6B86A4-5B0C-C103-DA36-246E81EFF2EA}"/>
              </a:ext>
            </a:extLst>
          </p:cNvPr>
          <p:cNvSpPr>
            <a:spLocks noGrp="1"/>
          </p:cNvSpPr>
          <p:nvPr>
            <p:ph type="ftr" sz="quarter" idx="11"/>
          </p:nvPr>
        </p:nvSpPr>
        <p:spPr/>
        <p:txBody>
          <a:bodyPr/>
          <a:lstStyle/>
          <a:p>
            <a:r>
              <a:rPr lang="en-GB"/>
              <a:t>LIP Internship Program 2026</a:t>
            </a:r>
          </a:p>
        </p:txBody>
      </p:sp>
      <p:sp>
        <p:nvSpPr>
          <p:cNvPr id="6" name="Slide Number Placeholder 5">
            <a:extLst>
              <a:ext uri="{FF2B5EF4-FFF2-40B4-BE49-F238E27FC236}">
                <a16:creationId xmlns:a16="http://schemas.microsoft.com/office/drawing/2014/main" id="{775D0FDF-18E1-8F87-CC88-E8DF85E4B1D6}"/>
              </a:ext>
            </a:extLst>
          </p:cNvPr>
          <p:cNvSpPr>
            <a:spLocks noGrp="1"/>
          </p:cNvSpPr>
          <p:nvPr>
            <p:ph type="sldNum" sz="quarter" idx="12"/>
          </p:nvPr>
        </p:nvSpPr>
        <p:spPr/>
        <p:txBody>
          <a:bodyPr/>
          <a:lstStyle/>
          <a:p>
            <a:fld id="{F45990A4-1061-44B4-8729-0EC0FEAA4D99}" type="slidenum">
              <a:rPr lang="en-GB" smtClean="0"/>
              <a:t>‹#›</a:t>
            </a:fld>
            <a:endParaRPr lang="en-GB"/>
          </a:p>
        </p:txBody>
      </p:sp>
    </p:spTree>
    <p:extLst>
      <p:ext uri="{BB962C8B-B14F-4D97-AF65-F5344CB8AC3E}">
        <p14:creationId xmlns:p14="http://schemas.microsoft.com/office/powerpoint/2010/main" val="91822289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1930320" y="76320"/>
            <a:ext cx="8226720" cy="1140480"/>
          </a:xfrm>
          <a:prstGeom prst="rect">
            <a:avLst/>
          </a:prstGeom>
        </p:spPr>
        <p:txBody>
          <a:bodyPr lIns="0" tIns="0" rIns="0" bIns="0" anchor="ctr"/>
          <a:lstStyle/>
          <a:p>
            <a:pPr algn="ctr"/>
            <a:endParaRPr lang="en-GB" sz="4400" b="0" strike="noStrike" spc="-1">
              <a:latin typeface="Arial"/>
            </a:endParaRPr>
          </a:p>
        </p:txBody>
      </p:sp>
      <p:sp>
        <p:nvSpPr>
          <p:cNvPr id="5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GB" sz="3200" b="0" strike="noStrike" spc="-1">
              <a:latin typeface="Arial"/>
            </a:endParaRPr>
          </a:p>
        </p:txBody>
      </p:sp>
      <p:sp>
        <p:nvSpPr>
          <p:cNvPr id="5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n-GB" sz="3200" b="0" strike="noStrike" spc="-1">
              <a:latin typeface="Arial"/>
            </a:endParaRPr>
          </a:p>
        </p:txBody>
      </p:sp>
      <p:sp>
        <p:nvSpPr>
          <p:cNvPr id="5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n-GB" sz="3200" b="0" strike="noStrike" spc="-1">
              <a:latin typeface="Arial"/>
            </a:endParaRPr>
          </a:p>
        </p:txBody>
      </p:sp>
    </p:spTree>
    <p:extLst>
      <p:ext uri="{BB962C8B-B14F-4D97-AF65-F5344CB8AC3E}">
        <p14:creationId xmlns:p14="http://schemas.microsoft.com/office/powerpoint/2010/main" val="417117403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1930320" y="76320"/>
            <a:ext cx="8226720" cy="1140480"/>
          </a:xfrm>
          <a:prstGeom prst="rect">
            <a:avLst/>
          </a:prstGeom>
        </p:spPr>
        <p:txBody>
          <a:bodyPr lIns="0" tIns="0" rIns="0" bIns="0" anchor="ctr"/>
          <a:lstStyle/>
          <a:p>
            <a:pPr algn="ctr"/>
            <a:endParaRPr lang="en-GB" sz="4400" b="0" strike="noStrike" spc="-1">
              <a:latin typeface="Arial"/>
            </a:endParaRPr>
          </a:p>
        </p:txBody>
      </p:sp>
      <p:sp>
        <p:nvSpPr>
          <p:cNvPr id="58"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n-GB" sz="3200" b="0" strike="noStrike" spc="-1">
              <a:latin typeface="Arial"/>
            </a:endParaRPr>
          </a:p>
        </p:txBody>
      </p:sp>
      <p:sp>
        <p:nvSpPr>
          <p:cNvPr id="5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GB" sz="3200" b="0" strike="noStrike" spc="-1">
              <a:latin typeface="Arial"/>
            </a:endParaRPr>
          </a:p>
        </p:txBody>
      </p:sp>
      <p:sp>
        <p:nvSpPr>
          <p:cNvPr id="60"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en-GB" sz="3200" b="0" strike="noStrike" spc="-1">
              <a:latin typeface="Arial"/>
            </a:endParaRPr>
          </a:p>
        </p:txBody>
      </p:sp>
    </p:spTree>
    <p:extLst>
      <p:ext uri="{BB962C8B-B14F-4D97-AF65-F5344CB8AC3E}">
        <p14:creationId xmlns:p14="http://schemas.microsoft.com/office/powerpoint/2010/main" val="278773586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1930320" y="76320"/>
            <a:ext cx="8226720" cy="1140480"/>
          </a:xfrm>
          <a:prstGeom prst="rect">
            <a:avLst/>
          </a:prstGeom>
        </p:spPr>
        <p:txBody>
          <a:bodyPr lIns="0" tIns="0" rIns="0" bIns="0" anchor="ctr"/>
          <a:lstStyle/>
          <a:p>
            <a:pPr algn="ctr"/>
            <a:endParaRPr lang="en-GB" sz="4400" b="0" strike="noStrike" spc="-1">
              <a:latin typeface="Arial"/>
            </a:endParaRPr>
          </a:p>
        </p:txBody>
      </p:sp>
      <p:sp>
        <p:nvSpPr>
          <p:cNvPr id="6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GB" sz="3200" b="0" strike="noStrike" spc="-1">
              <a:latin typeface="Arial"/>
            </a:endParaRPr>
          </a:p>
        </p:txBody>
      </p:sp>
      <p:sp>
        <p:nvSpPr>
          <p:cNvPr id="6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GB" sz="3200" b="0" strike="noStrike" spc="-1">
              <a:latin typeface="Arial"/>
            </a:endParaRPr>
          </a:p>
        </p:txBody>
      </p:sp>
      <p:sp>
        <p:nvSpPr>
          <p:cNvPr id="64"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en-GB" sz="3200" b="0" strike="noStrike" spc="-1">
              <a:latin typeface="Arial"/>
            </a:endParaRPr>
          </a:p>
        </p:txBody>
      </p:sp>
    </p:spTree>
    <p:extLst>
      <p:ext uri="{BB962C8B-B14F-4D97-AF65-F5344CB8AC3E}">
        <p14:creationId xmlns:p14="http://schemas.microsoft.com/office/powerpoint/2010/main" val="89317645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1930320" y="76320"/>
            <a:ext cx="8226720" cy="1140480"/>
          </a:xfrm>
          <a:prstGeom prst="rect">
            <a:avLst/>
          </a:prstGeom>
        </p:spPr>
        <p:txBody>
          <a:bodyPr lIns="0" tIns="0" rIns="0" bIns="0" anchor="ctr"/>
          <a:lstStyle/>
          <a:p>
            <a:pPr algn="ctr"/>
            <a:endParaRPr lang="en-GB" sz="4400" b="0" strike="noStrike" spc="-1">
              <a:latin typeface="Arial"/>
            </a:endParaRPr>
          </a:p>
        </p:txBody>
      </p:sp>
      <p:sp>
        <p:nvSpPr>
          <p:cNvPr id="66"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en-GB" sz="3200" b="0" strike="noStrike" spc="-1">
              <a:latin typeface="Arial"/>
            </a:endParaRPr>
          </a:p>
        </p:txBody>
      </p:sp>
      <p:sp>
        <p:nvSpPr>
          <p:cNvPr id="67"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en-GB" sz="3200" b="0" strike="noStrike" spc="-1">
              <a:latin typeface="Arial"/>
            </a:endParaRPr>
          </a:p>
        </p:txBody>
      </p:sp>
    </p:spTree>
    <p:extLst>
      <p:ext uri="{BB962C8B-B14F-4D97-AF65-F5344CB8AC3E}">
        <p14:creationId xmlns:p14="http://schemas.microsoft.com/office/powerpoint/2010/main" val="405440483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1930320" y="76320"/>
            <a:ext cx="8226720" cy="1140480"/>
          </a:xfrm>
          <a:prstGeom prst="rect">
            <a:avLst/>
          </a:prstGeom>
        </p:spPr>
        <p:txBody>
          <a:bodyPr lIns="0" tIns="0" rIns="0" bIns="0" anchor="ctr"/>
          <a:lstStyle/>
          <a:p>
            <a:pPr algn="ctr"/>
            <a:endParaRPr lang="en-GB" sz="4400" b="0" strike="noStrike" spc="-1">
              <a:latin typeface="Arial"/>
            </a:endParaRPr>
          </a:p>
        </p:txBody>
      </p:sp>
      <p:sp>
        <p:nvSpPr>
          <p:cNvPr id="6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GB" sz="3200" b="0" strike="noStrike" spc="-1">
              <a:latin typeface="Arial"/>
            </a:endParaRPr>
          </a:p>
        </p:txBody>
      </p:sp>
      <p:sp>
        <p:nvSpPr>
          <p:cNvPr id="7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GB" sz="3200" b="0" strike="noStrike" spc="-1">
              <a:latin typeface="Arial"/>
            </a:endParaRPr>
          </a:p>
        </p:txBody>
      </p:sp>
      <p:sp>
        <p:nvSpPr>
          <p:cNvPr id="7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n-GB" sz="3200" b="0" strike="noStrike" spc="-1">
              <a:latin typeface="Arial"/>
            </a:endParaRPr>
          </a:p>
        </p:txBody>
      </p:sp>
      <p:sp>
        <p:nvSpPr>
          <p:cNvPr id="72"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en-GB" sz="3200" b="0" strike="noStrike" spc="-1">
              <a:latin typeface="Arial"/>
            </a:endParaRPr>
          </a:p>
        </p:txBody>
      </p:sp>
    </p:spTree>
    <p:extLst>
      <p:ext uri="{BB962C8B-B14F-4D97-AF65-F5344CB8AC3E}">
        <p14:creationId xmlns:p14="http://schemas.microsoft.com/office/powerpoint/2010/main" val="122176386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1930320" y="76320"/>
            <a:ext cx="8226720" cy="1140480"/>
          </a:xfrm>
          <a:prstGeom prst="rect">
            <a:avLst/>
          </a:prstGeom>
        </p:spPr>
        <p:txBody>
          <a:bodyPr lIns="0" tIns="0" rIns="0" bIns="0" anchor="ctr"/>
          <a:lstStyle/>
          <a:p>
            <a:pPr algn="ctr"/>
            <a:endParaRPr lang="en-GB" sz="4400" b="0" strike="noStrike" spc="-1">
              <a:latin typeface="Arial"/>
            </a:endParaRPr>
          </a:p>
        </p:txBody>
      </p:sp>
      <p:sp>
        <p:nvSpPr>
          <p:cNvPr id="74"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en-GB" sz="3200" b="0" strike="noStrike" spc="-1">
              <a:latin typeface="Arial"/>
            </a:endParaRPr>
          </a:p>
        </p:txBody>
      </p:sp>
      <p:sp>
        <p:nvSpPr>
          <p:cNvPr id="75"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en-GB" sz="3200" b="0" strike="noStrike" spc="-1">
              <a:latin typeface="Arial"/>
            </a:endParaRPr>
          </a:p>
        </p:txBody>
      </p:sp>
      <p:sp>
        <p:nvSpPr>
          <p:cNvPr id="76"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en-GB" sz="3200" b="0" strike="noStrike" spc="-1">
              <a:latin typeface="Arial"/>
            </a:endParaRPr>
          </a:p>
        </p:txBody>
      </p:sp>
      <p:sp>
        <p:nvSpPr>
          <p:cNvPr id="77"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en-GB" sz="3200" b="0" strike="noStrike" spc="-1">
              <a:latin typeface="Arial"/>
            </a:endParaRPr>
          </a:p>
        </p:txBody>
      </p:sp>
      <p:sp>
        <p:nvSpPr>
          <p:cNvPr id="78"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en-GB" sz="3200" b="0" strike="noStrike" spc="-1">
              <a:latin typeface="Arial"/>
            </a:endParaRPr>
          </a:p>
        </p:txBody>
      </p:sp>
      <p:sp>
        <p:nvSpPr>
          <p:cNvPr id="79"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en-GB" sz="3200" b="0" strike="noStrike" spc="-1">
              <a:latin typeface="Arial"/>
            </a:endParaRPr>
          </a:p>
        </p:txBody>
      </p:sp>
    </p:spTree>
    <p:extLst>
      <p:ext uri="{BB962C8B-B14F-4D97-AF65-F5344CB8AC3E}">
        <p14:creationId xmlns:p14="http://schemas.microsoft.com/office/powerpoint/2010/main" val="354680892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b="0">
                <a:solidFill>
                  <a:schemeClr val="bg1"/>
                </a:solidFill>
                <a:effectLst>
                  <a:outerShdw blurRad="38100" dist="38100" dir="2700000" algn="tl">
                    <a:srgbClr val="000000">
                      <a:alpha val="43137"/>
                    </a:srgbClr>
                  </a:outerShdw>
                </a:effectLst>
              </a:defRPr>
            </a:lvl1pPr>
            <a:lvl2pPr>
              <a:defRPr b="0">
                <a:solidFill>
                  <a:schemeClr val="bg1"/>
                </a:solidFill>
                <a:effectLst>
                  <a:outerShdw blurRad="38100" dist="38100" dir="2700000" algn="tl">
                    <a:srgbClr val="000000">
                      <a:alpha val="43137"/>
                    </a:srgbClr>
                  </a:outerShdw>
                </a:effectLst>
              </a:defRPr>
            </a:lvl2pPr>
            <a:lvl3pPr>
              <a:defRPr b="0">
                <a:solidFill>
                  <a:schemeClr val="bg1"/>
                </a:solidFill>
                <a:effectLst>
                  <a:outerShdw blurRad="38100" dist="38100" dir="2700000" algn="tl">
                    <a:srgbClr val="000000">
                      <a:alpha val="43137"/>
                    </a:srgbClr>
                  </a:outerShdw>
                </a:effectLst>
              </a:defRPr>
            </a:lvl3pPr>
            <a:lvl4pPr>
              <a:defRPr b="0">
                <a:solidFill>
                  <a:schemeClr val="bg1"/>
                </a:solidFill>
                <a:effectLst>
                  <a:outerShdw blurRad="38100" dist="38100" dir="2700000" algn="tl">
                    <a:srgbClr val="000000">
                      <a:alpha val="43137"/>
                    </a:srgbClr>
                  </a:outerShdw>
                </a:effectLst>
              </a:defRPr>
            </a:lvl4pPr>
            <a:lvl5pPr>
              <a:defRPr b="0">
                <a:solidFill>
                  <a:schemeClr val="bg1"/>
                </a:solidFill>
                <a:effectLst>
                  <a:outerShdw blurRad="38100" dist="38100" dir="2700000" algn="tl">
                    <a:srgbClr val="000000">
                      <a:alpha val="43137"/>
                    </a:srgbClr>
                  </a:outerShdw>
                </a:effect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5283170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610F1-72DD-A7A5-E939-A14A4EFA513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9F4B749-E577-74F0-EF9B-38561D3763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CA5FEE7-2ED6-9DAE-16DA-9DFECC6CA378}"/>
              </a:ext>
            </a:extLst>
          </p:cNvPr>
          <p:cNvSpPr>
            <a:spLocks noGrp="1"/>
          </p:cNvSpPr>
          <p:nvPr>
            <p:ph type="dt" sz="half" idx="10"/>
          </p:nvPr>
        </p:nvSpPr>
        <p:spPr/>
        <p:txBody>
          <a:bodyPr/>
          <a:lstStyle/>
          <a:p>
            <a:r>
              <a:rPr lang="en-US"/>
              <a:t>10/07/2026</a:t>
            </a:r>
            <a:endParaRPr lang="en-GB"/>
          </a:p>
        </p:txBody>
      </p:sp>
      <p:sp>
        <p:nvSpPr>
          <p:cNvPr id="5" name="Footer Placeholder 4">
            <a:extLst>
              <a:ext uri="{FF2B5EF4-FFF2-40B4-BE49-F238E27FC236}">
                <a16:creationId xmlns:a16="http://schemas.microsoft.com/office/drawing/2014/main" id="{273E5672-DEB6-3E37-128E-AF72B357532D}"/>
              </a:ext>
            </a:extLst>
          </p:cNvPr>
          <p:cNvSpPr>
            <a:spLocks noGrp="1"/>
          </p:cNvSpPr>
          <p:nvPr>
            <p:ph type="ftr" sz="quarter" idx="11"/>
          </p:nvPr>
        </p:nvSpPr>
        <p:spPr/>
        <p:txBody>
          <a:bodyPr/>
          <a:lstStyle/>
          <a:p>
            <a:r>
              <a:rPr lang="en-GB"/>
              <a:t>LIP Internship Program 2026</a:t>
            </a:r>
          </a:p>
        </p:txBody>
      </p:sp>
      <p:sp>
        <p:nvSpPr>
          <p:cNvPr id="6" name="Slide Number Placeholder 5">
            <a:extLst>
              <a:ext uri="{FF2B5EF4-FFF2-40B4-BE49-F238E27FC236}">
                <a16:creationId xmlns:a16="http://schemas.microsoft.com/office/drawing/2014/main" id="{D120955B-6A6D-D045-3F3D-3E1EA5FEA1EA}"/>
              </a:ext>
            </a:extLst>
          </p:cNvPr>
          <p:cNvSpPr>
            <a:spLocks noGrp="1"/>
          </p:cNvSpPr>
          <p:nvPr>
            <p:ph type="sldNum" sz="quarter" idx="12"/>
          </p:nvPr>
        </p:nvSpPr>
        <p:spPr/>
        <p:txBody>
          <a:bodyPr/>
          <a:lstStyle/>
          <a:p>
            <a:fld id="{3323EDC5-FA41-4E87-BDA4-7CB2442BCEC1}" type="slidenum">
              <a:rPr lang="en-GB" smtClean="0"/>
              <a:t>‹#›</a:t>
            </a:fld>
            <a:endParaRPr lang="en-GB"/>
          </a:p>
        </p:txBody>
      </p:sp>
    </p:spTree>
    <p:extLst>
      <p:ext uri="{BB962C8B-B14F-4D97-AF65-F5344CB8AC3E}">
        <p14:creationId xmlns:p14="http://schemas.microsoft.com/office/powerpoint/2010/main" val="25225858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68736-81F8-5A80-23BD-C2AB6867344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71C2CB2-AF91-8D00-4DFE-B7DDFCDBF45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553EC7B-FA27-0AE5-9DB8-462114380E12}"/>
              </a:ext>
            </a:extLst>
          </p:cNvPr>
          <p:cNvSpPr>
            <a:spLocks noGrp="1"/>
          </p:cNvSpPr>
          <p:nvPr>
            <p:ph type="dt" sz="half" idx="10"/>
          </p:nvPr>
        </p:nvSpPr>
        <p:spPr/>
        <p:txBody>
          <a:bodyPr/>
          <a:lstStyle/>
          <a:p>
            <a:r>
              <a:rPr lang="en-US"/>
              <a:t>10/07/2026</a:t>
            </a:r>
            <a:endParaRPr lang="en-GB"/>
          </a:p>
        </p:txBody>
      </p:sp>
      <p:sp>
        <p:nvSpPr>
          <p:cNvPr id="5" name="Footer Placeholder 4">
            <a:extLst>
              <a:ext uri="{FF2B5EF4-FFF2-40B4-BE49-F238E27FC236}">
                <a16:creationId xmlns:a16="http://schemas.microsoft.com/office/drawing/2014/main" id="{4AFC9A71-5A38-537B-BF47-2291BCC2FCDA}"/>
              </a:ext>
            </a:extLst>
          </p:cNvPr>
          <p:cNvSpPr>
            <a:spLocks noGrp="1"/>
          </p:cNvSpPr>
          <p:nvPr>
            <p:ph type="ftr" sz="quarter" idx="11"/>
          </p:nvPr>
        </p:nvSpPr>
        <p:spPr/>
        <p:txBody>
          <a:bodyPr/>
          <a:lstStyle/>
          <a:p>
            <a:r>
              <a:rPr lang="en-GB"/>
              <a:t>LIP Internship Program 2026</a:t>
            </a:r>
          </a:p>
        </p:txBody>
      </p:sp>
      <p:sp>
        <p:nvSpPr>
          <p:cNvPr id="6" name="Slide Number Placeholder 5">
            <a:extLst>
              <a:ext uri="{FF2B5EF4-FFF2-40B4-BE49-F238E27FC236}">
                <a16:creationId xmlns:a16="http://schemas.microsoft.com/office/drawing/2014/main" id="{A476780F-9369-087C-446C-B80D18E9BAE7}"/>
              </a:ext>
            </a:extLst>
          </p:cNvPr>
          <p:cNvSpPr>
            <a:spLocks noGrp="1"/>
          </p:cNvSpPr>
          <p:nvPr>
            <p:ph type="sldNum" sz="quarter" idx="12"/>
          </p:nvPr>
        </p:nvSpPr>
        <p:spPr/>
        <p:txBody>
          <a:bodyPr/>
          <a:lstStyle/>
          <a:p>
            <a:fld id="{3323EDC5-FA41-4E87-BDA4-7CB2442BCEC1}" type="slidenum">
              <a:rPr lang="en-GB" smtClean="0"/>
              <a:t>‹#›</a:t>
            </a:fld>
            <a:endParaRPr lang="en-GB"/>
          </a:p>
        </p:txBody>
      </p:sp>
    </p:spTree>
    <p:extLst>
      <p:ext uri="{BB962C8B-B14F-4D97-AF65-F5344CB8AC3E}">
        <p14:creationId xmlns:p14="http://schemas.microsoft.com/office/powerpoint/2010/main" val="341397371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FB5CB-B835-49C9-6F4B-E33CCA61636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4AC8E13-DF41-54C2-B5A2-20CE40FB4F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7ABF2B-AD0D-2B80-8ECE-111A2C5E56B6}"/>
              </a:ext>
            </a:extLst>
          </p:cNvPr>
          <p:cNvSpPr>
            <a:spLocks noGrp="1"/>
          </p:cNvSpPr>
          <p:nvPr>
            <p:ph type="dt" sz="half" idx="10"/>
          </p:nvPr>
        </p:nvSpPr>
        <p:spPr/>
        <p:txBody>
          <a:bodyPr/>
          <a:lstStyle/>
          <a:p>
            <a:r>
              <a:rPr lang="en-US"/>
              <a:t>10/07/2026</a:t>
            </a:r>
            <a:endParaRPr lang="en-GB"/>
          </a:p>
        </p:txBody>
      </p:sp>
      <p:sp>
        <p:nvSpPr>
          <p:cNvPr id="5" name="Footer Placeholder 4">
            <a:extLst>
              <a:ext uri="{FF2B5EF4-FFF2-40B4-BE49-F238E27FC236}">
                <a16:creationId xmlns:a16="http://schemas.microsoft.com/office/drawing/2014/main" id="{FD0895E1-F3EA-8E44-C65F-70F278239132}"/>
              </a:ext>
            </a:extLst>
          </p:cNvPr>
          <p:cNvSpPr>
            <a:spLocks noGrp="1"/>
          </p:cNvSpPr>
          <p:nvPr>
            <p:ph type="ftr" sz="quarter" idx="11"/>
          </p:nvPr>
        </p:nvSpPr>
        <p:spPr/>
        <p:txBody>
          <a:bodyPr/>
          <a:lstStyle/>
          <a:p>
            <a:r>
              <a:rPr lang="en-GB"/>
              <a:t>LIP Internship Program 2026</a:t>
            </a:r>
          </a:p>
        </p:txBody>
      </p:sp>
      <p:sp>
        <p:nvSpPr>
          <p:cNvPr id="6" name="Slide Number Placeholder 5">
            <a:extLst>
              <a:ext uri="{FF2B5EF4-FFF2-40B4-BE49-F238E27FC236}">
                <a16:creationId xmlns:a16="http://schemas.microsoft.com/office/drawing/2014/main" id="{52D45261-94F4-9B10-A43D-27DA513736CD}"/>
              </a:ext>
            </a:extLst>
          </p:cNvPr>
          <p:cNvSpPr>
            <a:spLocks noGrp="1"/>
          </p:cNvSpPr>
          <p:nvPr>
            <p:ph type="sldNum" sz="quarter" idx="12"/>
          </p:nvPr>
        </p:nvSpPr>
        <p:spPr/>
        <p:txBody>
          <a:bodyPr/>
          <a:lstStyle/>
          <a:p>
            <a:fld id="{3323EDC5-FA41-4E87-BDA4-7CB2442BCEC1}" type="slidenum">
              <a:rPr lang="en-GB" smtClean="0"/>
              <a:t>‹#›</a:t>
            </a:fld>
            <a:endParaRPr lang="en-GB"/>
          </a:p>
        </p:txBody>
      </p:sp>
    </p:spTree>
    <p:extLst>
      <p:ext uri="{BB962C8B-B14F-4D97-AF65-F5344CB8AC3E}">
        <p14:creationId xmlns:p14="http://schemas.microsoft.com/office/powerpoint/2010/main" val="20450941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E4CCCB7-0BBC-8F10-4470-26FF1E7472D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AA8292-A3E1-E104-9F4B-9C4F7285353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DDCB8F2-78FF-C623-66C1-49B508A002F6}"/>
              </a:ext>
            </a:extLst>
          </p:cNvPr>
          <p:cNvSpPr>
            <a:spLocks noGrp="1"/>
          </p:cNvSpPr>
          <p:nvPr>
            <p:ph type="dt" sz="half" idx="10"/>
          </p:nvPr>
        </p:nvSpPr>
        <p:spPr/>
        <p:txBody>
          <a:bodyPr/>
          <a:lstStyle/>
          <a:p>
            <a:r>
              <a:rPr lang="en-US"/>
              <a:t>10/07/2026</a:t>
            </a:r>
            <a:endParaRPr lang="en-GB"/>
          </a:p>
        </p:txBody>
      </p:sp>
      <p:sp>
        <p:nvSpPr>
          <p:cNvPr id="5" name="Footer Placeholder 4">
            <a:extLst>
              <a:ext uri="{FF2B5EF4-FFF2-40B4-BE49-F238E27FC236}">
                <a16:creationId xmlns:a16="http://schemas.microsoft.com/office/drawing/2014/main" id="{00E72BDA-D456-84B7-C1FE-F5540A185BE9}"/>
              </a:ext>
            </a:extLst>
          </p:cNvPr>
          <p:cNvSpPr>
            <a:spLocks noGrp="1"/>
          </p:cNvSpPr>
          <p:nvPr>
            <p:ph type="ftr" sz="quarter" idx="11"/>
          </p:nvPr>
        </p:nvSpPr>
        <p:spPr/>
        <p:txBody>
          <a:bodyPr/>
          <a:lstStyle/>
          <a:p>
            <a:r>
              <a:rPr lang="en-GB"/>
              <a:t>LIP Internship Program 2026</a:t>
            </a:r>
          </a:p>
        </p:txBody>
      </p:sp>
      <p:sp>
        <p:nvSpPr>
          <p:cNvPr id="6" name="Slide Number Placeholder 5">
            <a:extLst>
              <a:ext uri="{FF2B5EF4-FFF2-40B4-BE49-F238E27FC236}">
                <a16:creationId xmlns:a16="http://schemas.microsoft.com/office/drawing/2014/main" id="{1161D05A-2A65-A33B-65B4-9F7975B85B3C}"/>
              </a:ext>
            </a:extLst>
          </p:cNvPr>
          <p:cNvSpPr>
            <a:spLocks noGrp="1"/>
          </p:cNvSpPr>
          <p:nvPr>
            <p:ph type="sldNum" sz="quarter" idx="12"/>
          </p:nvPr>
        </p:nvSpPr>
        <p:spPr/>
        <p:txBody>
          <a:bodyPr/>
          <a:lstStyle/>
          <a:p>
            <a:fld id="{F45990A4-1061-44B4-8729-0EC0FEAA4D99}" type="slidenum">
              <a:rPr lang="en-GB" smtClean="0"/>
              <a:t>‹#›</a:t>
            </a:fld>
            <a:endParaRPr lang="en-GB"/>
          </a:p>
        </p:txBody>
      </p:sp>
    </p:spTree>
    <p:extLst>
      <p:ext uri="{BB962C8B-B14F-4D97-AF65-F5344CB8AC3E}">
        <p14:creationId xmlns:p14="http://schemas.microsoft.com/office/powerpoint/2010/main" val="11622827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0EC83-B76A-2F78-4E2D-B483644E03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A697803-00E2-35BD-853D-1924DD2E9E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1A65826-4E8B-2658-2397-B8414CC4595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A4522AA-03D4-7789-4F6F-B7E3FC08AC77}"/>
              </a:ext>
            </a:extLst>
          </p:cNvPr>
          <p:cNvSpPr>
            <a:spLocks noGrp="1"/>
          </p:cNvSpPr>
          <p:nvPr>
            <p:ph type="dt" sz="half" idx="10"/>
          </p:nvPr>
        </p:nvSpPr>
        <p:spPr/>
        <p:txBody>
          <a:bodyPr/>
          <a:lstStyle/>
          <a:p>
            <a:r>
              <a:rPr lang="en-US"/>
              <a:t>10/07/2026</a:t>
            </a:r>
            <a:endParaRPr lang="en-GB"/>
          </a:p>
        </p:txBody>
      </p:sp>
      <p:sp>
        <p:nvSpPr>
          <p:cNvPr id="6" name="Footer Placeholder 5">
            <a:extLst>
              <a:ext uri="{FF2B5EF4-FFF2-40B4-BE49-F238E27FC236}">
                <a16:creationId xmlns:a16="http://schemas.microsoft.com/office/drawing/2014/main" id="{9B926452-8DB1-A6A1-64F7-63D3587D5196}"/>
              </a:ext>
            </a:extLst>
          </p:cNvPr>
          <p:cNvSpPr>
            <a:spLocks noGrp="1"/>
          </p:cNvSpPr>
          <p:nvPr>
            <p:ph type="ftr" sz="quarter" idx="11"/>
          </p:nvPr>
        </p:nvSpPr>
        <p:spPr/>
        <p:txBody>
          <a:bodyPr/>
          <a:lstStyle/>
          <a:p>
            <a:r>
              <a:rPr lang="en-GB"/>
              <a:t>LIP Internship Program 2026</a:t>
            </a:r>
          </a:p>
        </p:txBody>
      </p:sp>
      <p:sp>
        <p:nvSpPr>
          <p:cNvPr id="7" name="Slide Number Placeholder 6">
            <a:extLst>
              <a:ext uri="{FF2B5EF4-FFF2-40B4-BE49-F238E27FC236}">
                <a16:creationId xmlns:a16="http://schemas.microsoft.com/office/drawing/2014/main" id="{34AB8EC9-CC7D-3D87-2506-B6434EF93519}"/>
              </a:ext>
            </a:extLst>
          </p:cNvPr>
          <p:cNvSpPr>
            <a:spLocks noGrp="1"/>
          </p:cNvSpPr>
          <p:nvPr>
            <p:ph type="sldNum" sz="quarter" idx="12"/>
          </p:nvPr>
        </p:nvSpPr>
        <p:spPr/>
        <p:txBody>
          <a:bodyPr/>
          <a:lstStyle/>
          <a:p>
            <a:fld id="{3323EDC5-FA41-4E87-BDA4-7CB2442BCEC1}" type="slidenum">
              <a:rPr lang="en-GB" smtClean="0"/>
              <a:t>‹#›</a:t>
            </a:fld>
            <a:endParaRPr lang="en-GB"/>
          </a:p>
        </p:txBody>
      </p:sp>
    </p:spTree>
    <p:extLst>
      <p:ext uri="{BB962C8B-B14F-4D97-AF65-F5344CB8AC3E}">
        <p14:creationId xmlns:p14="http://schemas.microsoft.com/office/powerpoint/2010/main" val="366505096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5EA9A-A2D5-8A5C-6805-DCE9A3A349F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1DF47F0-9C7A-BEAB-2CFD-2814661441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D80EDF-FF17-77E4-FD75-4C4AEF80EA1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FCF9D3D-3B7F-C014-AA6B-98B547DC44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CB36D47-3131-23FB-1DA4-A0D2A1D24CD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7212D9F-2DCD-2DB2-932C-EC6DE709D69C}"/>
              </a:ext>
            </a:extLst>
          </p:cNvPr>
          <p:cNvSpPr>
            <a:spLocks noGrp="1"/>
          </p:cNvSpPr>
          <p:nvPr>
            <p:ph type="dt" sz="half" idx="10"/>
          </p:nvPr>
        </p:nvSpPr>
        <p:spPr/>
        <p:txBody>
          <a:bodyPr/>
          <a:lstStyle/>
          <a:p>
            <a:r>
              <a:rPr lang="en-US"/>
              <a:t>10/07/2026</a:t>
            </a:r>
            <a:endParaRPr lang="en-GB"/>
          </a:p>
        </p:txBody>
      </p:sp>
      <p:sp>
        <p:nvSpPr>
          <p:cNvPr id="8" name="Footer Placeholder 7">
            <a:extLst>
              <a:ext uri="{FF2B5EF4-FFF2-40B4-BE49-F238E27FC236}">
                <a16:creationId xmlns:a16="http://schemas.microsoft.com/office/drawing/2014/main" id="{5EEB944B-7B2B-ABBD-B544-69D00D9413BA}"/>
              </a:ext>
            </a:extLst>
          </p:cNvPr>
          <p:cNvSpPr>
            <a:spLocks noGrp="1"/>
          </p:cNvSpPr>
          <p:nvPr>
            <p:ph type="ftr" sz="quarter" idx="11"/>
          </p:nvPr>
        </p:nvSpPr>
        <p:spPr/>
        <p:txBody>
          <a:bodyPr/>
          <a:lstStyle/>
          <a:p>
            <a:r>
              <a:rPr lang="en-GB"/>
              <a:t>LIP Internship Program 2026</a:t>
            </a:r>
          </a:p>
        </p:txBody>
      </p:sp>
      <p:sp>
        <p:nvSpPr>
          <p:cNvPr id="9" name="Slide Number Placeholder 8">
            <a:extLst>
              <a:ext uri="{FF2B5EF4-FFF2-40B4-BE49-F238E27FC236}">
                <a16:creationId xmlns:a16="http://schemas.microsoft.com/office/drawing/2014/main" id="{C6B3B45C-72E9-D2FF-F810-B3823D7FB3A1}"/>
              </a:ext>
            </a:extLst>
          </p:cNvPr>
          <p:cNvSpPr>
            <a:spLocks noGrp="1"/>
          </p:cNvSpPr>
          <p:nvPr>
            <p:ph type="sldNum" sz="quarter" idx="12"/>
          </p:nvPr>
        </p:nvSpPr>
        <p:spPr/>
        <p:txBody>
          <a:bodyPr/>
          <a:lstStyle/>
          <a:p>
            <a:fld id="{3323EDC5-FA41-4E87-BDA4-7CB2442BCEC1}" type="slidenum">
              <a:rPr lang="en-GB" smtClean="0"/>
              <a:t>‹#›</a:t>
            </a:fld>
            <a:endParaRPr lang="en-GB"/>
          </a:p>
        </p:txBody>
      </p:sp>
    </p:spTree>
    <p:extLst>
      <p:ext uri="{BB962C8B-B14F-4D97-AF65-F5344CB8AC3E}">
        <p14:creationId xmlns:p14="http://schemas.microsoft.com/office/powerpoint/2010/main" val="22600298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33FA7-0AD5-2908-61E7-C9AE85564D6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086678A-5208-E814-193B-3E5FCC9FA642}"/>
              </a:ext>
            </a:extLst>
          </p:cNvPr>
          <p:cNvSpPr>
            <a:spLocks noGrp="1"/>
          </p:cNvSpPr>
          <p:nvPr>
            <p:ph type="dt" sz="half" idx="10"/>
          </p:nvPr>
        </p:nvSpPr>
        <p:spPr/>
        <p:txBody>
          <a:bodyPr/>
          <a:lstStyle/>
          <a:p>
            <a:r>
              <a:rPr lang="en-US"/>
              <a:t>10/07/2026</a:t>
            </a:r>
            <a:endParaRPr lang="en-GB"/>
          </a:p>
        </p:txBody>
      </p:sp>
      <p:sp>
        <p:nvSpPr>
          <p:cNvPr id="4" name="Footer Placeholder 3">
            <a:extLst>
              <a:ext uri="{FF2B5EF4-FFF2-40B4-BE49-F238E27FC236}">
                <a16:creationId xmlns:a16="http://schemas.microsoft.com/office/drawing/2014/main" id="{478B042D-59AF-B30F-D0FF-9E0021C1DCD1}"/>
              </a:ext>
            </a:extLst>
          </p:cNvPr>
          <p:cNvSpPr>
            <a:spLocks noGrp="1"/>
          </p:cNvSpPr>
          <p:nvPr>
            <p:ph type="ftr" sz="quarter" idx="11"/>
          </p:nvPr>
        </p:nvSpPr>
        <p:spPr/>
        <p:txBody>
          <a:bodyPr/>
          <a:lstStyle/>
          <a:p>
            <a:r>
              <a:rPr lang="en-GB"/>
              <a:t>LIP Internship Program 2026</a:t>
            </a:r>
          </a:p>
        </p:txBody>
      </p:sp>
      <p:sp>
        <p:nvSpPr>
          <p:cNvPr id="5" name="Slide Number Placeholder 4">
            <a:extLst>
              <a:ext uri="{FF2B5EF4-FFF2-40B4-BE49-F238E27FC236}">
                <a16:creationId xmlns:a16="http://schemas.microsoft.com/office/drawing/2014/main" id="{329784D7-A989-B32F-1BB0-D91D83563DC3}"/>
              </a:ext>
            </a:extLst>
          </p:cNvPr>
          <p:cNvSpPr>
            <a:spLocks noGrp="1"/>
          </p:cNvSpPr>
          <p:nvPr>
            <p:ph type="sldNum" sz="quarter" idx="12"/>
          </p:nvPr>
        </p:nvSpPr>
        <p:spPr/>
        <p:txBody>
          <a:bodyPr/>
          <a:lstStyle/>
          <a:p>
            <a:fld id="{3323EDC5-FA41-4E87-BDA4-7CB2442BCEC1}" type="slidenum">
              <a:rPr lang="en-GB" smtClean="0"/>
              <a:t>‹#›</a:t>
            </a:fld>
            <a:endParaRPr lang="en-GB"/>
          </a:p>
        </p:txBody>
      </p:sp>
    </p:spTree>
    <p:extLst>
      <p:ext uri="{BB962C8B-B14F-4D97-AF65-F5344CB8AC3E}">
        <p14:creationId xmlns:p14="http://schemas.microsoft.com/office/powerpoint/2010/main" val="296764359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ADE456-FDD6-4A26-678E-830427A2BF20}"/>
              </a:ext>
            </a:extLst>
          </p:cNvPr>
          <p:cNvSpPr>
            <a:spLocks noGrp="1"/>
          </p:cNvSpPr>
          <p:nvPr>
            <p:ph type="dt" sz="half" idx="10"/>
          </p:nvPr>
        </p:nvSpPr>
        <p:spPr/>
        <p:txBody>
          <a:bodyPr/>
          <a:lstStyle/>
          <a:p>
            <a:r>
              <a:rPr lang="en-US"/>
              <a:t>10/07/2026</a:t>
            </a:r>
            <a:endParaRPr lang="en-GB"/>
          </a:p>
        </p:txBody>
      </p:sp>
      <p:sp>
        <p:nvSpPr>
          <p:cNvPr id="3" name="Footer Placeholder 2">
            <a:extLst>
              <a:ext uri="{FF2B5EF4-FFF2-40B4-BE49-F238E27FC236}">
                <a16:creationId xmlns:a16="http://schemas.microsoft.com/office/drawing/2014/main" id="{28D1C5FF-5F1F-4EE3-0986-281E805C41C5}"/>
              </a:ext>
            </a:extLst>
          </p:cNvPr>
          <p:cNvSpPr>
            <a:spLocks noGrp="1"/>
          </p:cNvSpPr>
          <p:nvPr>
            <p:ph type="ftr" sz="quarter" idx="11"/>
          </p:nvPr>
        </p:nvSpPr>
        <p:spPr/>
        <p:txBody>
          <a:bodyPr/>
          <a:lstStyle/>
          <a:p>
            <a:r>
              <a:rPr lang="en-GB"/>
              <a:t>LIP Internship Program 2026</a:t>
            </a:r>
          </a:p>
        </p:txBody>
      </p:sp>
      <p:sp>
        <p:nvSpPr>
          <p:cNvPr id="4" name="Slide Number Placeholder 3">
            <a:extLst>
              <a:ext uri="{FF2B5EF4-FFF2-40B4-BE49-F238E27FC236}">
                <a16:creationId xmlns:a16="http://schemas.microsoft.com/office/drawing/2014/main" id="{67E5442D-F281-6AF2-2C65-91597576EF71}"/>
              </a:ext>
            </a:extLst>
          </p:cNvPr>
          <p:cNvSpPr>
            <a:spLocks noGrp="1"/>
          </p:cNvSpPr>
          <p:nvPr>
            <p:ph type="sldNum" sz="quarter" idx="12"/>
          </p:nvPr>
        </p:nvSpPr>
        <p:spPr/>
        <p:txBody>
          <a:bodyPr/>
          <a:lstStyle/>
          <a:p>
            <a:fld id="{3323EDC5-FA41-4E87-BDA4-7CB2442BCEC1}" type="slidenum">
              <a:rPr lang="en-GB" smtClean="0"/>
              <a:t>‹#›</a:t>
            </a:fld>
            <a:endParaRPr lang="en-GB"/>
          </a:p>
        </p:txBody>
      </p:sp>
    </p:spTree>
    <p:extLst>
      <p:ext uri="{BB962C8B-B14F-4D97-AF65-F5344CB8AC3E}">
        <p14:creationId xmlns:p14="http://schemas.microsoft.com/office/powerpoint/2010/main" val="387355010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DD3BE-7EE8-44D2-2CA8-4A0A90752D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99B621D-2245-4774-3FC1-2668E784BC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278B4DE-17F2-B164-93D9-600813DD40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A0743C-78AC-B060-AD47-9513AD9D09C4}"/>
              </a:ext>
            </a:extLst>
          </p:cNvPr>
          <p:cNvSpPr>
            <a:spLocks noGrp="1"/>
          </p:cNvSpPr>
          <p:nvPr>
            <p:ph type="dt" sz="half" idx="10"/>
          </p:nvPr>
        </p:nvSpPr>
        <p:spPr/>
        <p:txBody>
          <a:bodyPr/>
          <a:lstStyle/>
          <a:p>
            <a:r>
              <a:rPr lang="en-US"/>
              <a:t>10/07/2026</a:t>
            </a:r>
            <a:endParaRPr lang="en-GB"/>
          </a:p>
        </p:txBody>
      </p:sp>
      <p:sp>
        <p:nvSpPr>
          <p:cNvPr id="6" name="Footer Placeholder 5">
            <a:extLst>
              <a:ext uri="{FF2B5EF4-FFF2-40B4-BE49-F238E27FC236}">
                <a16:creationId xmlns:a16="http://schemas.microsoft.com/office/drawing/2014/main" id="{C4316B63-B7D2-7B40-EDCB-B8FA5D4C0A64}"/>
              </a:ext>
            </a:extLst>
          </p:cNvPr>
          <p:cNvSpPr>
            <a:spLocks noGrp="1"/>
          </p:cNvSpPr>
          <p:nvPr>
            <p:ph type="ftr" sz="quarter" idx="11"/>
          </p:nvPr>
        </p:nvSpPr>
        <p:spPr/>
        <p:txBody>
          <a:bodyPr/>
          <a:lstStyle/>
          <a:p>
            <a:r>
              <a:rPr lang="en-GB"/>
              <a:t>LIP Internship Program 2026</a:t>
            </a:r>
          </a:p>
        </p:txBody>
      </p:sp>
      <p:sp>
        <p:nvSpPr>
          <p:cNvPr id="7" name="Slide Number Placeholder 6">
            <a:extLst>
              <a:ext uri="{FF2B5EF4-FFF2-40B4-BE49-F238E27FC236}">
                <a16:creationId xmlns:a16="http://schemas.microsoft.com/office/drawing/2014/main" id="{E8510581-0F50-54A4-C1C9-CA62D678B68A}"/>
              </a:ext>
            </a:extLst>
          </p:cNvPr>
          <p:cNvSpPr>
            <a:spLocks noGrp="1"/>
          </p:cNvSpPr>
          <p:nvPr>
            <p:ph type="sldNum" sz="quarter" idx="12"/>
          </p:nvPr>
        </p:nvSpPr>
        <p:spPr/>
        <p:txBody>
          <a:bodyPr/>
          <a:lstStyle/>
          <a:p>
            <a:fld id="{3323EDC5-FA41-4E87-BDA4-7CB2442BCEC1}" type="slidenum">
              <a:rPr lang="en-GB" smtClean="0"/>
              <a:t>‹#›</a:t>
            </a:fld>
            <a:endParaRPr lang="en-GB"/>
          </a:p>
        </p:txBody>
      </p:sp>
    </p:spTree>
    <p:extLst>
      <p:ext uri="{BB962C8B-B14F-4D97-AF65-F5344CB8AC3E}">
        <p14:creationId xmlns:p14="http://schemas.microsoft.com/office/powerpoint/2010/main" val="328838487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A3ECE-D720-A151-A9B5-F33CD9C08D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FBDD778-5129-E56C-7F1A-89BD676AAE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1D9EAB9-5367-EEFF-A9F4-0EDF46D778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F01E7C-652A-EAFD-0FB7-D3E01897BB35}"/>
              </a:ext>
            </a:extLst>
          </p:cNvPr>
          <p:cNvSpPr>
            <a:spLocks noGrp="1"/>
          </p:cNvSpPr>
          <p:nvPr>
            <p:ph type="dt" sz="half" idx="10"/>
          </p:nvPr>
        </p:nvSpPr>
        <p:spPr/>
        <p:txBody>
          <a:bodyPr/>
          <a:lstStyle/>
          <a:p>
            <a:r>
              <a:rPr lang="en-US"/>
              <a:t>10/07/2026</a:t>
            </a:r>
            <a:endParaRPr lang="en-GB"/>
          </a:p>
        </p:txBody>
      </p:sp>
      <p:sp>
        <p:nvSpPr>
          <p:cNvPr id="6" name="Footer Placeholder 5">
            <a:extLst>
              <a:ext uri="{FF2B5EF4-FFF2-40B4-BE49-F238E27FC236}">
                <a16:creationId xmlns:a16="http://schemas.microsoft.com/office/drawing/2014/main" id="{48CE2CB5-73E7-A09F-A536-CA40F88DD1E3}"/>
              </a:ext>
            </a:extLst>
          </p:cNvPr>
          <p:cNvSpPr>
            <a:spLocks noGrp="1"/>
          </p:cNvSpPr>
          <p:nvPr>
            <p:ph type="ftr" sz="quarter" idx="11"/>
          </p:nvPr>
        </p:nvSpPr>
        <p:spPr/>
        <p:txBody>
          <a:bodyPr/>
          <a:lstStyle/>
          <a:p>
            <a:r>
              <a:rPr lang="en-GB"/>
              <a:t>LIP Internship Program 2026</a:t>
            </a:r>
          </a:p>
        </p:txBody>
      </p:sp>
      <p:sp>
        <p:nvSpPr>
          <p:cNvPr id="7" name="Slide Number Placeholder 6">
            <a:extLst>
              <a:ext uri="{FF2B5EF4-FFF2-40B4-BE49-F238E27FC236}">
                <a16:creationId xmlns:a16="http://schemas.microsoft.com/office/drawing/2014/main" id="{CA9B99FA-67BB-CF5A-16AB-E1FE45ADA869}"/>
              </a:ext>
            </a:extLst>
          </p:cNvPr>
          <p:cNvSpPr>
            <a:spLocks noGrp="1"/>
          </p:cNvSpPr>
          <p:nvPr>
            <p:ph type="sldNum" sz="quarter" idx="12"/>
          </p:nvPr>
        </p:nvSpPr>
        <p:spPr/>
        <p:txBody>
          <a:bodyPr/>
          <a:lstStyle/>
          <a:p>
            <a:fld id="{3323EDC5-FA41-4E87-BDA4-7CB2442BCEC1}" type="slidenum">
              <a:rPr lang="en-GB" smtClean="0"/>
              <a:t>‹#›</a:t>
            </a:fld>
            <a:endParaRPr lang="en-GB"/>
          </a:p>
        </p:txBody>
      </p:sp>
    </p:spTree>
    <p:extLst>
      <p:ext uri="{BB962C8B-B14F-4D97-AF65-F5344CB8AC3E}">
        <p14:creationId xmlns:p14="http://schemas.microsoft.com/office/powerpoint/2010/main" val="244599788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43EE4-659F-D2AB-9936-95FB85701D0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DF5BF73-4916-1CD0-E333-28BC97A28D3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D764D66-F60E-E961-8353-0EA936B1E756}"/>
              </a:ext>
            </a:extLst>
          </p:cNvPr>
          <p:cNvSpPr>
            <a:spLocks noGrp="1"/>
          </p:cNvSpPr>
          <p:nvPr>
            <p:ph type="dt" sz="half" idx="10"/>
          </p:nvPr>
        </p:nvSpPr>
        <p:spPr/>
        <p:txBody>
          <a:bodyPr/>
          <a:lstStyle/>
          <a:p>
            <a:r>
              <a:rPr lang="en-US"/>
              <a:t>10/07/2026</a:t>
            </a:r>
            <a:endParaRPr lang="en-GB"/>
          </a:p>
        </p:txBody>
      </p:sp>
      <p:sp>
        <p:nvSpPr>
          <p:cNvPr id="5" name="Footer Placeholder 4">
            <a:extLst>
              <a:ext uri="{FF2B5EF4-FFF2-40B4-BE49-F238E27FC236}">
                <a16:creationId xmlns:a16="http://schemas.microsoft.com/office/drawing/2014/main" id="{815046CE-C1E7-45B5-A7D5-C6EB06E78787}"/>
              </a:ext>
            </a:extLst>
          </p:cNvPr>
          <p:cNvSpPr>
            <a:spLocks noGrp="1"/>
          </p:cNvSpPr>
          <p:nvPr>
            <p:ph type="ftr" sz="quarter" idx="11"/>
          </p:nvPr>
        </p:nvSpPr>
        <p:spPr/>
        <p:txBody>
          <a:bodyPr/>
          <a:lstStyle/>
          <a:p>
            <a:r>
              <a:rPr lang="en-GB"/>
              <a:t>LIP Internship Program 2026</a:t>
            </a:r>
          </a:p>
        </p:txBody>
      </p:sp>
      <p:sp>
        <p:nvSpPr>
          <p:cNvPr id="6" name="Slide Number Placeholder 5">
            <a:extLst>
              <a:ext uri="{FF2B5EF4-FFF2-40B4-BE49-F238E27FC236}">
                <a16:creationId xmlns:a16="http://schemas.microsoft.com/office/drawing/2014/main" id="{FC3FE12F-EDBA-B347-F746-53871C4DC261}"/>
              </a:ext>
            </a:extLst>
          </p:cNvPr>
          <p:cNvSpPr>
            <a:spLocks noGrp="1"/>
          </p:cNvSpPr>
          <p:nvPr>
            <p:ph type="sldNum" sz="quarter" idx="12"/>
          </p:nvPr>
        </p:nvSpPr>
        <p:spPr/>
        <p:txBody>
          <a:bodyPr/>
          <a:lstStyle/>
          <a:p>
            <a:fld id="{3323EDC5-FA41-4E87-BDA4-7CB2442BCEC1}" type="slidenum">
              <a:rPr lang="en-GB" smtClean="0"/>
              <a:t>‹#›</a:t>
            </a:fld>
            <a:endParaRPr lang="en-GB"/>
          </a:p>
        </p:txBody>
      </p:sp>
    </p:spTree>
    <p:extLst>
      <p:ext uri="{BB962C8B-B14F-4D97-AF65-F5344CB8AC3E}">
        <p14:creationId xmlns:p14="http://schemas.microsoft.com/office/powerpoint/2010/main" val="200745659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78CB8EE-546E-7A20-0153-41677AE97E0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D74DA72-8446-FE68-1E72-976052E5A71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DDE4EC2-E7E2-16D5-488F-6BE87F4D0A91}"/>
              </a:ext>
            </a:extLst>
          </p:cNvPr>
          <p:cNvSpPr>
            <a:spLocks noGrp="1"/>
          </p:cNvSpPr>
          <p:nvPr>
            <p:ph type="dt" sz="half" idx="10"/>
          </p:nvPr>
        </p:nvSpPr>
        <p:spPr/>
        <p:txBody>
          <a:bodyPr/>
          <a:lstStyle/>
          <a:p>
            <a:r>
              <a:rPr lang="en-US"/>
              <a:t>10/07/2026</a:t>
            </a:r>
            <a:endParaRPr lang="en-GB"/>
          </a:p>
        </p:txBody>
      </p:sp>
      <p:sp>
        <p:nvSpPr>
          <p:cNvPr id="5" name="Footer Placeholder 4">
            <a:extLst>
              <a:ext uri="{FF2B5EF4-FFF2-40B4-BE49-F238E27FC236}">
                <a16:creationId xmlns:a16="http://schemas.microsoft.com/office/drawing/2014/main" id="{A4C738B9-F7BB-5EF4-905C-150CB71A99C8}"/>
              </a:ext>
            </a:extLst>
          </p:cNvPr>
          <p:cNvSpPr>
            <a:spLocks noGrp="1"/>
          </p:cNvSpPr>
          <p:nvPr>
            <p:ph type="ftr" sz="quarter" idx="11"/>
          </p:nvPr>
        </p:nvSpPr>
        <p:spPr/>
        <p:txBody>
          <a:bodyPr/>
          <a:lstStyle/>
          <a:p>
            <a:r>
              <a:rPr lang="en-GB"/>
              <a:t>LIP Internship Program 2026</a:t>
            </a:r>
          </a:p>
        </p:txBody>
      </p:sp>
      <p:sp>
        <p:nvSpPr>
          <p:cNvPr id="6" name="Slide Number Placeholder 5">
            <a:extLst>
              <a:ext uri="{FF2B5EF4-FFF2-40B4-BE49-F238E27FC236}">
                <a16:creationId xmlns:a16="http://schemas.microsoft.com/office/drawing/2014/main" id="{E08B0E2F-4F3D-9E81-B2A1-374F1EC18579}"/>
              </a:ext>
            </a:extLst>
          </p:cNvPr>
          <p:cNvSpPr>
            <a:spLocks noGrp="1"/>
          </p:cNvSpPr>
          <p:nvPr>
            <p:ph type="sldNum" sz="quarter" idx="12"/>
          </p:nvPr>
        </p:nvSpPr>
        <p:spPr/>
        <p:txBody>
          <a:bodyPr/>
          <a:lstStyle/>
          <a:p>
            <a:fld id="{3323EDC5-FA41-4E87-BDA4-7CB2442BCEC1}" type="slidenum">
              <a:rPr lang="en-GB" smtClean="0"/>
              <a:t>‹#›</a:t>
            </a:fld>
            <a:endParaRPr lang="en-GB"/>
          </a:p>
        </p:txBody>
      </p:sp>
    </p:spTree>
    <p:extLst>
      <p:ext uri="{BB962C8B-B14F-4D97-AF65-F5344CB8AC3E}">
        <p14:creationId xmlns:p14="http://schemas.microsoft.com/office/powerpoint/2010/main" val="150258466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Diapositivo de título">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0693" y="3598339"/>
            <a:ext cx="9440035" cy="1049867"/>
          </a:xfrm>
          <a:prstGeom prst="rect">
            <a:avLst/>
          </a:prstGeo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PT"/>
              <a:t>Faça clique para editar o estilo</a:t>
            </a:r>
            <a:endParaRPr lang="en-US" dirty="0"/>
          </a:p>
        </p:txBody>
      </p:sp>
      <p:sp>
        <p:nvSpPr>
          <p:cNvPr id="4" name="Date Placeholder 3"/>
          <p:cNvSpPr>
            <a:spLocks noGrp="1"/>
          </p:cNvSpPr>
          <p:nvPr>
            <p:ph type="dt" sz="half" idx="10"/>
          </p:nvPr>
        </p:nvSpPr>
        <p:spPr>
          <a:xfrm>
            <a:off x="7678736" y="5883283"/>
            <a:ext cx="2743200" cy="365125"/>
          </a:xfrm>
          <a:prstGeom prst="rect">
            <a:avLst/>
          </a:prstGeom>
        </p:spPr>
        <p:txBody>
          <a:bodyPr/>
          <a:lstStyle/>
          <a:p>
            <a:r>
              <a:rPr lang="en-US">
                <a:solidFill>
                  <a:srgbClr val="FFFFFF"/>
                </a:solidFill>
              </a:rPr>
              <a:t>10/07/2026</a:t>
            </a:r>
            <a:endParaRPr lang="pt-PT">
              <a:solidFill>
                <a:srgbClr val="FFFFFF"/>
              </a:solidFill>
            </a:endParaRPr>
          </a:p>
        </p:txBody>
      </p:sp>
      <p:sp>
        <p:nvSpPr>
          <p:cNvPr id="5" name="Footer Placeholder 4"/>
          <p:cNvSpPr>
            <a:spLocks noGrp="1"/>
          </p:cNvSpPr>
          <p:nvPr>
            <p:ph type="ftr" sz="quarter" idx="11"/>
          </p:nvPr>
        </p:nvSpPr>
        <p:spPr>
          <a:xfrm>
            <a:off x="913801" y="5883283"/>
            <a:ext cx="6672865" cy="365125"/>
          </a:xfrm>
          <a:prstGeom prst="rect">
            <a:avLst/>
          </a:prstGeom>
        </p:spPr>
        <p:txBody>
          <a:bodyPr/>
          <a:lstStyle/>
          <a:p>
            <a:r>
              <a:rPr lang="pt-PT">
                <a:solidFill>
                  <a:srgbClr val="FFFFFF"/>
                </a:solidFill>
              </a:rPr>
              <a:t>LIP Internship Program 2026</a:t>
            </a:r>
          </a:p>
        </p:txBody>
      </p:sp>
      <p:sp>
        <p:nvSpPr>
          <p:cNvPr id="6" name="Slide Number Placeholder 5"/>
          <p:cNvSpPr>
            <a:spLocks noGrp="1"/>
          </p:cNvSpPr>
          <p:nvPr>
            <p:ph type="sldNum" sz="quarter" idx="12"/>
          </p:nvPr>
        </p:nvSpPr>
        <p:spPr>
          <a:xfrm>
            <a:off x="10514017" y="5883283"/>
            <a:ext cx="753545" cy="365125"/>
          </a:xfrm>
          <a:prstGeom prst="rect">
            <a:avLst/>
          </a:prstGeom>
        </p:spPr>
        <p:txBody>
          <a:bodyPr/>
          <a:lstStyle/>
          <a:p>
            <a:fld id="{FDDB05BF-019A-49DE-A247-442B2AB4F089}" type="slidenum">
              <a:rPr lang="pt-PT" smtClean="0">
                <a:solidFill>
                  <a:srgbClr val="FFFFFF"/>
                </a:solidFill>
              </a:rPr>
              <a:pPr/>
              <a:t>‹#›</a:t>
            </a:fld>
            <a:endParaRPr lang="pt-PT">
              <a:solidFill>
                <a:srgbClr val="FFFFFF"/>
              </a:solidFill>
            </a:endParaRPr>
          </a:p>
        </p:txBody>
      </p:sp>
      <p:sp>
        <p:nvSpPr>
          <p:cNvPr id="7" name="Título 6"/>
          <p:cNvSpPr>
            <a:spLocks noGrp="1"/>
          </p:cNvSpPr>
          <p:nvPr>
            <p:ph type="title"/>
          </p:nvPr>
        </p:nvSpPr>
        <p:spPr>
          <a:xfrm>
            <a:off x="913797" y="609600"/>
            <a:ext cx="10353763" cy="970450"/>
          </a:xfrm>
          <a:prstGeom prst="rect">
            <a:avLst/>
          </a:prstGeom>
        </p:spPr>
        <p:txBody>
          <a:bodyPr/>
          <a:lstStyle/>
          <a:p>
            <a:r>
              <a:rPr lang="pt-PT"/>
              <a:t>Clique para editar o estilo</a:t>
            </a:r>
          </a:p>
        </p:txBody>
      </p:sp>
    </p:spTree>
    <p:extLst>
      <p:ext uri="{BB962C8B-B14F-4D97-AF65-F5344CB8AC3E}">
        <p14:creationId xmlns:p14="http://schemas.microsoft.com/office/powerpoint/2010/main" val="326046663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ítulo e objeto">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08450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vo de título">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0693" y="3598339"/>
            <a:ext cx="9440035" cy="1049867"/>
          </a:xfrm>
          <a:prstGeom prst="rect">
            <a:avLst/>
          </a:prstGeo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PT"/>
              <a:t>Faça clique para editar o estilo</a:t>
            </a:r>
            <a:endParaRPr lang="en-US" dirty="0"/>
          </a:p>
        </p:txBody>
      </p:sp>
      <p:sp>
        <p:nvSpPr>
          <p:cNvPr id="4" name="Date Placeholder 3"/>
          <p:cNvSpPr>
            <a:spLocks noGrp="1"/>
          </p:cNvSpPr>
          <p:nvPr>
            <p:ph type="dt" sz="half" idx="10"/>
          </p:nvPr>
        </p:nvSpPr>
        <p:spPr>
          <a:xfrm>
            <a:off x="7678736" y="5883277"/>
            <a:ext cx="2743200" cy="365125"/>
          </a:xfrm>
          <a:prstGeom prst="rect">
            <a:avLst/>
          </a:prstGeom>
        </p:spPr>
        <p:txBody>
          <a:bodyPr/>
          <a:lstStyle/>
          <a:p>
            <a:r>
              <a:rPr lang="en-US"/>
              <a:t>10/07/2026</a:t>
            </a:r>
            <a:endParaRPr lang="pt-PT"/>
          </a:p>
        </p:txBody>
      </p:sp>
      <p:sp>
        <p:nvSpPr>
          <p:cNvPr id="5" name="Footer Placeholder 4"/>
          <p:cNvSpPr>
            <a:spLocks noGrp="1"/>
          </p:cNvSpPr>
          <p:nvPr>
            <p:ph type="ftr" sz="quarter" idx="11"/>
          </p:nvPr>
        </p:nvSpPr>
        <p:spPr>
          <a:xfrm>
            <a:off x="913797" y="5883277"/>
            <a:ext cx="6672865" cy="365125"/>
          </a:xfrm>
          <a:prstGeom prst="rect">
            <a:avLst/>
          </a:prstGeom>
        </p:spPr>
        <p:txBody>
          <a:bodyPr/>
          <a:lstStyle/>
          <a:p>
            <a:r>
              <a:rPr lang="pt-PT"/>
              <a:t>LIP Internship Program 2026</a:t>
            </a:r>
          </a:p>
        </p:txBody>
      </p:sp>
      <p:sp>
        <p:nvSpPr>
          <p:cNvPr id="6" name="Slide Number Placeholder 5"/>
          <p:cNvSpPr>
            <a:spLocks noGrp="1"/>
          </p:cNvSpPr>
          <p:nvPr>
            <p:ph type="sldNum" sz="quarter" idx="12"/>
          </p:nvPr>
        </p:nvSpPr>
        <p:spPr>
          <a:xfrm>
            <a:off x="10514013" y="5883277"/>
            <a:ext cx="753545" cy="365125"/>
          </a:xfrm>
          <a:prstGeom prst="rect">
            <a:avLst/>
          </a:prstGeom>
        </p:spPr>
        <p:txBody>
          <a:bodyPr/>
          <a:lstStyle/>
          <a:p>
            <a:fld id="{FDDB05BF-019A-49DE-A247-442B2AB4F089}" type="slidenum">
              <a:rPr lang="pt-PT" smtClean="0"/>
              <a:t>‹#›</a:t>
            </a:fld>
            <a:endParaRPr lang="pt-PT"/>
          </a:p>
        </p:txBody>
      </p:sp>
      <p:sp>
        <p:nvSpPr>
          <p:cNvPr id="7" name="Título 6"/>
          <p:cNvSpPr>
            <a:spLocks noGrp="1"/>
          </p:cNvSpPr>
          <p:nvPr>
            <p:ph type="title"/>
          </p:nvPr>
        </p:nvSpPr>
        <p:spPr>
          <a:xfrm>
            <a:off x="913795" y="609600"/>
            <a:ext cx="10353763" cy="970450"/>
          </a:xfrm>
          <a:prstGeom prst="rect">
            <a:avLst/>
          </a:prstGeom>
        </p:spPr>
        <p:txBody>
          <a:bodyPr/>
          <a:lstStyle/>
          <a:p>
            <a:r>
              <a:rPr lang="pt-PT"/>
              <a:t>Clique para editar o estilo</a:t>
            </a:r>
          </a:p>
        </p:txBody>
      </p:sp>
    </p:spTree>
    <p:extLst>
      <p:ext uri="{BB962C8B-B14F-4D97-AF65-F5344CB8AC3E}">
        <p14:creationId xmlns:p14="http://schemas.microsoft.com/office/powerpoint/2010/main" val="14582453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itle 1"/>
          <p:cNvSpPr>
            <a:spLocks noGrp="1"/>
          </p:cNvSpPr>
          <p:nvPr>
            <p:ph type="title"/>
          </p:nvPr>
        </p:nvSpPr>
        <p:spPr>
          <a:xfrm>
            <a:off x="1295406" y="1761075"/>
            <a:ext cx="9590551" cy="1828813"/>
          </a:xfrm>
          <a:prstGeom prst="rect">
            <a:avLst/>
          </a:prstGeom>
        </p:spPr>
        <p:txBody>
          <a:bodyPr anchor="b"/>
          <a:lstStyle>
            <a:lvl1pPr algn="ctr">
              <a:defRPr sz="4000" b="0" cap="none"/>
            </a:lvl1pPr>
          </a:lstStyle>
          <a:p>
            <a:r>
              <a:rPr lang="pt-PT"/>
              <a:t>Clique para editar o estilo</a:t>
            </a:r>
            <a:endParaRPr lang="en-US" dirty="0"/>
          </a:p>
        </p:txBody>
      </p:sp>
      <p:sp>
        <p:nvSpPr>
          <p:cNvPr id="3" name="Text Placeholder 2"/>
          <p:cNvSpPr>
            <a:spLocks noGrp="1"/>
          </p:cNvSpPr>
          <p:nvPr>
            <p:ph type="body" idx="1"/>
          </p:nvPr>
        </p:nvSpPr>
        <p:spPr>
          <a:xfrm>
            <a:off x="1295406" y="3589879"/>
            <a:ext cx="9590551" cy="1507054"/>
          </a:xfrm>
          <a:prstGeom prst="rect">
            <a:avLst/>
          </a:prstGeo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PT"/>
              <a:t>Clique para editar os estilos</a:t>
            </a:r>
          </a:p>
        </p:txBody>
      </p:sp>
      <p:sp>
        <p:nvSpPr>
          <p:cNvPr id="4" name="Date Placeholder 3"/>
          <p:cNvSpPr>
            <a:spLocks noGrp="1"/>
          </p:cNvSpPr>
          <p:nvPr>
            <p:ph type="dt" sz="half" idx="10"/>
          </p:nvPr>
        </p:nvSpPr>
        <p:spPr>
          <a:xfrm>
            <a:off x="7678736" y="5883283"/>
            <a:ext cx="2743200" cy="365125"/>
          </a:xfrm>
          <a:prstGeom prst="rect">
            <a:avLst/>
          </a:prstGeom>
        </p:spPr>
        <p:txBody>
          <a:bodyPr/>
          <a:lstStyle/>
          <a:p>
            <a:r>
              <a:rPr lang="en-US">
                <a:solidFill>
                  <a:srgbClr val="FFFFFF"/>
                </a:solidFill>
              </a:rPr>
              <a:t>10/07/2026</a:t>
            </a:r>
            <a:endParaRPr lang="pt-PT">
              <a:solidFill>
                <a:srgbClr val="FFFFFF"/>
              </a:solidFill>
            </a:endParaRPr>
          </a:p>
        </p:txBody>
      </p:sp>
      <p:sp>
        <p:nvSpPr>
          <p:cNvPr id="5" name="Footer Placeholder 4"/>
          <p:cNvSpPr>
            <a:spLocks noGrp="1"/>
          </p:cNvSpPr>
          <p:nvPr>
            <p:ph type="ftr" sz="quarter" idx="11"/>
          </p:nvPr>
        </p:nvSpPr>
        <p:spPr>
          <a:xfrm>
            <a:off x="913801" y="5883283"/>
            <a:ext cx="6672865" cy="365125"/>
          </a:xfrm>
          <a:prstGeom prst="rect">
            <a:avLst/>
          </a:prstGeom>
        </p:spPr>
        <p:txBody>
          <a:bodyPr/>
          <a:lstStyle/>
          <a:p>
            <a:r>
              <a:rPr lang="pt-PT">
                <a:solidFill>
                  <a:srgbClr val="FFFFFF"/>
                </a:solidFill>
              </a:rPr>
              <a:t>LIP Internship Program 2026</a:t>
            </a:r>
          </a:p>
        </p:txBody>
      </p:sp>
      <p:sp>
        <p:nvSpPr>
          <p:cNvPr id="6" name="Slide Number Placeholder 5"/>
          <p:cNvSpPr>
            <a:spLocks noGrp="1"/>
          </p:cNvSpPr>
          <p:nvPr>
            <p:ph type="sldNum" sz="quarter" idx="12"/>
          </p:nvPr>
        </p:nvSpPr>
        <p:spPr>
          <a:xfrm>
            <a:off x="10514017" y="5883283"/>
            <a:ext cx="753545" cy="365125"/>
          </a:xfrm>
          <a:prstGeom prst="rect">
            <a:avLst/>
          </a:prstGeom>
        </p:spPr>
        <p:txBody>
          <a:bodyPr/>
          <a:lstStyle/>
          <a:p>
            <a:fld id="{FDDB05BF-019A-49DE-A247-442B2AB4F089}" type="slidenum">
              <a:rPr lang="pt-PT" smtClean="0">
                <a:solidFill>
                  <a:srgbClr val="FFFFFF"/>
                </a:solidFill>
              </a:rPr>
              <a:pPr/>
              <a:t>‹#›</a:t>
            </a:fld>
            <a:endParaRPr lang="pt-PT">
              <a:solidFill>
                <a:srgbClr val="FFFFFF"/>
              </a:solidFill>
            </a:endParaRPr>
          </a:p>
        </p:txBody>
      </p:sp>
    </p:spTree>
    <p:extLst>
      <p:ext uri="{BB962C8B-B14F-4D97-AF65-F5344CB8AC3E}">
        <p14:creationId xmlns:p14="http://schemas.microsoft.com/office/powerpoint/2010/main" val="368292854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itle 1"/>
          <p:cNvSpPr>
            <a:spLocks noGrp="1"/>
          </p:cNvSpPr>
          <p:nvPr>
            <p:ph type="title"/>
          </p:nvPr>
        </p:nvSpPr>
        <p:spPr>
          <a:xfrm>
            <a:off x="913797" y="609600"/>
            <a:ext cx="10353763" cy="970450"/>
          </a:xfrm>
          <a:prstGeom prst="rect">
            <a:avLst/>
          </a:prstGeom>
        </p:spPr>
        <p:txBody>
          <a:bodyPr/>
          <a:lstStyle/>
          <a:p>
            <a:r>
              <a:rPr lang="pt-PT"/>
              <a:t>Clique para editar o estilo</a:t>
            </a:r>
            <a:endParaRPr lang="en-US" dirty="0"/>
          </a:p>
        </p:txBody>
      </p:sp>
      <p:sp>
        <p:nvSpPr>
          <p:cNvPr id="3" name="Content Placeholder 2"/>
          <p:cNvSpPr>
            <a:spLocks noGrp="1"/>
          </p:cNvSpPr>
          <p:nvPr>
            <p:ph sz="half" idx="1"/>
          </p:nvPr>
        </p:nvSpPr>
        <p:spPr>
          <a:xfrm>
            <a:off x="913801" y="1732449"/>
            <a:ext cx="5060497" cy="4058750"/>
          </a:xfrm>
          <a:prstGeom prst="rect">
            <a:avLst/>
          </a:prstGeom>
        </p:spPr>
        <p:txBody>
          <a:bodyPr anchor="t">
            <a:normAutofit/>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Content Placeholder 3"/>
          <p:cNvSpPr>
            <a:spLocks noGrp="1"/>
          </p:cNvSpPr>
          <p:nvPr>
            <p:ph sz="half" idx="2"/>
          </p:nvPr>
        </p:nvSpPr>
        <p:spPr>
          <a:xfrm>
            <a:off x="6202897" y="1732456"/>
            <a:ext cx="5064665" cy="4058751"/>
          </a:xfrm>
          <a:prstGeom prst="rect">
            <a:avLst/>
          </a:prstGeom>
        </p:spPr>
        <p:txBody>
          <a:bodyPr anchor="t">
            <a:normAutofit/>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Date Placeholder 4"/>
          <p:cNvSpPr>
            <a:spLocks noGrp="1"/>
          </p:cNvSpPr>
          <p:nvPr>
            <p:ph type="dt" sz="half" idx="10"/>
          </p:nvPr>
        </p:nvSpPr>
        <p:spPr>
          <a:xfrm>
            <a:off x="7678736" y="5883283"/>
            <a:ext cx="2743200" cy="365125"/>
          </a:xfrm>
          <a:prstGeom prst="rect">
            <a:avLst/>
          </a:prstGeom>
        </p:spPr>
        <p:txBody>
          <a:bodyPr/>
          <a:lstStyle/>
          <a:p>
            <a:r>
              <a:rPr lang="en-US">
                <a:solidFill>
                  <a:srgbClr val="FFFFFF"/>
                </a:solidFill>
              </a:rPr>
              <a:t>10/07/2026</a:t>
            </a:r>
            <a:endParaRPr lang="pt-PT">
              <a:solidFill>
                <a:srgbClr val="FFFFFF"/>
              </a:solidFill>
            </a:endParaRPr>
          </a:p>
        </p:txBody>
      </p:sp>
      <p:sp>
        <p:nvSpPr>
          <p:cNvPr id="6" name="Footer Placeholder 5"/>
          <p:cNvSpPr>
            <a:spLocks noGrp="1"/>
          </p:cNvSpPr>
          <p:nvPr>
            <p:ph type="ftr" sz="quarter" idx="11"/>
          </p:nvPr>
        </p:nvSpPr>
        <p:spPr>
          <a:xfrm>
            <a:off x="913801" y="5883283"/>
            <a:ext cx="6672865" cy="365125"/>
          </a:xfrm>
          <a:prstGeom prst="rect">
            <a:avLst/>
          </a:prstGeom>
        </p:spPr>
        <p:txBody>
          <a:bodyPr/>
          <a:lstStyle/>
          <a:p>
            <a:r>
              <a:rPr lang="pt-PT">
                <a:solidFill>
                  <a:srgbClr val="FFFFFF"/>
                </a:solidFill>
              </a:rPr>
              <a:t>LIP Internship Program 2026</a:t>
            </a:r>
          </a:p>
        </p:txBody>
      </p:sp>
      <p:sp>
        <p:nvSpPr>
          <p:cNvPr id="7" name="Slide Number Placeholder 6"/>
          <p:cNvSpPr>
            <a:spLocks noGrp="1"/>
          </p:cNvSpPr>
          <p:nvPr>
            <p:ph type="sldNum" sz="quarter" idx="12"/>
          </p:nvPr>
        </p:nvSpPr>
        <p:spPr>
          <a:xfrm>
            <a:off x="10514017" y="5883283"/>
            <a:ext cx="753545" cy="365125"/>
          </a:xfrm>
          <a:prstGeom prst="rect">
            <a:avLst/>
          </a:prstGeom>
        </p:spPr>
        <p:txBody>
          <a:bodyPr/>
          <a:lstStyle/>
          <a:p>
            <a:fld id="{FDDB05BF-019A-49DE-A247-442B2AB4F089}" type="slidenum">
              <a:rPr lang="pt-PT" smtClean="0">
                <a:solidFill>
                  <a:srgbClr val="FFFFFF"/>
                </a:solidFill>
              </a:rPr>
              <a:pPr/>
              <a:t>‹#›</a:t>
            </a:fld>
            <a:endParaRPr lang="pt-PT">
              <a:solidFill>
                <a:srgbClr val="FFFFFF"/>
              </a:solidFill>
            </a:endParaRPr>
          </a:p>
        </p:txBody>
      </p:sp>
    </p:spTree>
    <p:extLst>
      <p:ext uri="{BB962C8B-B14F-4D97-AF65-F5344CB8AC3E}">
        <p14:creationId xmlns:p14="http://schemas.microsoft.com/office/powerpoint/2010/main" val="181457694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pic>
        <p:nvPicPr>
          <p:cNvPr id="10" name="Picture 9" descr="Slate-V2-SD-compPhotoInse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3798" y="1770325"/>
            <a:ext cx="5049897" cy="4112953"/>
          </a:xfrm>
          <a:prstGeom prst="rect">
            <a:avLst/>
          </a:prstGeom>
        </p:spPr>
      </p:pic>
      <p:pic>
        <p:nvPicPr>
          <p:cNvPr id="14" name="Picture 13" descr="Slate-V2-SD-compPhotoInse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17665" y="1770325"/>
            <a:ext cx="5049897" cy="4112953"/>
          </a:xfrm>
          <a:prstGeom prst="rect">
            <a:avLst/>
          </a:prstGeom>
        </p:spPr>
      </p:pic>
      <p:sp>
        <p:nvSpPr>
          <p:cNvPr id="2" name="Title 1"/>
          <p:cNvSpPr>
            <a:spLocks noGrp="1"/>
          </p:cNvSpPr>
          <p:nvPr>
            <p:ph type="title"/>
          </p:nvPr>
        </p:nvSpPr>
        <p:spPr>
          <a:xfrm>
            <a:off x="913797" y="609600"/>
            <a:ext cx="10353763" cy="970450"/>
          </a:xfrm>
          <a:prstGeom prst="rect">
            <a:avLst/>
          </a:prstGeom>
        </p:spPr>
        <p:txBody>
          <a:bodyPr/>
          <a:lstStyle>
            <a:lvl1pPr>
              <a:defRPr/>
            </a:lvl1pPr>
          </a:lstStyle>
          <a:p>
            <a:r>
              <a:rPr lang="pt-PT"/>
              <a:t>Clique para editar o estilo</a:t>
            </a:r>
            <a:endParaRPr lang="en-US" dirty="0"/>
          </a:p>
        </p:txBody>
      </p:sp>
      <p:sp>
        <p:nvSpPr>
          <p:cNvPr id="3" name="Text Placeholder 2"/>
          <p:cNvSpPr>
            <a:spLocks noGrp="1"/>
          </p:cNvSpPr>
          <p:nvPr>
            <p:ph type="body" idx="1"/>
          </p:nvPr>
        </p:nvSpPr>
        <p:spPr>
          <a:xfrm>
            <a:off x="1005872" y="1835254"/>
            <a:ext cx="4876344" cy="544884"/>
          </a:xfrm>
          <a:prstGeom prst="rect">
            <a:avLst/>
          </a:prstGeo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4" name="Content Placeholder 3"/>
          <p:cNvSpPr>
            <a:spLocks noGrp="1"/>
          </p:cNvSpPr>
          <p:nvPr>
            <p:ph sz="half" idx="2"/>
          </p:nvPr>
        </p:nvSpPr>
        <p:spPr>
          <a:xfrm>
            <a:off x="1005872" y="2380145"/>
            <a:ext cx="4876344" cy="3411063"/>
          </a:xfrm>
          <a:prstGeom prst="rect">
            <a:avLst/>
          </a:prstGeom>
        </p:spPr>
        <p:txBody>
          <a:bodyPr anchor="t">
            <a:normAutofit/>
          </a:bodyPr>
          <a:lstStyle>
            <a:lvl1pPr>
              <a:defRPr sz="1800"/>
            </a:lvl1pPr>
            <a:lvl2pPr>
              <a:defRPr sz="1600"/>
            </a:lvl2pPr>
            <a:lvl3pPr>
              <a:defRPr sz="1400"/>
            </a:lvl3pPr>
            <a:lvl4pPr>
              <a:defRPr sz="1200"/>
            </a:lvl4pPr>
            <a:lvl5pPr>
              <a:defRPr sz="1200"/>
            </a:lvl5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Text Placeholder 4"/>
          <p:cNvSpPr>
            <a:spLocks noGrp="1"/>
          </p:cNvSpPr>
          <p:nvPr>
            <p:ph type="body" sz="quarter" idx="3"/>
          </p:nvPr>
        </p:nvSpPr>
        <p:spPr>
          <a:xfrm>
            <a:off x="6294968" y="1835262"/>
            <a:ext cx="4895331" cy="544883"/>
          </a:xfrm>
          <a:prstGeom prst="rect">
            <a:avLst/>
          </a:prstGeo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6" name="Content Placeholder 5"/>
          <p:cNvSpPr>
            <a:spLocks noGrp="1"/>
          </p:cNvSpPr>
          <p:nvPr>
            <p:ph sz="quarter" idx="4"/>
          </p:nvPr>
        </p:nvSpPr>
        <p:spPr>
          <a:xfrm>
            <a:off x="6294968" y="2380145"/>
            <a:ext cx="4895331" cy="3411063"/>
          </a:xfrm>
          <a:prstGeom prst="rect">
            <a:avLst/>
          </a:prstGeom>
        </p:spPr>
        <p:txBody>
          <a:bodyPr anchor="t">
            <a:normAutofit/>
          </a:bodyPr>
          <a:lstStyle>
            <a:lvl1pPr>
              <a:defRPr sz="1800"/>
            </a:lvl1pPr>
            <a:lvl2pPr>
              <a:defRPr sz="1600"/>
            </a:lvl2pPr>
            <a:lvl3pPr>
              <a:defRPr sz="1400"/>
            </a:lvl3pPr>
            <a:lvl4pPr>
              <a:defRPr sz="1200"/>
            </a:lvl4pPr>
            <a:lvl5pPr>
              <a:defRPr sz="1200"/>
            </a:lvl5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7" name="Date Placeholder 6"/>
          <p:cNvSpPr>
            <a:spLocks noGrp="1"/>
          </p:cNvSpPr>
          <p:nvPr>
            <p:ph type="dt" sz="half" idx="10"/>
          </p:nvPr>
        </p:nvSpPr>
        <p:spPr>
          <a:xfrm>
            <a:off x="7678736" y="5883283"/>
            <a:ext cx="2743200" cy="365125"/>
          </a:xfrm>
          <a:prstGeom prst="rect">
            <a:avLst/>
          </a:prstGeom>
        </p:spPr>
        <p:txBody>
          <a:bodyPr/>
          <a:lstStyle/>
          <a:p>
            <a:r>
              <a:rPr lang="en-US">
                <a:solidFill>
                  <a:srgbClr val="FFFFFF"/>
                </a:solidFill>
              </a:rPr>
              <a:t>10/07/2026</a:t>
            </a:r>
            <a:endParaRPr lang="pt-PT">
              <a:solidFill>
                <a:srgbClr val="FFFFFF"/>
              </a:solidFill>
            </a:endParaRPr>
          </a:p>
        </p:txBody>
      </p:sp>
      <p:sp>
        <p:nvSpPr>
          <p:cNvPr id="8" name="Footer Placeholder 7"/>
          <p:cNvSpPr>
            <a:spLocks noGrp="1"/>
          </p:cNvSpPr>
          <p:nvPr>
            <p:ph type="ftr" sz="quarter" idx="11"/>
          </p:nvPr>
        </p:nvSpPr>
        <p:spPr>
          <a:xfrm>
            <a:off x="913801" y="5883283"/>
            <a:ext cx="6672865" cy="365125"/>
          </a:xfrm>
          <a:prstGeom prst="rect">
            <a:avLst/>
          </a:prstGeom>
        </p:spPr>
        <p:txBody>
          <a:bodyPr/>
          <a:lstStyle/>
          <a:p>
            <a:r>
              <a:rPr lang="pt-PT">
                <a:solidFill>
                  <a:srgbClr val="FFFFFF"/>
                </a:solidFill>
              </a:rPr>
              <a:t>LIP Internship Program 2026</a:t>
            </a:r>
          </a:p>
        </p:txBody>
      </p:sp>
      <p:sp>
        <p:nvSpPr>
          <p:cNvPr id="9" name="Slide Number Placeholder 8"/>
          <p:cNvSpPr>
            <a:spLocks noGrp="1"/>
          </p:cNvSpPr>
          <p:nvPr>
            <p:ph type="sldNum" sz="quarter" idx="12"/>
          </p:nvPr>
        </p:nvSpPr>
        <p:spPr>
          <a:xfrm>
            <a:off x="10514017" y="5883283"/>
            <a:ext cx="753545" cy="365125"/>
          </a:xfrm>
          <a:prstGeom prst="rect">
            <a:avLst/>
          </a:prstGeom>
        </p:spPr>
        <p:txBody>
          <a:bodyPr/>
          <a:lstStyle/>
          <a:p>
            <a:fld id="{FDDB05BF-019A-49DE-A247-442B2AB4F089}" type="slidenum">
              <a:rPr lang="pt-PT" smtClean="0">
                <a:solidFill>
                  <a:srgbClr val="FFFFFF"/>
                </a:solidFill>
              </a:rPr>
              <a:pPr/>
              <a:t>‹#›</a:t>
            </a:fld>
            <a:endParaRPr lang="pt-PT">
              <a:solidFill>
                <a:srgbClr val="FFFFFF"/>
              </a:solidFill>
            </a:endParaRPr>
          </a:p>
        </p:txBody>
      </p:sp>
    </p:spTree>
    <p:extLst>
      <p:ext uri="{BB962C8B-B14F-4D97-AF65-F5344CB8AC3E}">
        <p14:creationId xmlns:p14="http://schemas.microsoft.com/office/powerpoint/2010/main" val="405776652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itle 1"/>
          <p:cNvSpPr>
            <a:spLocks noGrp="1"/>
          </p:cNvSpPr>
          <p:nvPr>
            <p:ph type="title"/>
          </p:nvPr>
        </p:nvSpPr>
        <p:spPr>
          <a:xfrm>
            <a:off x="913797" y="609600"/>
            <a:ext cx="10353763" cy="970450"/>
          </a:xfrm>
          <a:prstGeom prst="rect">
            <a:avLst/>
          </a:prstGeom>
        </p:spPr>
        <p:txBody>
          <a:bodyPr/>
          <a:lstStyle/>
          <a:p>
            <a:r>
              <a:rPr lang="pt-PT"/>
              <a:t>Clique para editar o estilo</a:t>
            </a:r>
            <a:endParaRPr lang="en-US" dirty="0"/>
          </a:p>
        </p:txBody>
      </p:sp>
      <p:sp>
        <p:nvSpPr>
          <p:cNvPr id="3" name="Date Placeholder 2"/>
          <p:cNvSpPr>
            <a:spLocks noGrp="1"/>
          </p:cNvSpPr>
          <p:nvPr>
            <p:ph type="dt" sz="half" idx="10"/>
          </p:nvPr>
        </p:nvSpPr>
        <p:spPr>
          <a:xfrm>
            <a:off x="7678736" y="5883283"/>
            <a:ext cx="2743200" cy="365125"/>
          </a:xfrm>
          <a:prstGeom prst="rect">
            <a:avLst/>
          </a:prstGeom>
        </p:spPr>
        <p:txBody>
          <a:bodyPr/>
          <a:lstStyle/>
          <a:p>
            <a:r>
              <a:rPr lang="en-US">
                <a:solidFill>
                  <a:srgbClr val="FFFFFF"/>
                </a:solidFill>
              </a:rPr>
              <a:t>10/07/2026</a:t>
            </a:r>
            <a:endParaRPr lang="pt-PT">
              <a:solidFill>
                <a:srgbClr val="FFFFFF"/>
              </a:solidFill>
            </a:endParaRPr>
          </a:p>
        </p:txBody>
      </p:sp>
      <p:sp>
        <p:nvSpPr>
          <p:cNvPr id="4" name="Footer Placeholder 3"/>
          <p:cNvSpPr>
            <a:spLocks noGrp="1"/>
          </p:cNvSpPr>
          <p:nvPr>
            <p:ph type="ftr" sz="quarter" idx="11"/>
          </p:nvPr>
        </p:nvSpPr>
        <p:spPr>
          <a:xfrm>
            <a:off x="913801" y="5883283"/>
            <a:ext cx="6672865" cy="365125"/>
          </a:xfrm>
          <a:prstGeom prst="rect">
            <a:avLst/>
          </a:prstGeom>
        </p:spPr>
        <p:txBody>
          <a:bodyPr/>
          <a:lstStyle/>
          <a:p>
            <a:r>
              <a:rPr lang="pt-PT">
                <a:solidFill>
                  <a:srgbClr val="FFFFFF"/>
                </a:solidFill>
              </a:rPr>
              <a:t>LIP Internship Program 2026</a:t>
            </a:r>
          </a:p>
        </p:txBody>
      </p:sp>
      <p:sp>
        <p:nvSpPr>
          <p:cNvPr id="5" name="Slide Number Placeholder 4"/>
          <p:cNvSpPr>
            <a:spLocks noGrp="1"/>
          </p:cNvSpPr>
          <p:nvPr>
            <p:ph type="sldNum" sz="quarter" idx="12"/>
          </p:nvPr>
        </p:nvSpPr>
        <p:spPr>
          <a:xfrm>
            <a:off x="10514017" y="5883283"/>
            <a:ext cx="753545" cy="365125"/>
          </a:xfrm>
          <a:prstGeom prst="rect">
            <a:avLst/>
          </a:prstGeom>
        </p:spPr>
        <p:txBody>
          <a:bodyPr/>
          <a:lstStyle/>
          <a:p>
            <a:fld id="{FDDB05BF-019A-49DE-A247-442B2AB4F089}" type="slidenum">
              <a:rPr lang="pt-PT" smtClean="0">
                <a:solidFill>
                  <a:srgbClr val="FFFFFF"/>
                </a:solidFill>
              </a:rPr>
              <a:pPr/>
              <a:t>‹#›</a:t>
            </a:fld>
            <a:endParaRPr lang="pt-PT">
              <a:solidFill>
                <a:srgbClr val="FFFFFF"/>
              </a:solidFill>
            </a:endParaRPr>
          </a:p>
        </p:txBody>
      </p:sp>
    </p:spTree>
    <p:extLst>
      <p:ext uri="{BB962C8B-B14F-4D97-AF65-F5344CB8AC3E}">
        <p14:creationId xmlns:p14="http://schemas.microsoft.com/office/powerpoint/2010/main" val="222008891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678736" y="5883283"/>
            <a:ext cx="2743200" cy="365125"/>
          </a:xfrm>
          <a:prstGeom prst="rect">
            <a:avLst/>
          </a:prstGeom>
        </p:spPr>
        <p:txBody>
          <a:bodyPr/>
          <a:lstStyle/>
          <a:p>
            <a:r>
              <a:rPr lang="en-US">
                <a:solidFill>
                  <a:srgbClr val="FFFFFF"/>
                </a:solidFill>
              </a:rPr>
              <a:t>10/07/2026</a:t>
            </a:r>
            <a:endParaRPr lang="pt-PT">
              <a:solidFill>
                <a:srgbClr val="FFFFFF"/>
              </a:solidFill>
            </a:endParaRPr>
          </a:p>
        </p:txBody>
      </p:sp>
      <p:sp>
        <p:nvSpPr>
          <p:cNvPr id="3" name="Footer Placeholder 2"/>
          <p:cNvSpPr>
            <a:spLocks noGrp="1"/>
          </p:cNvSpPr>
          <p:nvPr>
            <p:ph type="ftr" sz="quarter" idx="11"/>
          </p:nvPr>
        </p:nvSpPr>
        <p:spPr>
          <a:xfrm>
            <a:off x="913801" y="5883283"/>
            <a:ext cx="6672865" cy="365125"/>
          </a:xfrm>
          <a:prstGeom prst="rect">
            <a:avLst/>
          </a:prstGeom>
        </p:spPr>
        <p:txBody>
          <a:bodyPr/>
          <a:lstStyle/>
          <a:p>
            <a:r>
              <a:rPr lang="pt-PT">
                <a:solidFill>
                  <a:srgbClr val="FFFFFF"/>
                </a:solidFill>
              </a:rPr>
              <a:t>LIP Internship Program 2026</a:t>
            </a:r>
          </a:p>
        </p:txBody>
      </p:sp>
      <p:sp>
        <p:nvSpPr>
          <p:cNvPr id="4" name="Slide Number Placeholder 3"/>
          <p:cNvSpPr>
            <a:spLocks noGrp="1"/>
          </p:cNvSpPr>
          <p:nvPr>
            <p:ph type="sldNum" sz="quarter" idx="12"/>
          </p:nvPr>
        </p:nvSpPr>
        <p:spPr>
          <a:xfrm>
            <a:off x="10514017" y="5883283"/>
            <a:ext cx="753545" cy="365125"/>
          </a:xfrm>
          <a:prstGeom prst="rect">
            <a:avLst/>
          </a:prstGeom>
        </p:spPr>
        <p:txBody>
          <a:bodyPr/>
          <a:lstStyle/>
          <a:p>
            <a:fld id="{FDDB05BF-019A-49DE-A247-442B2AB4F089}" type="slidenum">
              <a:rPr lang="pt-PT" smtClean="0">
                <a:solidFill>
                  <a:srgbClr val="FFFFFF"/>
                </a:solidFill>
              </a:rPr>
              <a:pPr/>
              <a:t>‹#›</a:t>
            </a:fld>
            <a:endParaRPr lang="pt-PT">
              <a:solidFill>
                <a:srgbClr val="FFFFFF"/>
              </a:solidFill>
            </a:endParaRPr>
          </a:p>
        </p:txBody>
      </p:sp>
    </p:spTree>
    <p:extLst>
      <p:ext uri="{BB962C8B-B14F-4D97-AF65-F5344CB8AC3E}">
        <p14:creationId xmlns:p14="http://schemas.microsoft.com/office/powerpoint/2010/main" val="4390595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913801" y="609600"/>
            <a:ext cx="3706889" cy="1821918"/>
          </a:xfrm>
          <a:prstGeom prst="rect">
            <a:avLst/>
          </a:prstGeom>
        </p:spPr>
        <p:txBody>
          <a:bodyPr anchor="b">
            <a:normAutofit/>
          </a:bodyPr>
          <a:lstStyle>
            <a:lvl1pPr algn="ctr">
              <a:defRPr sz="2400" b="0"/>
            </a:lvl1pPr>
          </a:lstStyle>
          <a:p>
            <a:r>
              <a:rPr lang="pt-PT"/>
              <a:t>Clique para editar o estilo</a:t>
            </a:r>
            <a:endParaRPr lang="en-US" dirty="0"/>
          </a:p>
        </p:txBody>
      </p:sp>
      <p:sp>
        <p:nvSpPr>
          <p:cNvPr id="3" name="Content Placeholder 2"/>
          <p:cNvSpPr>
            <a:spLocks noGrp="1"/>
          </p:cNvSpPr>
          <p:nvPr>
            <p:ph idx="1"/>
          </p:nvPr>
        </p:nvSpPr>
        <p:spPr>
          <a:xfrm>
            <a:off x="4855635" y="609600"/>
            <a:ext cx="6411924" cy="5181600"/>
          </a:xfrm>
          <a:prstGeom prst="rect">
            <a:avLst/>
          </a:prstGeom>
        </p:spPr>
        <p:txBody>
          <a:bodyPr>
            <a:normAutofit/>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Text Placeholder 3"/>
          <p:cNvSpPr>
            <a:spLocks noGrp="1"/>
          </p:cNvSpPr>
          <p:nvPr>
            <p:ph type="body" sz="half" idx="2"/>
          </p:nvPr>
        </p:nvSpPr>
        <p:spPr>
          <a:xfrm>
            <a:off x="913801" y="2431518"/>
            <a:ext cx="3706889" cy="3359681"/>
          </a:xfrm>
          <a:prstGeom prst="rect">
            <a:avLst/>
          </a:prstGeo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5" name="Date Placeholder 4"/>
          <p:cNvSpPr>
            <a:spLocks noGrp="1"/>
          </p:cNvSpPr>
          <p:nvPr>
            <p:ph type="dt" sz="half" idx="10"/>
          </p:nvPr>
        </p:nvSpPr>
        <p:spPr>
          <a:xfrm>
            <a:off x="7678736" y="5883283"/>
            <a:ext cx="2743200" cy="365125"/>
          </a:xfrm>
          <a:prstGeom prst="rect">
            <a:avLst/>
          </a:prstGeom>
        </p:spPr>
        <p:txBody>
          <a:bodyPr/>
          <a:lstStyle/>
          <a:p>
            <a:r>
              <a:rPr lang="en-US">
                <a:solidFill>
                  <a:srgbClr val="FFFFFF"/>
                </a:solidFill>
              </a:rPr>
              <a:t>10/07/2026</a:t>
            </a:r>
            <a:endParaRPr lang="pt-PT">
              <a:solidFill>
                <a:srgbClr val="FFFFFF"/>
              </a:solidFill>
            </a:endParaRPr>
          </a:p>
        </p:txBody>
      </p:sp>
      <p:sp>
        <p:nvSpPr>
          <p:cNvPr id="6" name="Footer Placeholder 5"/>
          <p:cNvSpPr>
            <a:spLocks noGrp="1"/>
          </p:cNvSpPr>
          <p:nvPr>
            <p:ph type="ftr" sz="quarter" idx="11"/>
          </p:nvPr>
        </p:nvSpPr>
        <p:spPr>
          <a:xfrm>
            <a:off x="913801" y="5883283"/>
            <a:ext cx="6672865" cy="365125"/>
          </a:xfrm>
          <a:prstGeom prst="rect">
            <a:avLst/>
          </a:prstGeom>
        </p:spPr>
        <p:txBody>
          <a:bodyPr/>
          <a:lstStyle/>
          <a:p>
            <a:r>
              <a:rPr lang="pt-PT">
                <a:solidFill>
                  <a:srgbClr val="FFFFFF"/>
                </a:solidFill>
              </a:rPr>
              <a:t>LIP Internship Program 2026</a:t>
            </a:r>
          </a:p>
        </p:txBody>
      </p:sp>
      <p:sp>
        <p:nvSpPr>
          <p:cNvPr id="7" name="Slide Number Placeholder 6"/>
          <p:cNvSpPr>
            <a:spLocks noGrp="1"/>
          </p:cNvSpPr>
          <p:nvPr>
            <p:ph type="sldNum" sz="quarter" idx="12"/>
          </p:nvPr>
        </p:nvSpPr>
        <p:spPr>
          <a:xfrm>
            <a:off x="10514017" y="5883283"/>
            <a:ext cx="753545" cy="365125"/>
          </a:xfrm>
          <a:prstGeom prst="rect">
            <a:avLst/>
          </a:prstGeom>
        </p:spPr>
        <p:txBody>
          <a:bodyPr/>
          <a:lstStyle/>
          <a:p>
            <a:fld id="{FDDB05BF-019A-49DE-A247-442B2AB4F089}" type="slidenum">
              <a:rPr lang="pt-PT" smtClean="0">
                <a:solidFill>
                  <a:srgbClr val="FFFFFF"/>
                </a:solidFill>
              </a:rPr>
              <a:pPr/>
              <a:t>‹#›</a:t>
            </a:fld>
            <a:endParaRPr lang="pt-PT">
              <a:solidFill>
                <a:srgbClr val="FFFFFF"/>
              </a:solidFill>
            </a:endParaRPr>
          </a:p>
        </p:txBody>
      </p:sp>
    </p:spTree>
    <p:extLst>
      <p:ext uri="{BB962C8B-B14F-4D97-AF65-F5344CB8AC3E}">
        <p14:creationId xmlns:p14="http://schemas.microsoft.com/office/powerpoint/2010/main" val="202312442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pic>
        <p:nvPicPr>
          <p:cNvPr id="12" name="Picture 11" descr="Slate-V2-SD-vertPhotoInse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59984" y="609923"/>
            <a:ext cx="4570861" cy="5205472"/>
          </a:xfrm>
          <a:prstGeom prst="rect">
            <a:avLst/>
          </a:prstGeom>
        </p:spPr>
      </p:pic>
      <p:sp>
        <p:nvSpPr>
          <p:cNvPr id="2" name="Title 1"/>
          <p:cNvSpPr>
            <a:spLocks noGrp="1"/>
          </p:cNvSpPr>
          <p:nvPr>
            <p:ph type="title"/>
          </p:nvPr>
        </p:nvSpPr>
        <p:spPr>
          <a:xfrm>
            <a:off x="913796" y="609923"/>
            <a:ext cx="5232901" cy="1829338"/>
          </a:xfrm>
          <a:prstGeom prst="rect">
            <a:avLst/>
          </a:prstGeom>
        </p:spPr>
        <p:txBody>
          <a:bodyPr anchor="b">
            <a:noAutofit/>
          </a:bodyPr>
          <a:lstStyle>
            <a:lvl1pPr algn="ctr">
              <a:defRPr sz="3200" b="0"/>
            </a:lvl1pPr>
          </a:lstStyle>
          <a:p>
            <a:r>
              <a:rPr lang="pt-PT"/>
              <a:t>Clique para editar o estilo</a:t>
            </a:r>
            <a:endParaRPr lang="en-US" dirty="0"/>
          </a:p>
        </p:txBody>
      </p:sp>
      <p:sp>
        <p:nvSpPr>
          <p:cNvPr id="3" name="Picture Placeholder 2"/>
          <p:cNvSpPr>
            <a:spLocks noGrp="1" noChangeAspect="1"/>
          </p:cNvSpPr>
          <p:nvPr>
            <p:ph type="pic" idx="1"/>
          </p:nvPr>
        </p:nvSpPr>
        <p:spPr>
          <a:xfrm>
            <a:off x="6635639" y="743989"/>
            <a:ext cx="4220500" cy="4912822"/>
          </a:xfrm>
          <a:prstGeom prst="rect">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PT"/>
              <a:t>Clique no ícone para adicionar uma imagem</a:t>
            </a:r>
            <a:endParaRPr lang="en-US" dirty="0"/>
          </a:p>
        </p:txBody>
      </p:sp>
      <p:sp>
        <p:nvSpPr>
          <p:cNvPr id="4" name="Text Placeholder 3"/>
          <p:cNvSpPr>
            <a:spLocks noGrp="1"/>
          </p:cNvSpPr>
          <p:nvPr>
            <p:ph type="body" sz="half" idx="2"/>
          </p:nvPr>
        </p:nvSpPr>
        <p:spPr>
          <a:xfrm>
            <a:off x="913796" y="2439261"/>
            <a:ext cx="5232901" cy="3376134"/>
          </a:xfrm>
          <a:prstGeom prst="rect">
            <a:avLst/>
          </a:prstGeo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5" name="Date Placeholder 4"/>
          <p:cNvSpPr>
            <a:spLocks noGrp="1"/>
          </p:cNvSpPr>
          <p:nvPr>
            <p:ph type="dt" sz="half" idx="10"/>
          </p:nvPr>
        </p:nvSpPr>
        <p:spPr>
          <a:xfrm>
            <a:off x="7678736" y="5883283"/>
            <a:ext cx="2743200" cy="365125"/>
          </a:xfrm>
          <a:prstGeom prst="rect">
            <a:avLst/>
          </a:prstGeom>
        </p:spPr>
        <p:txBody>
          <a:bodyPr/>
          <a:lstStyle/>
          <a:p>
            <a:r>
              <a:rPr lang="en-US">
                <a:solidFill>
                  <a:srgbClr val="FFFFFF"/>
                </a:solidFill>
              </a:rPr>
              <a:t>10/07/2026</a:t>
            </a:r>
            <a:endParaRPr lang="pt-PT">
              <a:solidFill>
                <a:srgbClr val="FFFFFF"/>
              </a:solidFill>
            </a:endParaRPr>
          </a:p>
        </p:txBody>
      </p:sp>
      <p:sp>
        <p:nvSpPr>
          <p:cNvPr id="6" name="Footer Placeholder 5"/>
          <p:cNvSpPr>
            <a:spLocks noGrp="1"/>
          </p:cNvSpPr>
          <p:nvPr>
            <p:ph type="ftr" sz="quarter" idx="11"/>
          </p:nvPr>
        </p:nvSpPr>
        <p:spPr>
          <a:xfrm>
            <a:off x="913801" y="5883283"/>
            <a:ext cx="6672865" cy="365125"/>
          </a:xfrm>
          <a:prstGeom prst="rect">
            <a:avLst/>
          </a:prstGeom>
        </p:spPr>
        <p:txBody>
          <a:bodyPr/>
          <a:lstStyle/>
          <a:p>
            <a:r>
              <a:rPr lang="pt-PT">
                <a:solidFill>
                  <a:srgbClr val="FFFFFF"/>
                </a:solidFill>
              </a:rPr>
              <a:t>LIP Internship Program 2026</a:t>
            </a:r>
          </a:p>
        </p:txBody>
      </p:sp>
      <p:sp>
        <p:nvSpPr>
          <p:cNvPr id="7" name="Slide Number Placeholder 6"/>
          <p:cNvSpPr>
            <a:spLocks noGrp="1"/>
          </p:cNvSpPr>
          <p:nvPr>
            <p:ph type="sldNum" sz="quarter" idx="12"/>
          </p:nvPr>
        </p:nvSpPr>
        <p:spPr>
          <a:xfrm>
            <a:off x="10514017" y="5883283"/>
            <a:ext cx="753545" cy="365125"/>
          </a:xfrm>
          <a:prstGeom prst="rect">
            <a:avLst/>
          </a:prstGeom>
        </p:spPr>
        <p:txBody>
          <a:bodyPr/>
          <a:lstStyle/>
          <a:p>
            <a:fld id="{FDDB05BF-019A-49DE-A247-442B2AB4F089}" type="slidenum">
              <a:rPr lang="pt-PT" smtClean="0">
                <a:solidFill>
                  <a:srgbClr val="FFFFFF"/>
                </a:solidFill>
              </a:rPr>
              <a:pPr/>
              <a:t>‹#›</a:t>
            </a:fld>
            <a:endParaRPr lang="pt-PT">
              <a:solidFill>
                <a:srgbClr val="FFFFFF"/>
              </a:solidFill>
            </a:endParaRPr>
          </a:p>
        </p:txBody>
      </p:sp>
    </p:spTree>
    <p:extLst>
      <p:ext uri="{BB962C8B-B14F-4D97-AF65-F5344CB8AC3E}">
        <p14:creationId xmlns:p14="http://schemas.microsoft.com/office/powerpoint/2010/main" val="329168877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Fotografia Panorâmica com Legenda">
    <p:spTree>
      <p:nvGrpSpPr>
        <p:cNvPr id="1" name=""/>
        <p:cNvGrpSpPr/>
        <p:nvPr/>
      </p:nvGrpSpPr>
      <p:grpSpPr>
        <a:xfrm>
          <a:off x="0" y="0"/>
          <a:ext cx="0" cy="0"/>
          <a:chOff x="0" y="0"/>
          <a:chExt cx="0" cy="0"/>
        </a:xfrm>
      </p:grpSpPr>
      <p:pic>
        <p:nvPicPr>
          <p:cNvPr id="8" name="Picture 7" descr="Slate-V2-SD-panoPhotoInse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996" y="540085"/>
            <a:ext cx="10208013" cy="3834374"/>
          </a:xfrm>
          <a:prstGeom prst="rect">
            <a:avLst/>
          </a:prstGeom>
        </p:spPr>
      </p:pic>
      <p:sp>
        <p:nvSpPr>
          <p:cNvPr id="2" name="Title 1"/>
          <p:cNvSpPr>
            <a:spLocks noGrp="1"/>
          </p:cNvSpPr>
          <p:nvPr>
            <p:ph type="title"/>
          </p:nvPr>
        </p:nvSpPr>
        <p:spPr>
          <a:xfrm>
            <a:off x="913810" y="4565255"/>
            <a:ext cx="10355327" cy="543472"/>
          </a:xfrm>
          <a:prstGeom prst="rect">
            <a:avLst/>
          </a:prstGeom>
        </p:spPr>
        <p:txBody>
          <a:bodyPr anchor="b">
            <a:normAutofit/>
          </a:bodyPr>
          <a:lstStyle>
            <a:lvl1pPr algn="ctr">
              <a:defRPr sz="2800"/>
            </a:lvl1pPr>
          </a:lstStyle>
          <a:p>
            <a:r>
              <a:rPr lang="pt-PT"/>
              <a:t>Clique para editar o estilo</a:t>
            </a:r>
            <a:endParaRPr lang="en-US" dirty="0"/>
          </a:p>
        </p:txBody>
      </p:sp>
      <p:sp>
        <p:nvSpPr>
          <p:cNvPr id="3" name="Picture Placeholder 2"/>
          <p:cNvSpPr>
            <a:spLocks noGrp="1" noChangeAspect="1"/>
          </p:cNvSpPr>
          <p:nvPr>
            <p:ph type="pic" idx="1"/>
          </p:nvPr>
        </p:nvSpPr>
        <p:spPr>
          <a:xfrm>
            <a:off x="1234956" y="695017"/>
            <a:ext cx="9714133" cy="3525671"/>
          </a:xfrm>
          <a:prstGeom prst="rect">
            <a:avLst/>
          </a:prstGeo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PT"/>
              <a:t>Clique no ícone para adicionar uma imagem</a:t>
            </a:r>
            <a:endParaRPr lang="en-US" dirty="0"/>
          </a:p>
        </p:txBody>
      </p:sp>
      <p:sp>
        <p:nvSpPr>
          <p:cNvPr id="4" name="Text Placeholder 3"/>
          <p:cNvSpPr>
            <a:spLocks noGrp="1"/>
          </p:cNvSpPr>
          <p:nvPr>
            <p:ph type="body" sz="half" idx="2"/>
          </p:nvPr>
        </p:nvSpPr>
        <p:spPr>
          <a:xfrm>
            <a:off x="913797" y="5108728"/>
            <a:ext cx="10353763" cy="682472"/>
          </a:xfrm>
          <a:prstGeom prst="rect">
            <a:avLst/>
          </a:prstGeo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a:t>
            </a:r>
          </a:p>
        </p:txBody>
      </p:sp>
      <p:sp>
        <p:nvSpPr>
          <p:cNvPr id="5" name="Date Placeholder 4"/>
          <p:cNvSpPr>
            <a:spLocks noGrp="1"/>
          </p:cNvSpPr>
          <p:nvPr>
            <p:ph type="dt" sz="half" idx="10"/>
          </p:nvPr>
        </p:nvSpPr>
        <p:spPr>
          <a:xfrm>
            <a:off x="7678736" y="5883283"/>
            <a:ext cx="2743200" cy="365125"/>
          </a:xfrm>
          <a:prstGeom prst="rect">
            <a:avLst/>
          </a:prstGeom>
        </p:spPr>
        <p:txBody>
          <a:bodyPr/>
          <a:lstStyle/>
          <a:p>
            <a:r>
              <a:rPr lang="en-US">
                <a:solidFill>
                  <a:srgbClr val="FFFFFF"/>
                </a:solidFill>
              </a:rPr>
              <a:t>10/07/2026</a:t>
            </a:r>
            <a:endParaRPr lang="pt-PT">
              <a:solidFill>
                <a:srgbClr val="FFFFFF"/>
              </a:solidFill>
            </a:endParaRPr>
          </a:p>
        </p:txBody>
      </p:sp>
      <p:sp>
        <p:nvSpPr>
          <p:cNvPr id="6" name="Footer Placeholder 5"/>
          <p:cNvSpPr>
            <a:spLocks noGrp="1"/>
          </p:cNvSpPr>
          <p:nvPr>
            <p:ph type="ftr" sz="quarter" idx="11"/>
          </p:nvPr>
        </p:nvSpPr>
        <p:spPr>
          <a:xfrm>
            <a:off x="913801" y="5883283"/>
            <a:ext cx="6672865" cy="365125"/>
          </a:xfrm>
          <a:prstGeom prst="rect">
            <a:avLst/>
          </a:prstGeom>
        </p:spPr>
        <p:txBody>
          <a:bodyPr/>
          <a:lstStyle/>
          <a:p>
            <a:r>
              <a:rPr lang="pt-PT">
                <a:solidFill>
                  <a:srgbClr val="FFFFFF"/>
                </a:solidFill>
              </a:rPr>
              <a:t>LIP Internship Program 2026</a:t>
            </a:r>
          </a:p>
        </p:txBody>
      </p:sp>
      <p:sp>
        <p:nvSpPr>
          <p:cNvPr id="7" name="Slide Number Placeholder 6"/>
          <p:cNvSpPr>
            <a:spLocks noGrp="1"/>
          </p:cNvSpPr>
          <p:nvPr>
            <p:ph type="sldNum" sz="quarter" idx="12"/>
          </p:nvPr>
        </p:nvSpPr>
        <p:spPr>
          <a:xfrm>
            <a:off x="10514017" y="5883283"/>
            <a:ext cx="753545" cy="365125"/>
          </a:xfrm>
          <a:prstGeom prst="rect">
            <a:avLst/>
          </a:prstGeom>
        </p:spPr>
        <p:txBody>
          <a:bodyPr/>
          <a:lstStyle/>
          <a:p>
            <a:fld id="{FDDB05BF-019A-49DE-A247-442B2AB4F089}" type="slidenum">
              <a:rPr lang="pt-PT" smtClean="0">
                <a:solidFill>
                  <a:srgbClr val="FFFFFF"/>
                </a:solidFill>
              </a:rPr>
              <a:pPr/>
              <a:t>‹#›</a:t>
            </a:fld>
            <a:endParaRPr lang="pt-PT">
              <a:solidFill>
                <a:srgbClr val="FFFFFF"/>
              </a:solidFill>
            </a:endParaRPr>
          </a:p>
        </p:txBody>
      </p:sp>
    </p:spTree>
    <p:extLst>
      <p:ext uri="{BB962C8B-B14F-4D97-AF65-F5344CB8AC3E}">
        <p14:creationId xmlns:p14="http://schemas.microsoft.com/office/powerpoint/2010/main" val="390343950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913797" y="608437"/>
            <a:ext cx="10353763" cy="3534344"/>
          </a:xfrm>
          <a:prstGeom prst="rect">
            <a:avLst/>
          </a:prstGeom>
        </p:spPr>
        <p:txBody>
          <a:bodyPr anchor="ctr"/>
          <a:lstStyle>
            <a:lvl1pPr>
              <a:defRPr sz="3200"/>
            </a:lvl1pPr>
          </a:lstStyle>
          <a:p>
            <a:r>
              <a:rPr lang="pt-PT"/>
              <a:t>Clique para editar o estilo</a:t>
            </a:r>
            <a:endParaRPr lang="en-US" dirty="0"/>
          </a:p>
        </p:txBody>
      </p:sp>
      <p:sp>
        <p:nvSpPr>
          <p:cNvPr id="4" name="Text Placeholder 3"/>
          <p:cNvSpPr>
            <a:spLocks noGrp="1"/>
          </p:cNvSpPr>
          <p:nvPr>
            <p:ph type="body" sz="half" idx="2"/>
          </p:nvPr>
        </p:nvSpPr>
        <p:spPr>
          <a:xfrm>
            <a:off x="913797" y="4295180"/>
            <a:ext cx="10353763" cy="1501826"/>
          </a:xfrm>
          <a:prstGeom prst="rect">
            <a:avLst/>
          </a:prstGeo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a:t>
            </a:r>
          </a:p>
        </p:txBody>
      </p:sp>
      <p:sp>
        <p:nvSpPr>
          <p:cNvPr id="5" name="Date Placeholder 4"/>
          <p:cNvSpPr>
            <a:spLocks noGrp="1"/>
          </p:cNvSpPr>
          <p:nvPr>
            <p:ph type="dt" sz="half" idx="10"/>
          </p:nvPr>
        </p:nvSpPr>
        <p:spPr>
          <a:xfrm>
            <a:off x="7678736" y="5883283"/>
            <a:ext cx="2743200" cy="365125"/>
          </a:xfrm>
          <a:prstGeom prst="rect">
            <a:avLst/>
          </a:prstGeom>
        </p:spPr>
        <p:txBody>
          <a:bodyPr/>
          <a:lstStyle/>
          <a:p>
            <a:r>
              <a:rPr lang="en-US">
                <a:solidFill>
                  <a:srgbClr val="FFFFFF"/>
                </a:solidFill>
              </a:rPr>
              <a:t>10/07/2026</a:t>
            </a:r>
            <a:endParaRPr lang="pt-PT">
              <a:solidFill>
                <a:srgbClr val="FFFFFF"/>
              </a:solidFill>
            </a:endParaRPr>
          </a:p>
        </p:txBody>
      </p:sp>
      <p:sp>
        <p:nvSpPr>
          <p:cNvPr id="6" name="Footer Placeholder 5"/>
          <p:cNvSpPr>
            <a:spLocks noGrp="1"/>
          </p:cNvSpPr>
          <p:nvPr>
            <p:ph type="ftr" sz="quarter" idx="11"/>
          </p:nvPr>
        </p:nvSpPr>
        <p:spPr>
          <a:xfrm>
            <a:off x="913801" y="5883283"/>
            <a:ext cx="6672865" cy="365125"/>
          </a:xfrm>
          <a:prstGeom prst="rect">
            <a:avLst/>
          </a:prstGeom>
        </p:spPr>
        <p:txBody>
          <a:bodyPr/>
          <a:lstStyle/>
          <a:p>
            <a:r>
              <a:rPr lang="pt-PT">
                <a:solidFill>
                  <a:srgbClr val="FFFFFF"/>
                </a:solidFill>
              </a:rPr>
              <a:t>LIP Internship Program 2026</a:t>
            </a:r>
          </a:p>
        </p:txBody>
      </p:sp>
      <p:sp>
        <p:nvSpPr>
          <p:cNvPr id="7" name="Slide Number Placeholder 6"/>
          <p:cNvSpPr>
            <a:spLocks noGrp="1"/>
          </p:cNvSpPr>
          <p:nvPr>
            <p:ph type="sldNum" sz="quarter" idx="12"/>
          </p:nvPr>
        </p:nvSpPr>
        <p:spPr>
          <a:xfrm>
            <a:off x="10514017" y="5883283"/>
            <a:ext cx="753545" cy="365125"/>
          </a:xfrm>
          <a:prstGeom prst="rect">
            <a:avLst/>
          </a:prstGeom>
        </p:spPr>
        <p:txBody>
          <a:bodyPr/>
          <a:lstStyle/>
          <a:p>
            <a:fld id="{FDDB05BF-019A-49DE-A247-442B2AB4F089}" type="slidenum">
              <a:rPr lang="pt-PT" smtClean="0">
                <a:solidFill>
                  <a:srgbClr val="FFFFFF"/>
                </a:solidFill>
              </a:rPr>
              <a:pPr/>
              <a:t>‹#›</a:t>
            </a:fld>
            <a:endParaRPr lang="pt-PT">
              <a:solidFill>
                <a:srgbClr val="FFFFFF"/>
              </a:solidFill>
            </a:endParaRPr>
          </a:p>
        </p:txBody>
      </p:sp>
    </p:spTree>
    <p:extLst>
      <p:ext uri="{BB962C8B-B14F-4D97-AF65-F5344CB8AC3E}">
        <p14:creationId xmlns:p14="http://schemas.microsoft.com/office/powerpoint/2010/main" val="373520790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a:prstGeom prst="rect">
            <a:avLst/>
          </a:prstGeom>
        </p:spPr>
        <p:txBody>
          <a:bodyPr anchor="ctr"/>
          <a:lstStyle>
            <a:lvl1pPr>
              <a:defRPr sz="3200"/>
            </a:lvl1pPr>
          </a:lstStyle>
          <a:p>
            <a:r>
              <a:rPr lang="pt-PT"/>
              <a:t>Clique para editar o estilo</a:t>
            </a:r>
            <a:endParaRPr lang="en-US" dirty="0"/>
          </a:p>
        </p:txBody>
      </p:sp>
      <p:sp>
        <p:nvSpPr>
          <p:cNvPr id="12" name="Text Placeholder 3"/>
          <p:cNvSpPr>
            <a:spLocks noGrp="1"/>
          </p:cNvSpPr>
          <p:nvPr>
            <p:ph type="body" sz="half" idx="13"/>
          </p:nvPr>
        </p:nvSpPr>
        <p:spPr>
          <a:xfrm>
            <a:off x="1720645" y="3610037"/>
            <a:ext cx="8752299" cy="532749"/>
          </a:xfrm>
          <a:prstGeom prst="rect">
            <a:avLst/>
          </a:prstGeo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a:t>
            </a:r>
          </a:p>
        </p:txBody>
      </p:sp>
      <p:sp>
        <p:nvSpPr>
          <p:cNvPr id="4" name="Text Placeholder 3"/>
          <p:cNvSpPr>
            <a:spLocks noGrp="1"/>
          </p:cNvSpPr>
          <p:nvPr>
            <p:ph type="body" sz="half" idx="2"/>
          </p:nvPr>
        </p:nvSpPr>
        <p:spPr>
          <a:xfrm>
            <a:off x="913797" y="4304353"/>
            <a:ext cx="10353763" cy="1489496"/>
          </a:xfrm>
          <a:prstGeom prst="rect">
            <a:avLst/>
          </a:prstGeo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a:t>
            </a:r>
          </a:p>
        </p:txBody>
      </p:sp>
      <p:sp>
        <p:nvSpPr>
          <p:cNvPr id="5" name="Date Placeholder 4"/>
          <p:cNvSpPr>
            <a:spLocks noGrp="1"/>
          </p:cNvSpPr>
          <p:nvPr>
            <p:ph type="dt" sz="half" idx="10"/>
          </p:nvPr>
        </p:nvSpPr>
        <p:spPr>
          <a:xfrm>
            <a:off x="7678736" y="5883283"/>
            <a:ext cx="2743200" cy="365125"/>
          </a:xfrm>
          <a:prstGeom prst="rect">
            <a:avLst/>
          </a:prstGeom>
        </p:spPr>
        <p:txBody>
          <a:bodyPr/>
          <a:lstStyle/>
          <a:p>
            <a:r>
              <a:rPr lang="en-US">
                <a:solidFill>
                  <a:srgbClr val="FFFFFF"/>
                </a:solidFill>
              </a:rPr>
              <a:t>10/07/2026</a:t>
            </a:r>
            <a:endParaRPr lang="pt-PT">
              <a:solidFill>
                <a:srgbClr val="FFFFFF"/>
              </a:solidFill>
            </a:endParaRPr>
          </a:p>
        </p:txBody>
      </p:sp>
      <p:sp>
        <p:nvSpPr>
          <p:cNvPr id="6" name="Footer Placeholder 5"/>
          <p:cNvSpPr>
            <a:spLocks noGrp="1"/>
          </p:cNvSpPr>
          <p:nvPr>
            <p:ph type="ftr" sz="quarter" idx="11"/>
          </p:nvPr>
        </p:nvSpPr>
        <p:spPr>
          <a:xfrm>
            <a:off x="913801" y="5883283"/>
            <a:ext cx="6672865" cy="365125"/>
          </a:xfrm>
          <a:prstGeom prst="rect">
            <a:avLst/>
          </a:prstGeom>
        </p:spPr>
        <p:txBody>
          <a:bodyPr/>
          <a:lstStyle/>
          <a:p>
            <a:r>
              <a:rPr lang="pt-PT">
                <a:solidFill>
                  <a:srgbClr val="FFFFFF"/>
                </a:solidFill>
              </a:rPr>
              <a:t>LIP Internship Program 2026</a:t>
            </a:r>
          </a:p>
        </p:txBody>
      </p:sp>
      <p:sp>
        <p:nvSpPr>
          <p:cNvPr id="7" name="Slide Number Placeholder 6"/>
          <p:cNvSpPr>
            <a:spLocks noGrp="1"/>
          </p:cNvSpPr>
          <p:nvPr>
            <p:ph type="sldNum" sz="quarter" idx="12"/>
          </p:nvPr>
        </p:nvSpPr>
        <p:spPr>
          <a:xfrm>
            <a:off x="10514017" y="5883283"/>
            <a:ext cx="753545" cy="365125"/>
          </a:xfrm>
          <a:prstGeom prst="rect">
            <a:avLst/>
          </a:prstGeom>
        </p:spPr>
        <p:txBody>
          <a:bodyPr/>
          <a:lstStyle/>
          <a:p>
            <a:fld id="{FDDB05BF-019A-49DE-A247-442B2AB4F089}" type="slidenum">
              <a:rPr lang="pt-PT" smtClean="0">
                <a:solidFill>
                  <a:srgbClr val="FFFFFF"/>
                </a:solidFill>
              </a:rPr>
              <a:pPr/>
              <a:t>‹#›</a:t>
            </a:fld>
            <a:endParaRPr lang="pt-PT">
              <a:solidFill>
                <a:srgbClr val="FFFFFF"/>
              </a:solidFill>
            </a:endParaRPr>
          </a:p>
        </p:txBody>
      </p:sp>
      <p:sp>
        <p:nvSpPr>
          <p:cNvPr id="11" name="TextBox 10"/>
          <p:cNvSpPr txBox="1"/>
          <p:nvPr/>
        </p:nvSpPr>
        <p:spPr>
          <a:xfrm>
            <a:off x="836612" y="87391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srgbClr val="FFFFFF"/>
                </a:solidFill>
                <a:effectLst/>
              </a:rPr>
              <a:t>“</a:t>
            </a:r>
          </a:p>
        </p:txBody>
      </p:sp>
      <p:sp>
        <p:nvSpPr>
          <p:cNvPr id="13" name="TextBox 12"/>
          <p:cNvSpPr txBox="1"/>
          <p:nvPr/>
        </p:nvSpPr>
        <p:spPr>
          <a:xfrm>
            <a:off x="10437812" y="2933245"/>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srgbClr val="FFFFFF"/>
                </a:solidFill>
                <a:effectLst/>
              </a:rPr>
              <a:t>”</a:t>
            </a:r>
          </a:p>
        </p:txBody>
      </p:sp>
    </p:spTree>
    <p:extLst>
      <p:ext uri="{BB962C8B-B14F-4D97-AF65-F5344CB8AC3E}">
        <p14:creationId xmlns:p14="http://schemas.microsoft.com/office/powerpoint/2010/main" val="9042721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ítulo e objeto">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381370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913797" y="2126950"/>
            <a:ext cx="10353763" cy="2511835"/>
          </a:xfrm>
          <a:prstGeom prst="rect">
            <a:avLst/>
          </a:prstGeom>
        </p:spPr>
        <p:txBody>
          <a:bodyPr anchor="b"/>
          <a:lstStyle>
            <a:lvl1pPr>
              <a:defRPr sz="3200"/>
            </a:lvl1pPr>
          </a:lstStyle>
          <a:p>
            <a:r>
              <a:rPr lang="pt-PT"/>
              <a:t>Clique para editar o estilo</a:t>
            </a:r>
            <a:endParaRPr lang="en-US" dirty="0"/>
          </a:p>
        </p:txBody>
      </p:sp>
      <p:sp>
        <p:nvSpPr>
          <p:cNvPr id="4" name="Text Placeholder 3"/>
          <p:cNvSpPr>
            <a:spLocks noGrp="1"/>
          </p:cNvSpPr>
          <p:nvPr>
            <p:ph type="body" sz="half" idx="2"/>
          </p:nvPr>
        </p:nvSpPr>
        <p:spPr>
          <a:xfrm>
            <a:off x="913790" y="4650556"/>
            <a:ext cx="10352199" cy="1140644"/>
          </a:xfrm>
          <a:prstGeom prst="rect">
            <a:avLst/>
          </a:prstGeo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a:t>
            </a:r>
          </a:p>
        </p:txBody>
      </p:sp>
      <p:sp>
        <p:nvSpPr>
          <p:cNvPr id="5" name="Date Placeholder 4"/>
          <p:cNvSpPr>
            <a:spLocks noGrp="1"/>
          </p:cNvSpPr>
          <p:nvPr>
            <p:ph type="dt" sz="half" idx="10"/>
          </p:nvPr>
        </p:nvSpPr>
        <p:spPr>
          <a:xfrm>
            <a:off x="7678736" y="5883283"/>
            <a:ext cx="2743200" cy="365125"/>
          </a:xfrm>
          <a:prstGeom prst="rect">
            <a:avLst/>
          </a:prstGeom>
        </p:spPr>
        <p:txBody>
          <a:bodyPr/>
          <a:lstStyle/>
          <a:p>
            <a:r>
              <a:rPr lang="en-US">
                <a:solidFill>
                  <a:srgbClr val="FFFFFF"/>
                </a:solidFill>
              </a:rPr>
              <a:t>10/07/2026</a:t>
            </a:r>
            <a:endParaRPr lang="pt-PT">
              <a:solidFill>
                <a:srgbClr val="FFFFFF"/>
              </a:solidFill>
            </a:endParaRPr>
          </a:p>
        </p:txBody>
      </p:sp>
      <p:sp>
        <p:nvSpPr>
          <p:cNvPr id="6" name="Footer Placeholder 5"/>
          <p:cNvSpPr>
            <a:spLocks noGrp="1"/>
          </p:cNvSpPr>
          <p:nvPr>
            <p:ph type="ftr" sz="quarter" idx="11"/>
          </p:nvPr>
        </p:nvSpPr>
        <p:spPr>
          <a:xfrm>
            <a:off x="913801" y="5883283"/>
            <a:ext cx="6672865" cy="365125"/>
          </a:xfrm>
          <a:prstGeom prst="rect">
            <a:avLst/>
          </a:prstGeom>
        </p:spPr>
        <p:txBody>
          <a:bodyPr/>
          <a:lstStyle/>
          <a:p>
            <a:r>
              <a:rPr lang="pt-PT">
                <a:solidFill>
                  <a:srgbClr val="FFFFFF"/>
                </a:solidFill>
              </a:rPr>
              <a:t>LIP Internship Program 2026</a:t>
            </a:r>
          </a:p>
        </p:txBody>
      </p:sp>
      <p:sp>
        <p:nvSpPr>
          <p:cNvPr id="7" name="Slide Number Placeholder 6"/>
          <p:cNvSpPr>
            <a:spLocks noGrp="1"/>
          </p:cNvSpPr>
          <p:nvPr>
            <p:ph type="sldNum" sz="quarter" idx="12"/>
          </p:nvPr>
        </p:nvSpPr>
        <p:spPr>
          <a:xfrm>
            <a:off x="10514017" y="5883283"/>
            <a:ext cx="753545" cy="365125"/>
          </a:xfrm>
          <a:prstGeom prst="rect">
            <a:avLst/>
          </a:prstGeom>
        </p:spPr>
        <p:txBody>
          <a:bodyPr/>
          <a:lstStyle/>
          <a:p>
            <a:fld id="{FDDB05BF-019A-49DE-A247-442B2AB4F089}" type="slidenum">
              <a:rPr lang="pt-PT" smtClean="0">
                <a:solidFill>
                  <a:srgbClr val="FFFFFF"/>
                </a:solidFill>
              </a:rPr>
              <a:pPr/>
              <a:t>‹#›</a:t>
            </a:fld>
            <a:endParaRPr lang="pt-PT">
              <a:solidFill>
                <a:srgbClr val="FFFFFF"/>
              </a:solidFill>
            </a:endParaRPr>
          </a:p>
        </p:txBody>
      </p:sp>
    </p:spTree>
    <p:extLst>
      <p:ext uri="{BB962C8B-B14F-4D97-AF65-F5344CB8AC3E}">
        <p14:creationId xmlns:p14="http://schemas.microsoft.com/office/powerpoint/2010/main" val="220636500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3 Colunas">
    <p:spTree>
      <p:nvGrpSpPr>
        <p:cNvPr id="1" name=""/>
        <p:cNvGrpSpPr/>
        <p:nvPr/>
      </p:nvGrpSpPr>
      <p:grpSpPr>
        <a:xfrm>
          <a:off x="0" y="0"/>
          <a:ext cx="0" cy="0"/>
          <a:chOff x="0" y="0"/>
          <a:chExt cx="0" cy="0"/>
        </a:xfrm>
      </p:grpSpPr>
      <p:sp>
        <p:nvSpPr>
          <p:cNvPr id="15" name="Title 1"/>
          <p:cNvSpPr>
            <a:spLocks noGrp="1"/>
          </p:cNvSpPr>
          <p:nvPr>
            <p:ph type="title"/>
          </p:nvPr>
        </p:nvSpPr>
        <p:spPr>
          <a:xfrm>
            <a:off x="913797" y="609600"/>
            <a:ext cx="10353763" cy="970450"/>
          </a:xfrm>
          <a:prstGeom prst="rect">
            <a:avLst/>
          </a:prstGeom>
        </p:spPr>
        <p:txBody>
          <a:bodyPr/>
          <a:lstStyle/>
          <a:p>
            <a:r>
              <a:rPr lang="pt-PT"/>
              <a:t>Clique para editar o estilo</a:t>
            </a:r>
            <a:endParaRPr lang="en-US" dirty="0"/>
          </a:p>
        </p:txBody>
      </p:sp>
      <p:sp>
        <p:nvSpPr>
          <p:cNvPr id="7" name="Text Placeholder 2"/>
          <p:cNvSpPr>
            <a:spLocks noGrp="1"/>
          </p:cNvSpPr>
          <p:nvPr>
            <p:ph type="body" idx="1"/>
          </p:nvPr>
        </p:nvSpPr>
        <p:spPr>
          <a:xfrm>
            <a:off x="913795" y="1885950"/>
            <a:ext cx="3300984" cy="576262"/>
          </a:xfrm>
          <a:prstGeom prst="rect">
            <a:avLst/>
          </a:prstGeo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8" name="Text Placeholder 3"/>
          <p:cNvSpPr>
            <a:spLocks noGrp="1"/>
          </p:cNvSpPr>
          <p:nvPr>
            <p:ph type="body" sz="half" idx="15"/>
          </p:nvPr>
        </p:nvSpPr>
        <p:spPr>
          <a:xfrm>
            <a:off x="913795" y="2571750"/>
            <a:ext cx="3300984" cy="3219450"/>
          </a:xfrm>
          <a:prstGeom prst="rect">
            <a:avLst/>
          </a:prstGeo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9" name="Text Placeholder 4"/>
          <p:cNvSpPr>
            <a:spLocks noGrp="1"/>
          </p:cNvSpPr>
          <p:nvPr>
            <p:ph type="body" sz="quarter" idx="3"/>
          </p:nvPr>
        </p:nvSpPr>
        <p:spPr>
          <a:xfrm>
            <a:off x="4446711" y="1885950"/>
            <a:ext cx="3300984" cy="576262"/>
          </a:xfrm>
          <a:prstGeom prst="rect">
            <a:avLst/>
          </a:prstGeo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10" name="Text Placeholder 3"/>
          <p:cNvSpPr>
            <a:spLocks noGrp="1"/>
          </p:cNvSpPr>
          <p:nvPr>
            <p:ph type="body" sz="half" idx="16"/>
          </p:nvPr>
        </p:nvSpPr>
        <p:spPr>
          <a:xfrm>
            <a:off x="4441435" y="2571750"/>
            <a:ext cx="3300984" cy="3219450"/>
          </a:xfrm>
          <a:prstGeom prst="rect">
            <a:avLst/>
          </a:prstGeo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11" name="Text Placeholder 4"/>
          <p:cNvSpPr>
            <a:spLocks noGrp="1"/>
          </p:cNvSpPr>
          <p:nvPr>
            <p:ph type="body" sz="quarter" idx="13"/>
          </p:nvPr>
        </p:nvSpPr>
        <p:spPr>
          <a:xfrm>
            <a:off x="7966572" y="1885950"/>
            <a:ext cx="3300984" cy="576262"/>
          </a:xfrm>
          <a:prstGeom prst="rect">
            <a:avLst/>
          </a:prstGeo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12" name="Text Placeholder 3"/>
          <p:cNvSpPr>
            <a:spLocks noGrp="1"/>
          </p:cNvSpPr>
          <p:nvPr>
            <p:ph type="body" sz="half" idx="17"/>
          </p:nvPr>
        </p:nvSpPr>
        <p:spPr>
          <a:xfrm>
            <a:off x="7966572" y="2571750"/>
            <a:ext cx="3300984" cy="3219450"/>
          </a:xfrm>
          <a:prstGeom prst="rect">
            <a:avLst/>
          </a:prstGeo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3" name="Date Placeholder 2"/>
          <p:cNvSpPr>
            <a:spLocks noGrp="1"/>
          </p:cNvSpPr>
          <p:nvPr>
            <p:ph type="dt" sz="half" idx="10"/>
          </p:nvPr>
        </p:nvSpPr>
        <p:spPr>
          <a:xfrm>
            <a:off x="7678736" y="5883283"/>
            <a:ext cx="2743200" cy="365125"/>
          </a:xfrm>
          <a:prstGeom prst="rect">
            <a:avLst/>
          </a:prstGeom>
        </p:spPr>
        <p:txBody>
          <a:bodyPr/>
          <a:lstStyle/>
          <a:p>
            <a:r>
              <a:rPr lang="en-US">
                <a:solidFill>
                  <a:srgbClr val="FFFFFF"/>
                </a:solidFill>
              </a:rPr>
              <a:t>10/07/2026</a:t>
            </a:r>
            <a:endParaRPr lang="pt-PT">
              <a:solidFill>
                <a:srgbClr val="FFFFFF"/>
              </a:solidFill>
            </a:endParaRPr>
          </a:p>
        </p:txBody>
      </p:sp>
      <p:sp>
        <p:nvSpPr>
          <p:cNvPr id="4" name="Footer Placeholder 3"/>
          <p:cNvSpPr>
            <a:spLocks noGrp="1"/>
          </p:cNvSpPr>
          <p:nvPr>
            <p:ph type="ftr" sz="quarter" idx="11"/>
          </p:nvPr>
        </p:nvSpPr>
        <p:spPr>
          <a:xfrm>
            <a:off x="913801" y="5883283"/>
            <a:ext cx="6672865" cy="365125"/>
          </a:xfrm>
          <a:prstGeom prst="rect">
            <a:avLst/>
          </a:prstGeom>
        </p:spPr>
        <p:txBody>
          <a:bodyPr/>
          <a:lstStyle/>
          <a:p>
            <a:r>
              <a:rPr lang="pt-PT">
                <a:solidFill>
                  <a:srgbClr val="FFFFFF"/>
                </a:solidFill>
              </a:rPr>
              <a:t>LIP Internship Program 2026</a:t>
            </a:r>
          </a:p>
        </p:txBody>
      </p:sp>
      <p:sp>
        <p:nvSpPr>
          <p:cNvPr id="5" name="Slide Number Placeholder 4"/>
          <p:cNvSpPr>
            <a:spLocks noGrp="1"/>
          </p:cNvSpPr>
          <p:nvPr>
            <p:ph type="sldNum" sz="quarter" idx="12"/>
          </p:nvPr>
        </p:nvSpPr>
        <p:spPr>
          <a:xfrm>
            <a:off x="10514017" y="5883283"/>
            <a:ext cx="753545" cy="365125"/>
          </a:xfrm>
          <a:prstGeom prst="rect">
            <a:avLst/>
          </a:prstGeom>
        </p:spPr>
        <p:txBody>
          <a:bodyPr/>
          <a:lstStyle/>
          <a:p>
            <a:fld id="{FDDB05BF-019A-49DE-A247-442B2AB4F089}" type="slidenum">
              <a:rPr lang="pt-PT" smtClean="0">
                <a:solidFill>
                  <a:srgbClr val="FFFFFF"/>
                </a:solidFill>
              </a:rPr>
              <a:pPr/>
              <a:t>‹#›</a:t>
            </a:fld>
            <a:endParaRPr lang="pt-PT">
              <a:solidFill>
                <a:srgbClr val="FFFFFF"/>
              </a:solidFill>
            </a:endParaRPr>
          </a:p>
        </p:txBody>
      </p:sp>
    </p:spTree>
    <p:extLst>
      <p:ext uri="{BB962C8B-B14F-4D97-AF65-F5344CB8AC3E}">
        <p14:creationId xmlns:p14="http://schemas.microsoft.com/office/powerpoint/2010/main" val="384763175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Coluna de 3 Imagens">
    <p:spTree>
      <p:nvGrpSpPr>
        <p:cNvPr id="1" name=""/>
        <p:cNvGrpSpPr/>
        <p:nvPr/>
      </p:nvGrpSpPr>
      <p:grpSpPr>
        <a:xfrm>
          <a:off x="0" y="0"/>
          <a:ext cx="0" cy="0"/>
          <a:chOff x="0" y="0"/>
          <a:chExt cx="0" cy="0"/>
        </a:xfrm>
      </p:grpSpPr>
      <p:pic>
        <p:nvPicPr>
          <p:cNvPr id="6" name="Picture 5" descr="Slate-V2-SD-3colPhotoInse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8988" y="1826045"/>
            <a:ext cx="3372061" cy="1833558"/>
          </a:xfrm>
          <a:prstGeom prst="rect">
            <a:avLst/>
          </a:prstGeom>
        </p:spPr>
      </p:pic>
      <p:pic>
        <p:nvPicPr>
          <p:cNvPr id="28" name="Picture 27" descr="Slate-V2-SD-3colPhotoInse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91752" y="1826045"/>
            <a:ext cx="3372061" cy="1833558"/>
          </a:xfrm>
          <a:prstGeom prst="rect">
            <a:avLst/>
          </a:prstGeom>
        </p:spPr>
      </p:pic>
      <p:pic>
        <p:nvPicPr>
          <p:cNvPr id="29" name="Picture 28" descr="Slate-V2-SD-3colPhotoInse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5620" y="1826045"/>
            <a:ext cx="3372061" cy="1833558"/>
          </a:xfrm>
          <a:prstGeom prst="rect">
            <a:avLst/>
          </a:prstGeom>
        </p:spPr>
      </p:pic>
      <p:sp>
        <p:nvSpPr>
          <p:cNvPr id="30" name="Title 1"/>
          <p:cNvSpPr>
            <a:spLocks noGrp="1"/>
          </p:cNvSpPr>
          <p:nvPr>
            <p:ph type="title"/>
          </p:nvPr>
        </p:nvSpPr>
        <p:spPr>
          <a:xfrm>
            <a:off x="913797" y="609600"/>
            <a:ext cx="10353763" cy="970450"/>
          </a:xfrm>
          <a:prstGeom prst="rect">
            <a:avLst/>
          </a:prstGeom>
        </p:spPr>
        <p:txBody>
          <a:bodyPr/>
          <a:lstStyle/>
          <a:p>
            <a:r>
              <a:rPr lang="pt-PT"/>
              <a:t>Clique para editar o estilo</a:t>
            </a:r>
            <a:endParaRPr lang="en-US" dirty="0"/>
          </a:p>
        </p:txBody>
      </p:sp>
      <p:sp>
        <p:nvSpPr>
          <p:cNvPr id="19" name="Text Placeholder 2"/>
          <p:cNvSpPr>
            <a:spLocks noGrp="1"/>
          </p:cNvSpPr>
          <p:nvPr>
            <p:ph type="body" idx="1"/>
          </p:nvPr>
        </p:nvSpPr>
        <p:spPr>
          <a:xfrm>
            <a:off x="913795" y="3904106"/>
            <a:ext cx="3300984" cy="576262"/>
          </a:xfrm>
          <a:prstGeom prst="rect">
            <a:avLst/>
          </a:prstGeo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20" name="Picture Placeholder 2"/>
          <p:cNvSpPr>
            <a:spLocks noGrp="1" noChangeAspect="1"/>
          </p:cNvSpPr>
          <p:nvPr>
            <p:ph type="pic" idx="15"/>
          </p:nvPr>
        </p:nvSpPr>
        <p:spPr>
          <a:xfrm>
            <a:off x="1018103"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PT"/>
              <a:t>Clique no ícone para adicionar uma imagem</a:t>
            </a:r>
            <a:endParaRPr lang="en-US" dirty="0"/>
          </a:p>
        </p:txBody>
      </p:sp>
      <p:sp>
        <p:nvSpPr>
          <p:cNvPr id="21" name="Text Placeholder 3"/>
          <p:cNvSpPr>
            <a:spLocks noGrp="1"/>
          </p:cNvSpPr>
          <p:nvPr>
            <p:ph type="body" sz="half" idx="18"/>
          </p:nvPr>
        </p:nvSpPr>
        <p:spPr>
          <a:xfrm>
            <a:off x="913795" y="4480376"/>
            <a:ext cx="3300984" cy="1310833"/>
          </a:xfrm>
          <a:prstGeom prst="rect">
            <a:avLst/>
          </a:prstGeo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22" name="Text Placeholder 4"/>
          <p:cNvSpPr>
            <a:spLocks noGrp="1"/>
          </p:cNvSpPr>
          <p:nvPr>
            <p:ph type="body" sz="quarter" idx="3"/>
          </p:nvPr>
        </p:nvSpPr>
        <p:spPr>
          <a:xfrm>
            <a:off x="4442788" y="3904106"/>
            <a:ext cx="3300984" cy="576262"/>
          </a:xfrm>
          <a:prstGeom prst="rect">
            <a:avLst/>
          </a:prstGeo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PT"/>
              <a:t>Clique no ícone para adicionar uma imagem</a:t>
            </a:r>
            <a:endParaRPr lang="en-US" dirty="0"/>
          </a:p>
        </p:txBody>
      </p:sp>
      <p:sp>
        <p:nvSpPr>
          <p:cNvPr id="24" name="Text Placeholder 3"/>
          <p:cNvSpPr>
            <a:spLocks noGrp="1"/>
          </p:cNvSpPr>
          <p:nvPr>
            <p:ph type="body" sz="half" idx="19"/>
          </p:nvPr>
        </p:nvSpPr>
        <p:spPr>
          <a:xfrm>
            <a:off x="4441438" y="4480375"/>
            <a:ext cx="3302337" cy="1310833"/>
          </a:xfrm>
          <a:prstGeom prst="rect">
            <a:avLst/>
          </a:prstGeo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25" name="Text Placeholder 4"/>
          <p:cNvSpPr>
            <a:spLocks noGrp="1"/>
          </p:cNvSpPr>
          <p:nvPr>
            <p:ph type="body" sz="quarter" idx="13"/>
          </p:nvPr>
        </p:nvSpPr>
        <p:spPr>
          <a:xfrm>
            <a:off x="7966697" y="3904106"/>
            <a:ext cx="3300984" cy="576262"/>
          </a:xfrm>
          <a:prstGeom prst="rect">
            <a:avLst/>
          </a:prstGeo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26" name="Picture Placeholder 2"/>
          <p:cNvSpPr>
            <a:spLocks noGrp="1" noChangeAspect="1"/>
          </p:cNvSpPr>
          <p:nvPr>
            <p:ph type="pic" idx="22"/>
          </p:nvPr>
        </p:nvSpPr>
        <p:spPr>
          <a:xfrm>
            <a:off x="8075699"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PT"/>
              <a:t>Clique no ícone para adicionar uma imagem</a:t>
            </a:r>
            <a:endParaRPr lang="en-US" dirty="0"/>
          </a:p>
        </p:txBody>
      </p:sp>
      <p:sp>
        <p:nvSpPr>
          <p:cNvPr id="27" name="Text Placeholder 3"/>
          <p:cNvSpPr>
            <a:spLocks noGrp="1"/>
          </p:cNvSpPr>
          <p:nvPr>
            <p:ph type="body" sz="half" idx="20"/>
          </p:nvPr>
        </p:nvSpPr>
        <p:spPr>
          <a:xfrm>
            <a:off x="7966572" y="4480373"/>
            <a:ext cx="3300984" cy="1310835"/>
          </a:xfrm>
          <a:prstGeom prst="rect">
            <a:avLst/>
          </a:prstGeo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3" name="Date Placeholder 2"/>
          <p:cNvSpPr>
            <a:spLocks noGrp="1"/>
          </p:cNvSpPr>
          <p:nvPr>
            <p:ph type="dt" sz="half" idx="10"/>
          </p:nvPr>
        </p:nvSpPr>
        <p:spPr>
          <a:xfrm>
            <a:off x="7678736" y="5883283"/>
            <a:ext cx="2743200" cy="365125"/>
          </a:xfrm>
          <a:prstGeom prst="rect">
            <a:avLst/>
          </a:prstGeom>
        </p:spPr>
        <p:txBody>
          <a:bodyPr/>
          <a:lstStyle/>
          <a:p>
            <a:r>
              <a:rPr lang="en-US">
                <a:solidFill>
                  <a:srgbClr val="FFFFFF"/>
                </a:solidFill>
              </a:rPr>
              <a:t>10/07/2026</a:t>
            </a:r>
            <a:endParaRPr lang="pt-PT">
              <a:solidFill>
                <a:srgbClr val="FFFFFF"/>
              </a:solidFill>
            </a:endParaRPr>
          </a:p>
        </p:txBody>
      </p:sp>
      <p:sp>
        <p:nvSpPr>
          <p:cNvPr id="4" name="Footer Placeholder 3"/>
          <p:cNvSpPr>
            <a:spLocks noGrp="1"/>
          </p:cNvSpPr>
          <p:nvPr>
            <p:ph type="ftr" sz="quarter" idx="11"/>
          </p:nvPr>
        </p:nvSpPr>
        <p:spPr>
          <a:xfrm>
            <a:off x="913801" y="5883283"/>
            <a:ext cx="6672865" cy="365125"/>
          </a:xfrm>
          <a:prstGeom prst="rect">
            <a:avLst/>
          </a:prstGeom>
        </p:spPr>
        <p:txBody>
          <a:bodyPr/>
          <a:lstStyle/>
          <a:p>
            <a:r>
              <a:rPr lang="pt-PT">
                <a:solidFill>
                  <a:srgbClr val="FFFFFF"/>
                </a:solidFill>
              </a:rPr>
              <a:t>LIP Internship Program 2026</a:t>
            </a:r>
          </a:p>
        </p:txBody>
      </p:sp>
      <p:sp>
        <p:nvSpPr>
          <p:cNvPr id="5" name="Slide Number Placeholder 4"/>
          <p:cNvSpPr>
            <a:spLocks noGrp="1"/>
          </p:cNvSpPr>
          <p:nvPr>
            <p:ph type="sldNum" sz="quarter" idx="12"/>
          </p:nvPr>
        </p:nvSpPr>
        <p:spPr>
          <a:xfrm>
            <a:off x="10514017" y="5883283"/>
            <a:ext cx="753545" cy="365125"/>
          </a:xfrm>
          <a:prstGeom prst="rect">
            <a:avLst/>
          </a:prstGeom>
        </p:spPr>
        <p:txBody>
          <a:bodyPr/>
          <a:lstStyle/>
          <a:p>
            <a:fld id="{FDDB05BF-019A-49DE-A247-442B2AB4F089}" type="slidenum">
              <a:rPr lang="pt-PT" smtClean="0">
                <a:solidFill>
                  <a:srgbClr val="FFFFFF"/>
                </a:solidFill>
              </a:rPr>
              <a:pPr/>
              <a:t>‹#›</a:t>
            </a:fld>
            <a:endParaRPr lang="pt-PT">
              <a:solidFill>
                <a:srgbClr val="FFFFFF"/>
              </a:solidFill>
            </a:endParaRPr>
          </a:p>
        </p:txBody>
      </p:sp>
    </p:spTree>
    <p:extLst>
      <p:ext uri="{BB962C8B-B14F-4D97-AF65-F5344CB8AC3E}">
        <p14:creationId xmlns:p14="http://schemas.microsoft.com/office/powerpoint/2010/main" val="296090818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a:xfrm>
            <a:off x="913797" y="609600"/>
            <a:ext cx="10353763" cy="970450"/>
          </a:xfrm>
          <a:prstGeom prst="rect">
            <a:avLst/>
          </a:prstGeom>
        </p:spPr>
        <p:txBody>
          <a:bodyPr/>
          <a:lstStyle/>
          <a:p>
            <a:r>
              <a:rPr lang="pt-PT"/>
              <a:t>Clique para editar o estilo</a:t>
            </a:r>
            <a:endParaRPr lang="en-US" dirty="0"/>
          </a:p>
        </p:txBody>
      </p:sp>
      <p:sp>
        <p:nvSpPr>
          <p:cNvPr id="3" name="Vertical Text Placeholder 2"/>
          <p:cNvSpPr>
            <a:spLocks noGrp="1"/>
          </p:cNvSpPr>
          <p:nvPr>
            <p:ph type="body" orient="vert" idx="1"/>
          </p:nvPr>
        </p:nvSpPr>
        <p:spPr>
          <a:xfrm>
            <a:off x="913797" y="1732456"/>
            <a:ext cx="10353763" cy="4058751"/>
          </a:xfrm>
          <a:prstGeom prst="rect">
            <a:avLst/>
          </a:prstGeom>
        </p:spPr>
        <p:txBody>
          <a:bodyPr vert="eaVert" anchor="t"/>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a:xfrm>
            <a:off x="7678736" y="5883283"/>
            <a:ext cx="2743200" cy="365125"/>
          </a:xfrm>
          <a:prstGeom prst="rect">
            <a:avLst/>
          </a:prstGeom>
        </p:spPr>
        <p:txBody>
          <a:bodyPr/>
          <a:lstStyle/>
          <a:p>
            <a:r>
              <a:rPr lang="en-US">
                <a:solidFill>
                  <a:srgbClr val="FFFFFF"/>
                </a:solidFill>
              </a:rPr>
              <a:t>10/07/2026</a:t>
            </a:r>
            <a:endParaRPr lang="pt-PT">
              <a:solidFill>
                <a:srgbClr val="FFFFFF"/>
              </a:solidFill>
            </a:endParaRPr>
          </a:p>
        </p:txBody>
      </p:sp>
      <p:sp>
        <p:nvSpPr>
          <p:cNvPr id="5" name="Footer Placeholder 4"/>
          <p:cNvSpPr>
            <a:spLocks noGrp="1"/>
          </p:cNvSpPr>
          <p:nvPr>
            <p:ph type="ftr" sz="quarter" idx="11"/>
          </p:nvPr>
        </p:nvSpPr>
        <p:spPr>
          <a:xfrm>
            <a:off x="913801" y="5883283"/>
            <a:ext cx="6672865" cy="365125"/>
          </a:xfrm>
          <a:prstGeom prst="rect">
            <a:avLst/>
          </a:prstGeom>
        </p:spPr>
        <p:txBody>
          <a:bodyPr/>
          <a:lstStyle/>
          <a:p>
            <a:r>
              <a:rPr lang="pt-PT">
                <a:solidFill>
                  <a:srgbClr val="FFFFFF"/>
                </a:solidFill>
              </a:rPr>
              <a:t>LIP Internship Program 2026</a:t>
            </a:r>
          </a:p>
        </p:txBody>
      </p:sp>
      <p:sp>
        <p:nvSpPr>
          <p:cNvPr id="6" name="Slide Number Placeholder 5"/>
          <p:cNvSpPr>
            <a:spLocks noGrp="1"/>
          </p:cNvSpPr>
          <p:nvPr>
            <p:ph type="sldNum" sz="quarter" idx="12"/>
          </p:nvPr>
        </p:nvSpPr>
        <p:spPr>
          <a:xfrm>
            <a:off x="10514017" y="5883283"/>
            <a:ext cx="753545" cy="365125"/>
          </a:xfrm>
          <a:prstGeom prst="rect">
            <a:avLst/>
          </a:prstGeom>
        </p:spPr>
        <p:txBody>
          <a:bodyPr/>
          <a:lstStyle/>
          <a:p>
            <a:fld id="{FDDB05BF-019A-49DE-A247-442B2AB4F089}" type="slidenum">
              <a:rPr lang="pt-PT" smtClean="0">
                <a:solidFill>
                  <a:srgbClr val="FFFFFF"/>
                </a:solidFill>
              </a:rPr>
              <a:pPr/>
              <a:t>‹#›</a:t>
            </a:fld>
            <a:endParaRPr lang="pt-PT">
              <a:solidFill>
                <a:srgbClr val="FFFFFF"/>
              </a:solidFill>
            </a:endParaRPr>
          </a:p>
        </p:txBody>
      </p:sp>
    </p:spTree>
    <p:extLst>
      <p:ext uri="{BB962C8B-B14F-4D97-AF65-F5344CB8AC3E}">
        <p14:creationId xmlns:p14="http://schemas.microsoft.com/office/powerpoint/2010/main" val="357293547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74" y="609607"/>
            <a:ext cx="2284487" cy="5181601"/>
          </a:xfrm>
          <a:prstGeom prst="rect">
            <a:avLst/>
          </a:prstGeom>
        </p:spPr>
        <p:txBody>
          <a:bodyPr vert="eaVert"/>
          <a:lstStyle>
            <a:lvl1pPr algn="l">
              <a:defRPr/>
            </a:lvl1pPr>
          </a:lstStyle>
          <a:p>
            <a:r>
              <a:rPr lang="pt-PT"/>
              <a:t>Clique para editar o estilo</a:t>
            </a:r>
            <a:endParaRPr lang="en-US" dirty="0"/>
          </a:p>
        </p:txBody>
      </p:sp>
      <p:sp>
        <p:nvSpPr>
          <p:cNvPr id="3" name="Vertical Text Placeholder 2"/>
          <p:cNvSpPr>
            <a:spLocks noGrp="1"/>
          </p:cNvSpPr>
          <p:nvPr>
            <p:ph type="body" orient="vert" idx="1"/>
          </p:nvPr>
        </p:nvSpPr>
        <p:spPr>
          <a:xfrm>
            <a:off x="913796" y="609607"/>
            <a:ext cx="7916872" cy="5181601"/>
          </a:xfrm>
          <a:prstGeom prst="rect">
            <a:avLst/>
          </a:prstGeom>
        </p:spPr>
        <p:txBody>
          <a:bodyPr vert="eaVert" anchor="t"/>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a:xfrm>
            <a:off x="7678736" y="5883283"/>
            <a:ext cx="2743200" cy="365125"/>
          </a:xfrm>
          <a:prstGeom prst="rect">
            <a:avLst/>
          </a:prstGeom>
        </p:spPr>
        <p:txBody>
          <a:bodyPr/>
          <a:lstStyle/>
          <a:p>
            <a:r>
              <a:rPr lang="en-US">
                <a:solidFill>
                  <a:srgbClr val="FFFFFF"/>
                </a:solidFill>
              </a:rPr>
              <a:t>10/07/2026</a:t>
            </a:r>
            <a:endParaRPr lang="pt-PT">
              <a:solidFill>
                <a:srgbClr val="FFFFFF"/>
              </a:solidFill>
            </a:endParaRPr>
          </a:p>
        </p:txBody>
      </p:sp>
      <p:sp>
        <p:nvSpPr>
          <p:cNvPr id="5" name="Footer Placeholder 4"/>
          <p:cNvSpPr>
            <a:spLocks noGrp="1"/>
          </p:cNvSpPr>
          <p:nvPr>
            <p:ph type="ftr" sz="quarter" idx="11"/>
          </p:nvPr>
        </p:nvSpPr>
        <p:spPr>
          <a:xfrm>
            <a:off x="913801" y="5883283"/>
            <a:ext cx="6672865" cy="365125"/>
          </a:xfrm>
          <a:prstGeom prst="rect">
            <a:avLst/>
          </a:prstGeom>
        </p:spPr>
        <p:txBody>
          <a:bodyPr/>
          <a:lstStyle/>
          <a:p>
            <a:r>
              <a:rPr lang="pt-PT">
                <a:solidFill>
                  <a:srgbClr val="FFFFFF"/>
                </a:solidFill>
              </a:rPr>
              <a:t>LIP Internship Program 2026</a:t>
            </a:r>
          </a:p>
        </p:txBody>
      </p:sp>
      <p:sp>
        <p:nvSpPr>
          <p:cNvPr id="6" name="Slide Number Placeholder 5"/>
          <p:cNvSpPr>
            <a:spLocks noGrp="1"/>
          </p:cNvSpPr>
          <p:nvPr>
            <p:ph type="sldNum" sz="quarter" idx="12"/>
          </p:nvPr>
        </p:nvSpPr>
        <p:spPr>
          <a:xfrm>
            <a:off x="10514017" y="5883283"/>
            <a:ext cx="753545" cy="365125"/>
          </a:xfrm>
          <a:prstGeom prst="rect">
            <a:avLst/>
          </a:prstGeom>
        </p:spPr>
        <p:txBody>
          <a:bodyPr/>
          <a:lstStyle/>
          <a:p>
            <a:fld id="{FDDB05BF-019A-49DE-A247-442B2AB4F089}" type="slidenum">
              <a:rPr lang="pt-PT" smtClean="0">
                <a:solidFill>
                  <a:srgbClr val="FFFFFF"/>
                </a:solidFill>
              </a:rPr>
              <a:pPr/>
              <a:t>‹#›</a:t>
            </a:fld>
            <a:endParaRPr lang="pt-PT">
              <a:solidFill>
                <a:srgbClr val="FFFFFF"/>
              </a:solidFill>
            </a:endParaRPr>
          </a:p>
        </p:txBody>
      </p:sp>
    </p:spTree>
    <p:extLst>
      <p:ext uri="{BB962C8B-B14F-4D97-AF65-F5344CB8AC3E}">
        <p14:creationId xmlns:p14="http://schemas.microsoft.com/office/powerpoint/2010/main" val="36590139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r>
              <a:rPr lang="en-US"/>
              <a:t>10/07/2026</a:t>
            </a:r>
            <a:endParaRPr lang="pt-PT"/>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pt-PT"/>
              <a:t>LIP Internship Program 2026</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84742868-CE9D-48F2-9445-ED38D69C721D}" type="slidenum">
              <a:rPr lang="pt-PT" smtClean="0"/>
              <a:t>‹#›</a:t>
            </a:fld>
            <a:endParaRPr lang="pt-PT"/>
          </a:p>
        </p:txBody>
      </p:sp>
    </p:spTree>
    <p:extLst>
      <p:ext uri="{BB962C8B-B14F-4D97-AF65-F5344CB8AC3E}">
        <p14:creationId xmlns:p14="http://schemas.microsoft.com/office/powerpoint/2010/main" val="1409746949"/>
      </p:ext>
    </p:extLst>
  </p:cSld>
  <p:clrMapOvr>
    <a:masterClrMapping/>
  </p:clrMapOvr>
  <p:extLst>
    <p:ext uri="{DCECCB84-F9BA-43D5-87BE-67443E8EF086}">
      <p15:sldGuideLst xmlns:p15="http://schemas.microsoft.com/office/powerpoint/2012/main"/>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10/07/2026</a:t>
            </a:r>
            <a:endParaRPr lang="pt-PT"/>
          </a:p>
        </p:txBody>
      </p:sp>
      <p:sp>
        <p:nvSpPr>
          <p:cNvPr id="6" name="Footer Placeholder 5"/>
          <p:cNvSpPr>
            <a:spLocks noGrp="1"/>
          </p:cNvSpPr>
          <p:nvPr>
            <p:ph type="ftr" sz="quarter" idx="11"/>
          </p:nvPr>
        </p:nvSpPr>
        <p:spPr/>
        <p:txBody>
          <a:bodyPr/>
          <a:lstStyle/>
          <a:p>
            <a:r>
              <a:rPr lang="pt-PT"/>
              <a:t>LIP Internship Program 2026</a:t>
            </a:r>
          </a:p>
        </p:txBody>
      </p:sp>
      <p:sp>
        <p:nvSpPr>
          <p:cNvPr id="7" name="Slide Number Placeholder 6"/>
          <p:cNvSpPr>
            <a:spLocks noGrp="1"/>
          </p:cNvSpPr>
          <p:nvPr>
            <p:ph type="sldNum" sz="quarter" idx="12"/>
          </p:nvPr>
        </p:nvSpPr>
        <p:spPr/>
        <p:txBody>
          <a:bodyPr/>
          <a:lstStyle/>
          <a:p>
            <a:fld id="{84742868-CE9D-48F2-9445-ED38D69C721D}" type="slidenum">
              <a:rPr lang="pt-PT" smtClean="0"/>
              <a:t>‹#›</a:t>
            </a:fld>
            <a:endParaRPr lang="pt-PT"/>
          </a:p>
        </p:txBody>
      </p:sp>
    </p:spTree>
    <p:extLst>
      <p:ext uri="{BB962C8B-B14F-4D97-AF65-F5344CB8AC3E}">
        <p14:creationId xmlns:p14="http://schemas.microsoft.com/office/powerpoint/2010/main" val="179355736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712994" y="679572"/>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10/07/2026</a:t>
            </a:r>
            <a:endParaRPr lang="pt-PT"/>
          </a:p>
        </p:txBody>
      </p:sp>
      <p:sp>
        <p:nvSpPr>
          <p:cNvPr id="4" name="Footer Placeholder 3"/>
          <p:cNvSpPr>
            <a:spLocks noGrp="1"/>
          </p:cNvSpPr>
          <p:nvPr>
            <p:ph type="ftr" sz="quarter" idx="11"/>
          </p:nvPr>
        </p:nvSpPr>
        <p:spPr/>
        <p:txBody>
          <a:bodyPr/>
          <a:lstStyle/>
          <a:p>
            <a:r>
              <a:rPr lang="pt-PT"/>
              <a:t>LIP Internship Program 2026</a:t>
            </a:r>
          </a:p>
        </p:txBody>
      </p:sp>
      <p:sp>
        <p:nvSpPr>
          <p:cNvPr id="5" name="Slide Number Placeholder 4"/>
          <p:cNvSpPr>
            <a:spLocks noGrp="1"/>
          </p:cNvSpPr>
          <p:nvPr>
            <p:ph type="sldNum" sz="quarter" idx="12"/>
          </p:nvPr>
        </p:nvSpPr>
        <p:spPr/>
        <p:txBody>
          <a:bodyPr/>
          <a:lstStyle/>
          <a:p>
            <a:fld id="{84742868-CE9D-48F2-9445-ED38D69C721D}" type="slidenum">
              <a:rPr lang="pt-PT" smtClean="0"/>
              <a:t>‹#›</a:t>
            </a:fld>
            <a:endParaRPr lang="pt-PT"/>
          </a:p>
        </p:txBody>
      </p:sp>
      <p:sp>
        <p:nvSpPr>
          <p:cNvPr id="6" name="Rectangle 5">
            <a:extLst>
              <a:ext uri="{FF2B5EF4-FFF2-40B4-BE49-F238E27FC236}">
                <a16:creationId xmlns:a16="http://schemas.microsoft.com/office/drawing/2014/main" id="{12E3ACF7-C306-4114-8E4C-4027ECA84994}"/>
              </a:ext>
            </a:extLst>
          </p:cNvPr>
          <p:cNvSpPr/>
          <p:nvPr userDrawn="1"/>
        </p:nvSpPr>
        <p:spPr>
          <a:xfrm>
            <a:off x="201979" y="1618334"/>
            <a:ext cx="11441724" cy="5239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Tree>
    <p:extLst>
      <p:ext uri="{BB962C8B-B14F-4D97-AF65-F5344CB8AC3E}">
        <p14:creationId xmlns:p14="http://schemas.microsoft.com/office/powerpoint/2010/main" val="4289938806"/>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10/07/2026</a:t>
            </a:r>
            <a:endParaRPr lang="pt-PT"/>
          </a:p>
        </p:txBody>
      </p:sp>
      <p:sp>
        <p:nvSpPr>
          <p:cNvPr id="5" name="Footer Placeholder 4"/>
          <p:cNvSpPr>
            <a:spLocks noGrp="1"/>
          </p:cNvSpPr>
          <p:nvPr>
            <p:ph type="ftr" sz="quarter" idx="11"/>
          </p:nvPr>
        </p:nvSpPr>
        <p:spPr/>
        <p:txBody>
          <a:bodyPr/>
          <a:lstStyle/>
          <a:p>
            <a:r>
              <a:rPr lang="pt-PT"/>
              <a:t>LIP Internship Program 2026</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84742868-CE9D-48F2-9445-ED38D69C721D}" type="slidenum">
              <a:rPr lang="pt-PT" smtClean="0"/>
              <a:t>‹#›</a:t>
            </a:fld>
            <a:endParaRPr lang="pt-PT"/>
          </a:p>
        </p:txBody>
      </p:sp>
    </p:spTree>
    <p:extLst>
      <p:ext uri="{BB962C8B-B14F-4D97-AF65-F5344CB8AC3E}">
        <p14:creationId xmlns:p14="http://schemas.microsoft.com/office/powerpoint/2010/main" val="3737300371"/>
      </p:ext>
    </p:extLst>
  </p:cSld>
  <p:clrMapOvr>
    <a:masterClrMapping/>
  </p:clrMapOvr>
  <p:extLst>
    <p:ext uri="{DCECCB84-F9BA-43D5-87BE-67443E8EF086}">
      <p15:sldGuideLst xmlns:p15="http://schemas.microsoft.com/office/powerpoint/2012/main"/>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r>
              <a:rPr lang="en-US"/>
              <a:t>10/07/2026</a:t>
            </a:r>
            <a:endParaRPr lang="pt-PT"/>
          </a:p>
        </p:txBody>
      </p:sp>
      <p:sp>
        <p:nvSpPr>
          <p:cNvPr id="5" name="Footer Placeholder 2"/>
          <p:cNvSpPr>
            <a:spLocks noGrp="1"/>
          </p:cNvSpPr>
          <p:nvPr>
            <p:ph type="ftr" sz="quarter" idx="11"/>
          </p:nvPr>
        </p:nvSpPr>
        <p:spPr/>
        <p:txBody>
          <a:bodyPr/>
          <a:lstStyle/>
          <a:p>
            <a:r>
              <a:rPr lang="pt-PT"/>
              <a:t>LIP Internship Program 2026</a:t>
            </a:r>
          </a:p>
        </p:txBody>
      </p:sp>
      <p:sp>
        <p:nvSpPr>
          <p:cNvPr id="6" name="Slide Number Placeholder 3"/>
          <p:cNvSpPr>
            <a:spLocks noGrp="1"/>
          </p:cNvSpPr>
          <p:nvPr>
            <p:ph type="sldNum" sz="quarter" idx="12"/>
          </p:nvPr>
        </p:nvSpPr>
        <p:spPr/>
        <p:txBody>
          <a:bodyPr/>
          <a:lstStyle/>
          <a:p>
            <a:fld id="{84742868-CE9D-48F2-9445-ED38D69C721D}" type="slidenum">
              <a:rPr lang="pt-PT" smtClean="0"/>
              <a:t>‹#›</a:t>
            </a:fld>
            <a:endParaRPr lang="pt-PT"/>
          </a:p>
        </p:txBody>
      </p:sp>
    </p:spTree>
    <p:extLst>
      <p:ext uri="{BB962C8B-B14F-4D97-AF65-F5344CB8AC3E}">
        <p14:creationId xmlns:p14="http://schemas.microsoft.com/office/powerpoint/2010/main" val="9392670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7F69B-99D8-88A8-EA5B-F80F9DA8789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207298893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A4C4F2D7-D182-412C-A31D-6EE991FA69CF}" type="slidenum">
              <a:rPr lang="pt-PT" smtClean="0"/>
              <a:pPr/>
              <a:t>‹#›</a:t>
            </a:fld>
            <a:endParaRPr lang="pt-PT"/>
          </a:p>
        </p:txBody>
      </p:sp>
    </p:spTree>
    <p:extLst>
      <p:ext uri="{BB962C8B-B14F-4D97-AF65-F5344CB8AC3E}">
        <p14:creationId xmlns:p14="http://schemas.microsoft.com/office/powerpoint/2010/main" val="78613081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Título e objeto">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888948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1833"/>
            <a:ext cx="9144000" cy="2387600"/>
          </a:xfrm>
        </p:spPr>
        <p:txBody>
          <a:bodyPr anchor="b"/>
          <a:lstStyle>
            <a:lvl1pPr algn="ctr">
              <a:defRPr sz="8000"/>
            </a:lvl1pPr>
          </a:lstStyle>
          <a:p>
            <a:r>
              <a:rPr lang="pt-PT"/>
              <a:t>Clique para editar o estilo de título do Modelo Global</a:t>
            </a:r>
            <a:endParaRPr lang="en-US"/>
          </a:p>
        </p:txBody>
      </p:sp>
      <p:sp>
        <p:nvSpPr>
          <p:cNvPr id="3" name="Subtítulo 2"/>
          <p:cNvSpPr>
            <a:spLocks noGrp="1"/>
          </p:cNvSpPr>
          <p:nvPr>
            <p:ph type="subTitle" idx="1"/>
          </p:nvPr>
        </p:nvSpPr>
        <p:spPr>
          <a:xfrm>
            <a:off x="1524000" y="3602568"/>
            <a:ext cx="9144000" cy="165523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pt-PT"/>
              <a:t>Clique para editar o estilo de subtítulo do Modelo Global</a:t>
            </a:r>
            <a:endParaRPr lang="en-US"/>
          </a:p>
        </p:txBody>
      </p:sp>
    </p:spTree>
    <p:extLst>
      <p:ext uri="{BB962C8B-B14F-4D97-AF65-F5344CB8AC3E}">
        <p14:creationId xmlns:p14="http://schemas.microsoft.com/office/powerpoint/2010/main" val="379781677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 de título do Modelo Global</a:t>
            </a:r>
            <a:endParaRPr lang="en-US"/>
          </a:p>
        </p:txBody>
      </p:sp>
      <p:sp>
        <p:nvSpPr>
          <p:cNvPr id="3" name="Marcador de Posição de Conteúdo 2"/>
          <p:cNvSpPr>
            <a:spLocks noGrp="1"/>
          </p:cNvSpPr>
          <p:nvPr>
            <p:ph idx="1"/>
          </p:nvPr>
        </p:nvSpPr>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Tree>
    <p:extLst>
      <p:ext uri="{BB962C8B-B14F-4D97-AF65-F5344CB8AC3E}">
        <p14:creationId xmlns:p14="http://schemas.microsoft.com/office/powerpoint/2010/main" val="1647751846"/>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1" y="1710267"/>
            <a:ext cx="10515600" cy="2853267"/>
          </a:xfrm>
        </p:spPr>
        <p:txBody>
          <a:bodyPr anchor="b"/>
          <a:lstStyle>
            <a:lvl1pPr>
              <a:defRPr sz="8000"/>
            </a:lvl1pPr>
          </a:lstStyle>
          <a:p>
            <a:r>
              <a:rPr lang="pt-PT"/>
              <a:t>Clique para editar o estilo de título do Modelo Global</a:t>
            </a:r>
            <a:endParaRPr lang="en-US"/>
          </a:p>
        </p:txBody>
      </p:sp>
      <p:sp>
        <p:nvSpPr>
          <p:cNvPr id="3" name="Marcador de Posição do Texto 2"/>
          <p:cNvSpPr>
            <a:spLocks noGrp="1"/>
          </p:cNvSpPr>
          <p:nvPr>
            <p:ph type="body" idx="1"/>
          </p:nvPr>
        </p:nvSpPr>
        <p:spPr>
          <a:xfrm>
            <a:off x="831851" y="4588934"/>
            <a:ext cx="10515600" cy="1500717"/>
          </a:xfrm>
        </p:spPr>
        <p:txBody>
          <a:bodyPr/>
          <a:lstStyle>
            <a:lvl1pPr marL="0" indent="0">
              <a:buNone/>
              <a:defRPr sz="3200"/>
            </a:lvl1pPr>
            <a:lvl2pPr marL="609585" indent="0">
              <a:buNone/>
              <a:defRPr sz="2667"/>
            </a:lvl2pPr>
            <a:lvl3pPr marL="1219170" indent="0">
              <a:buNone/>
              <a:defRPr sz="2400"/>
            </a:lvl3pPr>
            <a:lvl4pPr marL="1828754" indent="0">
              <a:buNone/>
              <a:defRPr sz="2133"/>
            </a:lvl4pPr>
            <a:lvl5pPr marL="2438339" indent="0">
              <a:buNone/>
              <a:defRPr sz="2133"/>
            </a:lvl5pPr>
            <a:lvl6pPr marL="3047924" indent="0">
              <a:buNone/>
              <a:defRPr sz="2133"/>
            </a:lvl6pPr>
            <a:lvl7pPr marL="3657509" indent="0">
              <a:buNone/>
              <a:defRPr sz="2133"/>
            </a:lvl7pPr>
            <a:lvl8pPr marL="4267093" indent="0">
              <a:buNone/>
              <a:defRPr sz="2133"/>
            </a:lvl8pPr>
            <a:lvl9pPr marL="4876678" indent="0">
              <a:buNone/>
              <a:defRPr sz="2133"/>
            </a:lvl9pPr>
          </a:lstStyle>
          <a:p>
            <a:pPr lvl="0"/>
            <a:r>
              <a:rPr lang="pt-PT"/>
              <a:t>Clique para editar os estilos do texto de Modelo Global</a:t>
            </a:r>
          </a:p>
        </p:txBody>
      </p:sp>
    </p:spTree>
    <p:extLst>
      <p:ext uri="{BB962C8B-B14F-4D97-AF65-F5344CB8AC3E}">
        <p14:creationId xmlns:p14="http://schemas.microsoft.com/office/powerpoint/2010/main" val="220385401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 de título do Modelo Global</a:t>
            </a:r>
            <a:endParaRPr lang="en-US"/>
          </a:p>
        </p:txBody>
      </p:sp>
      <p:sp>
        <p:nvSpPr>
          <p:cNvPr id="3" name="Marcador de Posição de Conteúdo 2"/>
          <p:cNvSpPr>
            <a:spLocks noGrp="1"/>
          </p:cNvSpPr>
          <p:nvPr>
            <p:ph sz="half" idx="1"/>
          </p:nvPr>
        </p:nvSpPr>
        <p:spPr>
          <a:xfrm>
            <a:off x="609601" y="1604434"/>
            <a:ext cx="5382684" cy="3975100"/>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Marcador de Posição de Conteúdo 3"/>
          <p:cNvSpPr>
            <a:spLocks noGrp="1"/>
          </p:cNvSpPr>
          <p:nvPr>
            <p:ph sz="half" idx="2"/>
          </p:nvPr>
        </p:nvSpPr>
        <p:spPr>
          <a:xfrm>
            <a:off x="6195484" y="1604434"/>
            <a:ext cx="5384800" cy="3975100"/>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Tree>
    <p:extLst>
      <p:ext uri="{BB962C8B-B14F-4D97-AF65-F5344CB8AC3E}">
        <p14:creationId xmlns:p14="http://schemas.microsoft.com/office/powerpoint/2010/main" val="1362689140"/>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40317" y="366185"/>
            <a:ext cx="10515600" cy="1325033"/>
          </a:xfrm>
        </p:spPr>
        <p:txBody>
          <a:bodyPr/>
          <a:lstStyle/>
          <a:p>
            <a:r>
              <a:rPr lang="pt-PT"/>
              <a:t>Clique para editar o estilo de título do Modelo Global</a:t>
            </a:r>
            <a:endParaRPr lang="en-US"/>
          </a:p>
        </p:txBody>
      </p:sp>
      <p:sp>
        <p:nvSpPr>
          <p:cNvPr id="3" name="Marcador de Posição do Texto 2"/>
          <p:cNvSpPr>
            <a:spLocks noGrp="1"/>
          </p:cNvSpPr>
          <p:nvPr>
            <p:ph type="body" idx="1"/>
          </p:nvPr>
        </p:nvSpPr>
        <p:spPr>
          <a:xfrm>
            <a:off x="840318" y="1680634"/>
            <a:ext cx="5158316"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pt-PT"/>
              <a:t>Clique para editar os estilos do texto de Modelo Global</a:t>
            </a:r>
          </a:p>
        </p:txBody>
      </p:sp>
      <p:sp>
        <p:nvSpPr>
          <p:cNvPr id="4" name="Marcador de Posição de Conteúdo 3"/>
          <p:cNvSpPr>
            <a:spLocks noGrp="1"/>
          </p:cNvSpPr>
          <p:nvPr>
            <p:ph sz="half" idx="2"/>
          </p:nvPr>
        </p:nvSpPr>
        <p:spPr>
          <a:xfrm>
            <a:off x="840318" y="2506133"/>
            <a:ext cx="5158316" cy="3683000"/>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5" name="Marcador de Posição do Texto 4"/>
          <p:cNvSpPr>
            <a:spLocks noGrp="1"/>
          </p:cNvSpPr>
          <p:nvPr>
            <p:ph type="body" sz="quarter" idx="3"/>
          </p:nvPr>
        </p:nvSpPr>
        <p:spPr>
          <a:xfrm>
            <a:off x="6172200" y="1680634"/>
            <a:ext cx="5183717"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pt-PT"/>
              <a:t>Clique para editar os estilos do texto de Modelo Global</a:t>
            </a:r>
          </a:p>
        </p:txBody>
      </p:sp>
      <p:sp>
        <p:nvSpPr>
          <p:cNvPr id="6" name="Marcador de Posição de Conteúdo 5"/>
          <p:cNvSpPr>
            <a:spLocks noGrp="1"/>
          </p:cNvSpPr>
          <p:nvPr>
            <p:ph sz="quarter" idx="4"/>
          </p:nvPr>
        </p:nvSpPr>
        <p:spPr>
          <a:xfrm>
            <a:off x="6172200" y="2506133"/>
            <a:ext cx="5183717" cy="3683000"/>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Tree>
    <p:extLst>
      <p:ext uri="{BB962C8B-B14F-4D97-AF65-F5344CB8AC3E}">
        <p14:creationId xmlns:p14="http://schemas.microsoft.com/office/powerpoint/2010/main" val="134095110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 de título do Modelo Global</a:t>
            </a:r>
            <a:endParaRPr lang="en-US"/>
          </a:p>
        </p:txBody>
      </p:sp>
    </p:spTree>
    <p:extLst>
      <p:ext uri="{BB962C8B-B14F-4D97-AF65-F5344CB8AC3E}">
        <p14:creationId xmlns:p14="http://schemas.microsoft.com/office/powerpoint/2010/main" val="38716552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179315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40318" y="457200"/>
            <a:ext cx="3932767" cy="1600200"/>
          </a:xfrm>
        </p:spPr>
        <p:txBody>
          <a:bodyPr anchor="b"/>
          <a:lstStyle>
            <a:lvl1pPr>
              <a:defRPr sz="4267"/>
            </a:lvl1pPr>
          </a:lstStyle>
          <a:p>
            <a:r>
              <a:rPr lang="pt-PT"/>
              <a:t>Clique para editar o estilo de título do Modelo Global</a:t>
            </a:r>
            <a:endParaRPr lang="en-US"/>
          </a:p>
        </p:txBody>
      </p:sp>
      <p:sp>
        <p:nvSpPr>
          <p:cNvPr id="3" name="Marcador de Posição de Conteúdo 2"/>
          <p:cNvSpPr>
            <a:spLocks noGrp="1"/>
          </p:cNvSpPr>
          <p:nvPr>
            <p:ph idx="1"/>
          </p:nvPr>
        </p:nvSpPr>
        <p:spPr>
          <a:xfrm>
            <a:off x="5183717" y="988485"/>
            <a:ext cx="6172200" cy="4872567"/>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Marcador de Posição do Texto 3"/>
          <p:cNvSpPr>
            <a:spLocks noGrp="1"/>
          </p:cNvSpPr>
          <p:nvPr>
            <p:ph type="body" sz="half" idx="2"/>
          </p:nvPr>
        </p:nvSpPr>
        <p:spPr>
          <a:xfrm>
            <a:off x="840318" y="2057400"/>
            <a:ext cx="3932767" cy="381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pt-PT"/>
              <a:t>Clique para editar os estilos do texto de Modelo Global</a:t>
            </a:r>
          </a:p>
        </p:txBody>
      </p:sp>
    </p:spTree>
    <p:extLst>
      <p:ext uri="{BB962C8B-B14F-4D97-AF65-F5344CB8AC3E}">
        <p14:creationId xmlns:p14="http://schemas.microsoft.com/office/powerpoint/2010/main" val="34760437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itle 1"/>
          <p:cNvSpPr>
            <a:spLocks noGrp="1"/>
          </p:cNvSpPr>
          <p:nvPr>
            <p:ph type="title"/>
          </p:nvPr>
        </p:nvSpPr>
        <p:spPr>
          <a:xfrm>
            <a:off x="1295402" y="1761069"/>
            <a:ext cx="9590551" cy="1828813"/>
          </a:xfrm>
          <a:prstGeom prst="rect">
            <a:avLst/>
          </a:prstGeom>
        </p:spPr>
        <p:txBody>
          <a:bodyPr anchor="b"/>
          <a:lstStyle>
            <a:lvl1pPr algn="ctr">
              <a:defRPr sz="4000" b="0" cap="none"/>
            </a:lvl1pPr>
          </a:lstStyle>
          <a:p>
            <a:r>
              <a:rPr lang="pt-PT"/>
              <a:t>Clique para editar o estilo</a:t>
            </a:r>
            <a:endParaRPr lang="en-US" dirty="0"/>
          </a:p>
        </p:txBody>
      </p:sp>
      <p:sp>
        <p:nvSpPr>
          <p:cNvPr id="3" name="Text Placeholder 2"/>
          <p:cNvSpPr>
            <a:spLocks noGrp="1"/>
          </p:cNvSpPr>
          <p:nvPr>
            <p:ph type="body" idx="1"/>
          </p:nvPr>
        </p:nvSpPr>
        <p:spPr>
          <a:xfrm>
            <a:off x="1295402" y="3589879"/>
            <a:ext cx="9590551" cy="1507054"/>
          </a:xfrm>
          <a:prstGeom prst="rect">
            <a:avLst/>
          </a:prstGeo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PT"/>
              <a:t>Clique para editar os estilos</a:t>
            </a:r>
          </a:p>
        </p:txBody>
      </p:sp>
      <p:sp>
        <p:nvSpPr>
          <p:cNvPr id="4" name="Date Placeholder 3"/>
          <p:cNvSpPr>
            <a:spLocks noGrp="1"/>
          </p:cNvSpPr>
          <p:nvPr>
            <p:ph type="dt" sz="half" idx="10"/>
          </p:nvPr>
        </p:nvSpPr>
        <p:spPr>
          <a:xfrm>
            <a:off x="7678736" y="5883277"/>
            <a:ext cx="2743200" cy="365125"/>
          </a:xfrm>
          <a:prstGeom prst="rect">
            <a:avLst/>
          </a:prstGeom>
        </p:spPr>
        <p:txBody>
          <a:bodyPr/>
          <a:lstStyle/>
          <a:p>
            <a:r>
              <a:rPr lang="en-US"/>
              <a:t>10/07/2026</a:t>
            </a:r>
            <a:endParaRPr lang="pt-PT"/>
          </a:p>
        </p:txBody>
      </p:sp>
      <p:sp>
        <p:nvSpPr>
          <p:cNvPr id="5" name="Footer Placeholder 4"/>
          <p:cNvSpPr>
            <a:spLocks noGrp="1"/>
          </p:cNvSpPr>
          <p:nvPr>
            <p:ph type="ftr" sz="quarter" idx="11"/>
          </p:nvPr>
        </p:nvSpPr>
        <p:spPr>
          <a:xfrm>
            <a:off x="913797" y="5883277"/>
            <a:ext cx="6672865" cy="365125"/>
          </a:xfrm>
          <a:prstGeom prst="rect">
            <a:avLst/>
          </a:prstGeom>
        </p:spPr>
        <p:txBody>
          <a:bodyPr/>
          <a:lstStyle/>
          <a:p>
            <a:r>
              <a:rPr lang="pt-PT"/>
              <a:t>LIP Internship Program 2026</a:t>
            </a:r>
          </a:p>
        </p:txBody>
      </p:sp>
      <p:sp>
        <p:nvSpPr>
          <p:cNvPr id="6" name="Slide Number Placeholder 5"/>
          <p:cNvSpPr>
            <a:spLocks noGrp="1"/>
          </p:cNvSpPr>
          <p:nvPr>
            <p:ph type="sldNum" sz="quarter" idx="12"/>
          </p:nvPr>
        </p:nvSpPr>
        <p:spPr>
          <a:xfrm>
            <a:off x="10514013" y="5883277"/>
            <a:ext cx="753545" cy="365125"/>
          </a:xfrm>
          <a:prstGeom prst="rect">
            <a:avLst/>
          </a:prstGeom>
        </p:spPr>
        <p:txBody>
          <a:bodyPr/>
          <a:lstStyle/>
          <a:p>
            <a:fld id="{FDDB05BF-019A-49DE-A247-442B2AB4F089}" type="slidenum">
              <a:rPr lang="pt-PT" smtClean="0"/>
              <a:t>‹#›</a:t>
            </a:fld>
            <a:endParaRPr lang="pt-PT"/>
          </a:p>
        </p:txBody>
      </p:sp>
    </p:spTree>
    <p:extLst>
      <p:ext uri="{BB962C8B-B14F-4D97-AF65-F5344CB8AC3E}">
        <p14:creationId xmlns:p14="http://schemas.microsoft.com/office/powerpoint/2010/main" val="1925568994"/>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40318" y="457200"/>
            <a:ext cx="3932767" cy="1600200"/>
          </a:xfrm>
        </p:spPr>
        <p:txBody>
          <a:bodyPr anchor="b"/>
          <a:lstStyle>
            <a:lvl1pPr>
              <a:defRPr sz="4267"/>
            </a:lvl1pPr>
          </a:lstStyle>
          <a:p>
            <a:r>
              <a:rPr lang="pt-PT"/>
              <a:t>Clique para editar o estilo de título do Modelo Global</a:t>
            </a:r>
            <a:endParaRPr lang="en-US"/>
          </a:p>
        </p:txBody>
      </p:sp>
      <p:sp>
        <p:nvSpPr>
          <p:cNvPr id="3" name="Marcador de Posição da Imagem 2"/>
          <p:cNvSpPr>
            <a:spLocks noGrp="1"/>
          </p:cNvSpPr>
          <p:nvPr>
            <p:ph type="pic" idx="1"/>
          </p:nvPr>
        </p:nvSpPr>
        <p:spPr>
          <a:xfrm>
            <a:off x="5183717" y="988485"/>
            <a:ext cx="6172200" cy="4872567"/>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lvl="0"/>
            <a:endParaRPr lang="en-US" noProof="0"/>
          </a:p>
        </p:txBody>
      </p:sp>
      <p:sp>
        <p:nvSpPr>
          <p:cNvPr id="4" name="Marcador de Posição do Texto 3"/>
          <p:cNvSpPr>
            <a:spLocks noGrp="1"/>
          </p:cNvSpPr>
          <p:nvPr>
            <p:ph type="body" sz="half" idx="2"/>
          </p:nvPr>
        </p:nvSpPr>
        <p:spPr>
          <a:xfrm>
            <a:off x="840318" y="2057400"/>
            <a:ext cx="3932767" cy="381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pt-PT"/>
              <a:t>Clique para editar os estilos do texto de Modelo Global</a:t>
            </a:r>
          </a:p>
        </p:txBody>
      </p:sp>
    </p:spTree>
    <p:extLst>
      <p:ext uri="{BB962C8B-B14F-4D97-AF65-F5344CB8AC3E}">
        <p14:creationId xmlns:p14="http://schemas.microsoft.com/office/powerpoint/2010/main" val="199777961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 de título do Modelo Global</a:t>
            </a:r>
            <a:endParaRPr lang="en-US"/>
          </a:p>
        </p:txBody>
      </p:sp>
      <p:sp>
        <p:nvSpPr>
          <p:cNvPr id="3" name="Marcador de Posição de Texto Vertical 2"/>
          <p:cNvSpPr>
            <a:spLocks noGrp="1"/>
          </p:cNvSpPr>
          <p:nvPr>
            <p:ph type="body" orient="vert" idx="1"/>
          </p:nvPr>
        </p:nvSpPr>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Tree>
    <p:extLst>
      <p:ext uri="{BB962C8B-B14F-4D97-AF65-F5344CB8AC3E}">
        <p14:creationId xmlns:p14="http://schemas.microsoft.com/office/powerpoint/2010/main" val="158698676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839201" y="273051"/>
            <a:ext cx="2741084" cy="5306483"/>
          </a:xfrm>
        </p:spPr>
        <p:txBody>
          <a:bodyPr vert="eaVert"/>
          <a:lstStyle/>
          <a:p>
            <a:r>
              <a:rPr lang="pt-PT"/>
              <a:t>Clique para editar o estilo de título do Modelo Global</a:t>
            </a:r>
            <a:endParaRPr lang="en-US"/>
          </a:p>
        </p:txBody>
      </p:sp>
      <p:sp>
        <p:nvSpPr>
          <p:cNvPr id="3" name="Marcador de Posição de Texto Vertical 2"/>
          <p:cNvSpPr>
            <a:spLocks noGrp="1"/>
          </p:cNvSpPr>
          <p:nvPr>
            <p:ph type="body" orient="vert" idx="1"/>
          </p:nvPr>
        </p:nvSpPr>
        <p:spPr>
          <a:xfrm>
            <a:off x="609600" y="273051"/>
            <a:ext cx="8026400" cy="5306483"/>
          </a:xfrm>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Tree>
    <p:extLst>
      <p:ext uri="{BB962C8B-B14F-4D97-AF65-F5344CB8AC3E}">
        <p14:creationId xmlns:p14="http://schemas.microsoft.com/office/powerpoint/2010/main" val="336036745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Title, 2 Content" type="twoObj">
  <p:cSld name="Title, 2 Content">
    <p:spTree>
      <p:nvGrpSpPr>
        <p:cNvPr id="1" name="Shape 163"/>
        <p:cNvGrpSpPr/>
        <p:nvPr/>
      </p:nvGrpSpPr>
      <p:grpSpPr>
        <a:xfrm>
          <a:off x="0" y="0"/>
          <a:ext cx="0" cy="0"/>
          <a:chOff x="0" y="0"/>
          <a:chExt cx="0" cy="0"/>
        </a:xfrm>
      </p:grpSpPr>
      <p:sp>
        <p:nvSpPr>
          <p:cNvPr id="164" name="Google Shape;164;p41"/>
          <p:cNvSpPr txBox="1">
            <a:spLocks noGrp="1"/>
          </p:cNvSpPr>
          <p:nvPr>
            <p:ph type="title"/>
          </p:nvPr>
        </p:nvSpPr>
        <p:spPr>
          <a:xfrm>
            <a:off x="609600" y="273600"/>
            <a:ext cx="10972400" cy="11448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SzPts val="1400"/>
              <a:buNone/>
              <a:defRPr sz="2400" b="0" i="0" u="none" strike="noStrike" cap="none"/>
            </a:lvl1pPr>
            <a:lvl2pPr marR="0" lvl="1" algn="l" rtl="0">
              <a:spcBef>
                <a:spcPts val="0"/>
              </a:spcBef>
              <a:spcAft>
                <a:spcPts val="0"/>
              </a:spcAft>
              <a:buSzPts val="1400"/>
              <a:buNone/>
              <a:defRPr sz="2400" b="0" i="0" u="none" strike="noStrike" cap="none"/>
            </a:lvl2pPr>
            <a:lvl3pPr marR="0" lvl="2" algn="l" rtl="0">
              <a:spcBef>
                <a:spcPts val="0"/>
              </a:spcBef>
              <a:spcAft>
                <a:spcPts val="0"/>
              </a:spcAft>
              <a:buSzPts val="1400"/>
              <a:buNone/>
              <a:defRPr sz="2400" b="0" i="0" u="none" strike="noStrike" cap="none"/>
            </a:lvl3pPr>
            <a:lvl4pPr marR="0" lvl="3" algn="l" rtl="0">
              <a:spcBef>
                <a:spcPts val="0"/>
              </a:spcBef>
              <a:spcAft>
                <a:spcPts val="0"/>
              </a:spcAft>
              <a:buSzPts val="1400"/>
              <a:buNone/>
              <a:defRPr sz="2400" b="0" i="0" u="none" strike="noStrike" cap="none"/>
            </a:lvl4pPr>
            <a:lvl5pPr marR="0" lvl="4" algn="l" rtl="0">
              <a:spcBef>
                <a:spcPts val="0"/>
              </a:spcBef>
              <a:spcAft>
                <a:spcPts val="0"/>
              </a:spcAft>
              <a:buSzPts val="1400"/>
              <a:buNone/>
              <a:defRPr sz="2400" b="0" i="0" u="none" strike="noStrike" cap="none"/>
            </a:lvl5pPr>
            <a:lvl6pPr marR="0" lvl="5" algn="l" rtl="0">
              <a:spcBef>
                <a:spcPts val="0"/>
              </a:spcBef>
              <a:spcAft>
                <a:spcPts val="0"/>
              </a:spcAft>
              <a:buSzPts val="1400"/>
              <a:buNone/>
              <a:defRPr sz="2400" b="0" i="0" u="none" strike="noStrike" cap="none"/>
            </a:lvl6pPr>
            <a:lvl7pPr marR="0" lvl="6" algn="l" rtl="0">
              <a:spcBef>
                <a:spcPts val="0"/>
              </a:spcBef>
              <a:spcAft>
                <a:spcPts val="0"/>
              </a:spcAft>
              <a:buSzPts val="1400"/>
              <a:buNone/>
              <a:defRPr sz="2400" b="0" i="0" u="none" strike="noStrike" cap="none"/>
            </a:lvl7pPr>
            <a:lvl8pPr marR="0" lvl="7" algn="l" rtl="0">
              <a:spcBef>
                <a:spcPts val="0"/>
              </a:spcBef>
              <a:spcAft>
                <a:spcPts val="0"/>
              </a:spcAft>
              <a:buSzPts val="1400"/>
              <a:buNone/>
              <a:defRPr sz="2400" b="0" i="0" u="none" strike="noStrike" cap="none"/>
            </a:lvl8pPr>
            <a:lvl9pPr marR="0" lvl="8" algn="l" rtl="0">
              <a:spcBef>
                <a:spcPts val="0"/>
              </a:spcBef>
              <a:spcAft>
                <a:spcPts val="0"/>
              </a:spcAft>
              <a:buSzPts val="1400"/>
              <a:buNone/>
              <a:defRPr sz="2400" b="0" i="0" u="none" strike="noStrike" cap="none"/>
            </a:lvl9pPr>
          </a:lstStyle>
          <a:p>
            <a:endParaRPr/>
          </a:p>
        </p:txBody>
      </p:sp>
      <p:sp>
        <p:nvSpPr>
          <p:cNvPr id="165" name="Google Shape;165;p41"/>
          <p:cNvSpPr txBox="1">
            <a:spLocks noGrp="1"/>
          </p:cNvSpPr>
          <p:nvPr>
            <p:ph type="body" idx="1"/>
          </p:nvPr>
        </p:nvSpPr>
        <p:spPr>
          <a:xfrm>
            <a:off x="609600" y="1604640"/>
            <a:ext cx="5354400" cy="39776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
        <p:nvSpPr>
          <p:cNvPr id="166" name="Google Shape;166;p41"/>
          <p:cNvSpPr txBox="1">
            <a:spLocks noGrp="1"/>
          </p:cNvSpPr>
          <p:nvPr>
            <p:ph type="body" idx="2"/>
          </p:nvPr>
        </p:nvSpPr>
        <p:spPr>
          <a:xfrm>
            <a:off x="6232320" y="1604640"/>
            <a:ext cx="5354400" cy="39776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Tree>
    <p:extLst>
      <p:ext uri="{BB962C8B-B14F-4D97-AF65-F5344CB8AC3E}">
        <p14:creationId xmlns:p14="http://schemas.microsoft.com/office/powerpoint/2010/main" val="288671848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Title Slide" type="tx">
  <p:cSld name="Title Slide">
    <p:spTree>
      <p:nvGrpSpPr>
        <p:cNvPr id="1" name="Shape 168"/>
        <p:cNvGrpSpPr/>
        <p:nvPr/>
      </p:nvGrpSpPr>
      <p:grpSpPr>
        <a:xfrm>
          <a:off x="0" y="0"/>
          <a:ext cx="0" cy="0"/>
          <a:chOff x="0" y="0"/>
          <a:chExt cx="0" cy="0"/>
        </a:xfrm>
      </p:grpSpPr>
      <p:sp>
        <p:nvSpPr>
          <p:cNvPr id="169" name="Google Shape;169;p43"/>
          <p:cNvSpPr txBox="1">
            <a:spLocks noGrp="1"/>
          </p:cNvSpPr>
          <p:nvPr>
            <p:ph type="title"/>
          </p:nvPr>
        </p:nvSpPr>
        <p:spPr>
          <a:xfrm>
            <a:off x="609600" y="273600"/>
            <a:ext cx="10972400" cy="11448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SzPts val="1400"/>
              <a:buNone/>
              <a:defRPr sz="2400" b="0" i="0" u="none" strike="noStrike" cap="none"/>
            </a:lvl1pPr>
            <a:lvl2pPr marR="0" lvl="1" algn="l" rtl="0">
              <a:spcBef>
                <a:spcPts val="0"/>
              </a:spcBef>
              <a:spcAft>
                <a:spcPts val="0"/>
              </a:spcAft>
              <a:buSzPts val="1400"/>
              <a:buNone/>
              <a:defRPr sz="2400" b="0" i="0" u="none" strike="noStrike" cap="none"/>
            </a:lvl2pPr>
            <a:lvl3pPr marR="0" lvl="2" algn="l" rtl="0">
              <a:spcBef>
                <a:spcPts val="0"/>
              </a:spcBef>
              <a:spcAft>
                <a:spcPts val="0"/>
              </a:spcAft>
              <a:buSzPts val="1400"/>
              <a:buNone/>
              <a:defRPr sz="2400" b="0" i="0" u="none" strike="noStrike" cap="none"/>
            </a:lvl3pPr>
            <a:lvl4pPr marR="0" lvl="3" algn="l" rtl="0">
              <a:spcBef>
                <a:spcPts val="0"/>
              </a:spcBef>
              <a:spcAft>
                <a:spcPts val="0"/>
              </a:spcAft>
              <a:buSzPts val="1400"/>
              <a:buNone/>
              <a:defRPr sz="2400" b="0" i="0" u="none" strike="noStrike" cap="none"/>
            </a:lvl4pPr>
            <a:lvl5pPr marR="0" lvl="4" algn="l" rtl="0">
              <a:spcBef>
                <a:spcPts val="0"/>
              </a:spcBef>
              <a:spcAft>
                <a:spcPts val="0"/>
              </a:spcAft>
              <a:buSzPts val="1400"/>
              <a:buNone/>
              <a:defRPr sz="2400" b="0" i="0" u="none" strike="noStrike" cap="none"/>
            </a:lvl5pPr>
            <a:lvl6pPr marR="0" lvl="5" algn="l" rtl="0">
              <a:spcBef>
                <a:spcPts val="0"/>
              </a:spcBef>
              <a:spcAft>
                <a:spcPts val="0"/>
              </a:spcAft>
              <a:buSzPts val="1400"/>
              <a:buNone/>
              <a:defRPr sz="2400" b="0" i="0" u="none" strike="noStrike" cap="none"/>
            </a:lvl6pPr>
            <a:lvl7pPr marR="0" lvl="6" algn="l" rtl="0">
              <a:spcBef>
                <a:spcPts val="0"/>
              </a:spcBef>
              <a:spcAft>
                <a:spcPts val="0"/>
              </a:spcAft>
              <a:buSzPts val="1400"/>
              <a:buNone/>
              <a:defRPr sz="2400" b="0" i="0" u="none" strike="noStrike" cap="none"/>
            </a:lvl7pPr>
            <a:lvl8pPr marR="0" lvl="7" algn="l" rtl="0">
              <a:spcBef>
                <a:spcPts val="0"/>
              </a:spcBef>
              <a:spcAft>
                <a:spcPts val="0"/>
              </a:spcAft>
              <a:buSzPts val="1400"/>
              <a:buNone/>
              <a:defRPr sz="2400" b="0" i="0" u="none" strike="noStrike" cap="none"/>
            </a:lvl8pPr>
            <a:lvl9pPr marR="0" lvl="8" algn="l" rtl="0">
              <a:spcBef>
                <a:spcPts val="0"/>
              </a:spcBef>
              <a:spcAft>
                <a:spcPts val="0"/>
              </a:spcAft>
              <a:buSzPts val="1400"/>
              <a:buNone/>
              <a:defRPr sz="2400" b="0" i="0" u="none" strike="noStrike" cap="none"/>
            </a:lvl9pPr>
          </a:lstStyle>
          <a:p>
            <a:endParaRPr/>
          </a:p>
        </p:txBody>
      </p:sp>
      <p:sp>
        <p:nvSpPr>
          <p:cNvPr id="170" name="Google Shape;170;p43"/>
          <p:cNvSpPr txBox="1">
            <a:spLocks noGrp="1"/>
          </p:cNvSpPr>
          <p:nvPr>
            <p:ph type="subTitle" idx="1"/>
          </p:nvPr>
        </p:nvSpPr>
        <p:spPr>
          <a:xfrm>
            <a:off x="609600" y="1604640"/>
            <a:ext cx="10972400" cy="39776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SzPts val="1400"/>
              <a:buNone/>
              <a:defRPr sz="2400" b="0" i="0" u="none" strike="noStrike" cap="none"/>
            </a:lvl1pPr>
            <a:lvl2pPr marR="0" lvl="1" algn="l" rtl="0">
              <a:spcBef>
                <a:spcPts val="0"/>
              </a:spcBef>
              <a:spcAft>
                <a:spcPts val="0"/>
              </a:spcAft>
              <a:buSzPts val="1400"/>
              <a:buNone/>
              <a:defRPr sz="2400" b="0" i="0" u="none" strike="noStrike" cap="none"/>
            </a:lvl2pPr>
            <a:lvl3pPr marR="0" lvl="2" algn="l" rtl="0">
              <a:spcBef>
                <a:spcPts val="0"/>
              </a:spcBef>
              <a:spcAft>
                <a:spcPts val="0"/>
              </a:spcAft>
              <a:buSzPts val="1400"/>
              <a:buNone/>
              <a:defRPr sz="2400" b="0" i="0" u="none" strike="noStrike" cap="none"/>
            </a:lvl3pPr>
            <a:lvl4pPr marR="0" lvl="3" algn="l" rtl="0">
              <a:spcBef>
                <a:spcPts val="0"/>
              </a:spcBef>
              <a:spcAft>
                <a:spcPts val="0"/>
              </a:spcAft>
              <a:buSzPts val="1400"/>
              <a:buNone/>
              <a:defRPr sz="2400" b="0" i="0" u="none" strike="noStrike" cap="none"/>
            </a:lvl4pPr>
            <a:lvl5pPr marR="0" lvl="4" algn="l" rtl="0">
              <a:spcBef>
                <a:spcPts val="0"/>
              </a:spcBef>
              <a:spcAft>
                <a:spcPts val="0"/>
              </a:spcAft>
              <a:buSzPts val="1400"/>
              <a:buNone/>
              <a:defRPr sz="2400" b="0" i="0" u="none" strike="noStrike" cap="none"/>
            </a:lvl5pPr>
            <a:lvl6pPr marR="0" lvl="5" algn="l" rtl="0">
              <a:spcBef>
                <a:spcPts val="0"/>
              </a:spcBef>
              <a:spcAft>
                <a:spcPts val="0"/>
              </a:spcAft>
              <a:buSzPts val="1400"/>
              <a:buNone/>
              <a:defRPr sz="2400" b="0" i="0" u="none" strike="noStrike" cap="none"/>
            </a:lvl6pPr>
            <a:lvl7pPr marR="0" lvl="6" algn="l" rtl="0">
              <a:spcBef>
                <a:spcPts val="0"/>
              </a:spcBef>
              <a:spcAft>
                <a:spcPts val="0"/>
              </a:spcAft>
              <a:buSzPts val="1400"/>
              <a:buNone/>
              <a:defRPr sz="2400" b="0" i="0" u="none" strike="noStrike" cap="none"/>
            </a:lvl7pPr>
            <a:lvl8pPr marR="0" lvl="7" algn="l" rtl="0">
              <a:spcBef>
                <a:spcPts val="0"/>
              </a:spcBef>
              <a:spcAft>
                <a:spcPts val="0"/>
              </a:spcAft>
              <a:buSzPts val="1400"/>
              <a:buNone/>
              <a:defRPr sz="2400" b="0" i="0" u="none" strike="noStrike" cap="none"/>
            </a:lvl8pPr>
            <a:lvl9pPr marR="0" lvl="8" algn="l" rtl="0">
              <a:spcBef>
                <a:spcPts val="0"/>
              </a:spcBef>
              <a:spcAft>
                <a:spcPts val="0"/>
              </a:spcAft>
              <a:buSzPts val="1400"/>
              <a:buNone/>
              <a:defRPr sz="2400" b="0" i="0" u="none" strike="noStrike" cap="none"/>
            </a:lvl9pPr>
          </a:lstStyle>
          <a:p>
            <a:endParaRPr/>
          </a:p>
        </p:txBody>
      </p:sp>
    </p:spTree>
    <p:extLst>
      <p:ext uri="{BB962C8B-B14F-4D97-AF65-F5344CB8AC3E}">
        <p14:creationId xmlns:p14="http://schemas.microsoft.com/office/powerpoint/2010/main" val="278927511"/>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Title, Content" type="obj">
  <p:cSld name="Title, Content">
    <p:spTree>
      <p:nvGrpSpPr>
        <p:cNvPr id="1" name="Shape 171"/>
        <p:cNvGrpSpPr/>
        <p:nvPr/>
      </p:nvGrpSpPr>
      <p:grpSpPr>
        <a:xfrm>
          <a:off x="0" y="0"/>
          <a:ext cx="0" cy="0"/>
          <a:chOff x="0" y="0"/>
          <a:chExt cx="0" cy="0"/>
        </a:xfrm>
      </p:grpSpPr>
      <p:sp>
        <p:nvSpPr>
          <p:cNvPr id="172" name="Google Shape;172;p44"/>
          <p:cNvSpPr txBox="1">
            <a:spLocks noGrp="1"/>
          </p:cNvSpPr>
          <p:nvPr>
            <p:ph type="title"/>
          </p:nvPr>
        </p:nvSpPr>
        <p:spPr>
          <a:xfrm>
            <a:off x="609600" y="273600"/>
            <a:ext cx="10972400" cy="11448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SzPts val="1400"/>
              <a:buNone/>
              <a:defRPr sz="2400" b="0" i="0" u="none" strike="noStrike" cap="none"/>
            </a:lvl1pPr>
            <a:lvl2pPr marR="0" lvl="1" algn="l" rtl="0">
              <a:spcBef>
                <a:spcPts val="0"/>
              </a:spcBef>
              <a:spcAft>
                <a:spcPts val="0"/>
              </a:spcAft>
              <a:buSzPts val="1400"/>
              <a:buNone/>
              <a:defRPr sz="2400" b="0" i="0" u="none" strike="noStrike" cap="none"/>
            </a:lvl2pPr>
            <a:lvl3pPr marR="0" lvl="2" algn="l" rtl="0">
              <a:spcBef>
                <a:spcPts val="0"/>
              </a:spcBef>
              <a:spcAft>
                <a:spcPts val="0"/>
              </a:spcAft>
              <a:buSzPts val="1400"/>
              <a:buNone/>
              <a:defRPr sz="2400" b="0" i="0" u="none" strike="noStrike" cap="none"/>
            </a:lvl3pPr>
            <a:lvl4pPr marR="0" lvl="3" algn="l" rtl="0">
              <a:spcBef>
                <a:spcPts val="0"/>
              </a:spcBef>
              <a:spcAft>
                <a:spcPts val="0"/>
              </a:spcAft>
              <a:buSzPts val="1400"/>
              <a:buNone/>
              <a:defRPr sz="2400" b="0" i="0" u="none" strike="noStrike" cap="none"/>
            </a:lvl4pPr>
            <a:lvl5pPr marR="0" lvl="4" algn="l" rtl="0">
              <a:spcBef>
                <a:spcPts val="0"/>
              </a:spcBef>
              <a:spcAft>
                <a:spcPts val="0"/>
              </a:spcAft>
              <a:buSzPts val="1400"/>
              <a:buNone/>
              <a:defRPr sz="2400" b="0" i="0" u="none" strike="noStrike" cap="none"/>
            </a:lvl5pPr>
            <a:lvl6pPr marR="0" lvl="5" algn="l" rtl="0">
              <a:spcBef>
                <a:spcPts val="0"/>
              </a:spcBef>
              <a:spcAft>
                <a:spcPts val="0"/>
              </a:spcAft>
              <a:buSzPts val="1400"/>
              <a:buNone/>
              <a:defRPr sz="2400" b="0" i="0" u="none" strike="noStrike" cap="none"/>
            </a:lvl6pPr>
            <a:lvl7pPr marR="0" lvl="6" algn="l" rtl="0">
              <a:spcBef>
                <a:spcPts val="0"/>
              </a:spcBef>
              <a:spcAft>
                <a:spcPts val="0"/>
              </a:spcAft>
              <a:buSzPts val="1400"/>
              <a:buNone/>
              <a:defRPr sz="2400" b="0" i="0" u="none" strike="noStrike" cap="none"/>
            </a:lvl7pPr>
            <a:lvl8pPr marR="0" lvl="7" algn="l" rtl="0">
              <a:spcBef>
                <a:spcPts val="0"/>
              </a:spcBef>
              <a:spcAft>
                <a:spcPts val="0"/>
              </a:spcAft>
              <a:buSzPts val="1400"/>
              <a:buNone/>
              <a:defRPr sz="2400" b="0" i="0" u="none" strike="noStrike" cap="none"/>
            </a:lvl8pPr>
            <a:lvl9pPr marR="0" lvl="8" algn="l" rtl="0">
              <a:spcBef>
                <a:spcPts val="0"/>
              </a:spcBef>
              <a:spcAft>
                <a:spcPts val="0"/>
              </a:spcAft>
              <a:buSzPts val="1400"/>
              <a:buNone/>
              <a:defRPr sz="2400" b="0" i="0" u="none" strike="noStrike" cap="none"/>
            </a:lvl9pPr>
          </a:lstStyle>
          <a:p>
            <a:endParaRPr/>
          </a:p>
        </p:txBody>
      </p:sp>
      <p:sp>
        <p:nvSpPr>
          <p:cNvPr id="173" name="Google Shape;173;p44"/>
          <p:cNvSpPr txBox="1">
            <a:spLocks noGrp="1"/>
          </p:cNvSpPr>
          <p:nvPr>
            <p:ph type="body" idx="1"/>
          </p:nvPr>
        </p:nvSpPr>
        <p:spPr>
          <a:xfrm>
            <a:off x="609600" y="1604640"/>
            <a:ext cx="10972400" cy="39776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Tree>
    <p:extLst>
      <p:ext uri="{BB962C8B-B14F-4D97-AF65-F5344CB8AC3E}">
        <p14:creationId xmlns:p14="http://schemas.microsoft.com/office/powerpoint/2010/main" val="69803794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Title, 2 Content and Content" type="twoObjAndObj">
  <p:cSld name="Title, 2 Content and Content">
    <p:spTree>
      <p:nvGrpSpPr>
        <p:cNvPr id="1" name="Shape 178"/>
        <p:cNvGrpSpPr/>
        <p:nvPr/>
      </p:nvGrpSpPr>
      <p:grpSpPr>
        <a:xfrm>
          <a:off x="0" y="0"/>
          <a:ext cx="0" cy="0"/>
          <a:chOff x="0" y="0"/>
          <a:chExt cx="0" cy="0"/>
        </a:xfrm>
      </p:grpSpPr>
      <p:sp>
        <p:nvSpPr>
          <p:cNvPr id="179" name="Google Shape;179;p47"/>
          <p:cNvSpPr txBox="1">
            <a:spLocks noGrp="1"/>
          </p:cNvSpPr>
          <p:nvPr>
            <p:ph type="title"/>
          </p:nvPr>
        </p:nvSpPr>
        <p:spPr>
          <a:xfrm>
            <a:off x="609600" y="273600"/>
            <a:ext cx="10972400" cy="11448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SzPts val="1400"/>
              <a:buNone/>
              <a:defRPr sz="2400" b="0" i="0" u="none" strike="noStrike" cap="none"/>
            </a:lvl1pPr>
            <a:lvl2pPr marR="0" lvl="1" algn="l" rtl="0">
              <a:spcBef>
                <a:spcPts val="0"/>
              </a:spcBef>
              <a:spcAft>
                <a:spcPts val="0"/>
              </a:spcAft>
              <a:buSzPts val="1400"/>
              <a:buNone/>
              <a:defRPr sz="2400" b="0" i="0" u="none" strike="noStrike" cap="none"/>
            </a:lvl2pPr>
            <a:lvl3pPr marR="0" lvl="2" algn="l" rtl="0">
              <a:spcBef>
                <a:spcPts val="0"/>
              </a:spcBef>
              <a:spcAft>
                <a:spcPts val="0"/>
              </a:spcAft>
              <a:buSzPts val="1400"/>
              <a:buNone/>
              <a:defRPr sz="2400" b="0" i="0" u="none" strike="noStrike" cap="none"/>
            </a:lvl3pPr>
            <a:lvl4pPr marR="0" lvl="3" algn="l" rtl="0">
              <a:spcBef>
                <a:spcPts val="0"/>
              </a:spcBef>
              <a:spcAft>
                <a:spcPts val="0"/>
              </a:spcAft>
              <a:buSzPts val="1400"/>
              <a:buNone/>
              <a:defRPr sz="2400" b="0" i="0" u="none" strike="noStrike" cap="none"/>
            </a:lvl4pPr>
            <a:lvl5pPr marR="0" lvl="4" algn="l" rtl="0">
              <a:spcBef>
                <a:spcPts val="0"/>
              </a:spcBef>
              <a:spcAft>
                <a:spcPts val="0"/>
              </a:spcAft>
              <a:buSzPts val="1400"/>
              <a:buNone/>
              <a:defRPr sz="2400" b="0" i="0" u="none" strike="noStrike" cap="none"/>
            </a:lvl5pPr>
            <a:lvl6pPr marR="0" lvl="5" algn="l" rtl="0">
              <a:spcBef>
                <a:spcPts val="0"/>
              </a:spcBef>
              <a:spcAft>
                <a:spcPts val="0"/>
              </a:spcAft>
              <a:buSzPts val="1400"/>
              <a:buNone/>
              <a:defRPr sz="2400" b="0" i="0" u="none" strike="noStrike" cap="none"/>
            </a:lvl6pPr>
            <a:lvl7pPr marR="0" lvl="6" algn="l" rtl="0">
              <a:spcBef>
                <a:spcPts val="0"/>
              </a:spcBef>
              <a:spcAft>
                <a:spcPts val="0"/>
              </a:spcAft>
              <a:buSzPts val="1400"/>
              <a:buNone/>
              <a:defRPr sz="2400" b="0" i="0" u="none" strike="noStrike" cap="none"/>
            </a:lvl7pPr>
            <a:lvl8pPr marR="0" lvl="7" algn="l" rtl="0">
              <a:spcBef>
                <a:spcPts val="0"/>
              </a:spcBef>
              <a:spcAft>
                <a:spcPts val="0"/>
              </a:spcAft>
              <a:buSzPts val="1400"/>
              <a:buNone/>
              <a:defRPr sz="2400" b="0" i="0" u="none" strike="noStrike" cap="none"/>
            </a:lvl8pPr>
            <a:lvl9pPr marR="0" lvl="8" algn="l" rtl="0">
              <a:spcBef>
                <a:spcPts val="0"/>
              </a:spcBef>
              <a:spcAft>
                <a:spcPts val="0"/>
              </a:spcAft>
              <a:buSzPts val="1400"/>
              <a:buNone/>
              <a:defRPr sz="2400" b="0" i="0" u="none" strike="noStrike" cap="none"/>
            </a:lvl9pPr>
          </a:lstStyle>
          <a:p>
            <a:endParaRPr/>
          </a:p>
        </p:txBody>
      </p:sp>
      <p:sp>
        <p:nvSpPr>
          <p:cNvPr id="180" name="Google Shape;180;p47"/>
          <p:cNvSpPr txBox="1">
            <a:spLocks noGrp="1"/>
          </p:cNvSpPr>
          <p:nvPr>
            <p:ph type="body" idx="1"/>
          </p:nvPr>
        </p:nvSpPr>
        <p:spPr>
          <a:xfrm>
            <a:off x="609600" y="1604640"/>
            <a:ext cx="5354400" cy="18968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
        <p:nvSpPr>
          <p:cNvPr id="181" name="Google Shape;181;p47"/>
          <p:cNvSpPr txBox="1">
            <a:spLocks noGrp="1"/>
          </p:cNvSpPr>
          <p:nvPr>
            <p:ph type="body" idx="2"/>
          </p:nvPr>
        </p:nvSpPr>
        <p:spPr>
          <a:xfrm>
            <a:off x="609600" y="3682560"/>
            <a:ext cx="5354400" cy="18968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
        <p:nvSpPr>
          <p:cNvPr id="182" name="Google Shape;182;p47"/>
          <p:cNvSpPr txBox="1">
            <a:spLocks noGrp="1"/>
          </p:cNvSpPr>
          <p:nvPr>
            <p:ph type="body" idx="3"/>
          </p:nvPr>
        </p:nvSpPr>
        <p:spPr>
          <a:xfrm>
            <a:off x="6232320" y="1604640"/>
            <a:ext cx="5354400" cy="39776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Tree>
    <p:extLst>
      <p:ext uri="{BB962C8B-B14F-4D97-AF65-F5344CB8AC3E}">
        <p14:creationId xmlns:p14="http://schemas.microsoft.com/office/powerpoint/2010/main" val="1176255744"/>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Title Content and 2 Content" type="objAndTwoObj">
  <p:cSld name="Title Content and 2 Content">
    <p:spTree>
      <p:nvGrpSpPr>
        <p:cNvPr id="1" name="Shape 183"/>
        <p:cNvGrpSpPr/>
        <p:nvPr/>
      </p:nvGrpSpPr>
      <p:grpSpPr>
        <a:xfrm>
          <a:off x="0" y="0"/>
          <a:ext cx="0" cy="0"/>
          <a:chOff x="0" y="0"/>
          <a:chExt cx="0" cy="0"/>
        </a:xfrm>
      </p:grpSpPr>
      <p:sp>
        <p:nvSpPr>
          <p:cNvPr id="184" name="Google Shape;184;p48"/>
          <p:cNvSpPr txBox="1">
            <a:spLocks noGrp="1"/>
          </p:cNvSpPr>
          <p:nvPr>
            <p:ph type="title"/>
          </p:nvPr>
        </p:nvSpPr>
        <p:spPr>
          <a:xfrm>
            <a:off x="609600" y="273600"/>
            <a:ext cx="10972400" cy="11448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SzPts val="1400"/>
              <a:buNone/>
              <a:defRPr sz="2400" b="0" i="0" u="none" strike="noStrike" cap="none"/>
            </a:lvl1pPr>
            <a:lvl2pPr marR="0" lvl="1" algn="l" rtl="0">
              <a:spcBef>
                <a:spcPts val="0"/>
              </a:spcBef>
              <a:spcAft>
                <a:spcPts val="0"/>
              </a:spcAft>
              <a:buSzPts val="1400"/>
              <a:buNone/>
              <a:defRPr sz="2400" b="0" i="0" u="none" strike="noStrike" cap="none"/>
            </a:lvl2pPr>
            <a:lvl3pPr marR="0" lvl="2" algn="l" rtl="0">
              <a:spcBef>
                <a:spcPts val="0"/>
              </a:spcBef>
              <a:spcAft>
                <a:spcPts val="0"/>
              </a:spcAft>
              <a:buSzPts val="1400"/>
              <a:buNone/>
              <a:defRPr sz="2400" b="0" i="0" u="none" strike="noStrike" cap="none"/>
            </a:lvl3pPr>
            <a:lvl4pPr marR="0" lvl="3" algn="l" rtl="0">
              <a:spcBef>
                <a:spcPts val="0"/>
              </a:spcBef>
              <a:spcAft>
                <a:spcPts val="0"/>
              </a:spcAft>
              <a:buSzPts val="1400"/>
              <a:buNone/>
              <a:defRPr sz="2400" b="0" i="0" u="none" strike="noStrike" cap="none"/>
            </a:lvl4pPr>
            <a:lvl5pPr marR="0" lvl="4" algn="l" rtl="0">
              <a:spcBef>
                <a:spcPts val="0"/>
              </a:spcBef>
              <a:spcAft>
                <a:spcPts val="0"/>
              </a:spcAft>
              <a:buSzPts val="1400"/>
              <a:buNone/>
              <a:defRPr sz="2400" b="0" i="0" u="none" strike="noStrike" cap="none"/>
            </a:lvl5pPr>
            <a:lvl6pPr marR="0" lvl="5" algn="l" rtl="0">
              <a:spcBef>
                <a:spcPts val="0"/>
              </a:spcBef>
              <a:spcAft>
                <a:spcPts val="0"/>
              </a:spcAft>
              <a:buSzPts val="1400"/>
              <a:buNone/>
              <a:defRPr sz="2400" b="0" i="0" u="none" strike="noStrike" cap="none"/>
            </a:lvl6pPr>
            <a:lvl7pPr marR="0" lvl="6" algn="l" rtl="0">
              <a:spcBef>
                <a:spcPts val="0"/>
              </a:spcBef>
              <a:spcAft>
                <a:spcPts val="0"/>
              </a:spcAft>
              <a:buSzPts val="1400"/>
              <a:buNone/>
              <a:defRPr sz="2400" b="0" i="0" u="none" strike="noStrike" cap="none"/>
            </a:lvl7pPr>
            <a:lvl8pPr marR="0" lvl="7" algn="l" rtl="0">
              <a:spcBef>
                <a:spcPts val="0"/>
              </a:spcBef>
              <a:spcAft>
                <a:spcPts val="0"/>
              </a:spcAft>
              <a:buSzPts val="1400"/>
              <a:buNone/>
              <a:defRPr sz="2400" b="0" i="0" u="none" strike="noStrike" cap="none"/>
            </a:lvl8pPr>
            <a:lvl9pPr marR="0" lvl="8" algn="l" rtl="0">
              <a:spcBef>
                <a:spcPts val="0"/>
              </a:spcBef>
              <a:spcAft>
                <a:spcPts val="0"/>
              </a:spcAft>
              <a:buSzPts val="1400"/>
              <a:buNone/>
              <a:defRPr sz="2400" b="0" i="0" u="none" strike="noStrike" cap="none"/>
            </a:lvl9pPr>
          </a:lstStyle>
          <a:p>
            <a:endParaRPr/>
          </a:p>
        </p:txBody>
      </p:sp>
      <p:sp>
        <p:nvSpPr>
          <p:cNvPr id="185" name="Google Shape;185;p48"/>
          <p:cNvSpPr txBox="1">
            <a:spLocks noGrp="1"/>
          </p:cNvSpPr>
          <p:nvPr>
            <p:ph type="body" idx="1"/>
          </p:nvPr>
        </p:nvSpPr>
        <p:spPr>
          <a:xfrm>
            <a:off x="609600" y="1604640"/>
            <a:ext cx="5354400" cy="39776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
        <p:nvSpPr>
          <p:cNvPr id="186" name="Google Shape;186;p48"/>
          <p:cNvSpPr txBox="1">
            <a:spLocks noGrp="1"/>
          </p:cNvSpPr>
          <p:nvPr>
            <p:ph type="body" idx="2"/>
          </p:nvPr>
        </p:nvSpPr>
        <p:spPr>
          <a:xfrm>
            <a:off x="6232320" y="1604640"/>
            <a:ext cx="5354400" cy="18968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
        <p:nvSpPr>
          <p:cNvPr id="187" name="Google Shape;187;p48"/>
          <p:cNvSpPr txBox="1">
            <a:spLocks noGrp="1"/>
          </p:cNvSpPr>
          <p:nvPr>
            <p:ph type="body" idx="3"/>
          </p:nvPr>
        </p:nvSpPr>
        <p:spPr>
          <a:xfrm>
            <a:off x="6232320" y="3682560"/>
            <a:ext cx="5354400" cy="18968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Tree>
    <p:extLst>
      <p:ext uri="{BB962C8B-B14F-4D97-AF65-F5344CB8AC3E}">
        <p14:creationId xmlns:p14="http://schemas.microsoft.com/office/powerpoint/2010/main" val="1357706888"/>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Title, 2 Content over Content" type="twoObjOverTx">
  <p:cSld name="Title, 2 Content over Content">
    <p:spTree>
      <p:nvGrpSpPr>
        <p:cNvPr id="1" name="Shape 188"/>
        <p:cNvGrpSpPr/>
        <p:nvPr/>
      </p:nvGrpSpPr>
      <p:grpSpPr>
        <a:xfrm>
          <a:off x="0" y="0"/>
          <a:ext cx="0" cy="0"/>
          <a:chOff x="0" y="0"/>
          <a:chExt cx="0" cy="0"/>
        </a:xfrm>
      </p:grpSpPr>
      <p:sp>
        <p:nvSpPr>
          <p:cNvPr id="189" name="Google Shape;189;p49"/>
          <p:cNvSpPr txBox="1">
            <a:spLocks noGrp="1"/>
          </p:cNvSpPr>
          <p:nvPr>
            <p:ph type="title"/>
          </p:nvPr>
        </p:nvSpPr>
        <p:spPr>
          <a:xfrm>
            <a:off x="609600" y="273600"/>
            <a:ext cx="10972400" cy="11448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SzPts val="1400"/>
              <a:buNone/>
              <a:defRPr sz="2400" b="0" i="0" u="none" strike="noStrike" cap="none"/>
            </a:lvl1pPr>
            <a:lvl2pPr marR="0" lvl="1" algn="l" rtl="0">
              <a:spcBef>
                <a:spcPts val="0"/>
              </a:spcBef>
              <a:spcAft>
                <a:spcPts val="0"/>
              </a:spcAft>
              <a:buSzPts val="1400"/>
              <a:buNone/>
              <a:defRPr sz="2400" b="0" i="0" u="none" strike="noStrike" cap="none"/>
            </a:lvl2pPr>
            <a:lvl3pPr marR="0" lvl="2" algn="l" rtl="0">
              <a:spcBef>
                <a:spcPts val="0"/>
              </a:spcBef>
              <a:spcAft>
                <a:spcPts val="0"/>
              </a:spcAft>
              <a:buSzPts val="1400"/>
              <a:buNone/>
              <a:defRPr sz="2400" b="0" i="0" u="none" strike="noStrike" cap="none"/>
            </a:lvl3pPr>
            <a:lvl4pPr marR="0" lvl="3" algn="l" rtl="0">
              <a:spcBef>
                <a:spcPts val="0"/>
              </a:spcBef>
              <a:spcAft>
                <a:spcPts val="0"/>
              </a:spcAft>
              <a:buSzPts val="1400"/>
              <a:buNone/>
              <a:defRPr sz="2400" b="0" i="0" u="none" strike="noStrike" cap="none"/>
            </a:lvl4pPr>
            <a:lvl5pPr marR="0" lvl="4" algn="l" rtl="0">
              <a:spcBef>
                <a:spcPts val="0"/>
              </a:spcBef>
              <a:spcAft>
                <a:spcPts val="0"/>
              </a:spcAft>
              <a:buSzPts val="1400"/>
              <a:buNone/>
              <a:defRPr sz="2400" b="0" i="0" u="none" strike="noStrike" cap="none"/>
            </a:lvl5pPr>
            <a:lvl6pPr marR="0" lvl="5" algn="l" rtl="0">
              <a:spcBef>
                <a:spcPts val="0"/>
              </a:spcBef>
              <a:spcAft>
                <a:spcPts val="0"/>
              </a:spcAft>
              <a:buSzPts val="1400"/>
              <a:buNone/>
              <a:defRPr sz="2400" b="0" i="0" u="none" strike="noStrike" cap="none"/>
            </a:lvl6pPr>
            <a:lvl7pPr marR="0" lvl="6" algn="l" rtl="0">
              <a:spcBef>
                <a:spcPts val="0"/>
              </a:spcBef>
              <a:spcAft>
                <a:spcPts val="0"/>
              </a:spcAft>
              <a:buSzPts val="1400"/>
              <a:buNone/>
              <a:defRPr sz="2400" b="0" i="0" u="none" strike="noStrike" cap="none"/>
            </a:lvl7pPr>
            <a:lvl8pPr marR="0" lvl="7" algn="l" rtl="0">
              <a:spcBef>
                <a:spcPts val="0"/>
              </a:spcBef>
              <a:spcAft>
                <a:spcPts val="0"/>
              </a:spcAft>
              <a:buSzPts val="1400"/>
              <a:buNone/>
              <a:defRPr sz="2400" b="0" i="0" u="none" strike="noStrike" cap="none"/>
            </a:lvl8pPr>
            <a:lvl9pPr marR="0" lvl="8" algn="l" rtl="0">
              <a:spcBef>
                <a:spcPts val="0"/>
              </a:spcBef>
              <a:spcAft>
                <a:spcPts val="0"/>
              </a:spcAft>
              <a:buSzPts val="1400"/>
              <a:buNone/>
              <a:defRPr sz="2400" b="0" i="0" u="none" strike="noStrike" cap="none"/>
            </a:lvl9pPr>
          </a:lstStyle>
          <a:p>
            <a:endParaRPr/>
          </a:p>
        </p:txBody>
      </p:sp>
      <p:sp>
        <p:nvSpPr>
          <p:cNvPr id="190" name="Google Shape;190;p49"/>
          <p:cNvSpPr txBox="1">
            <a:spLocks noGrp="1"/>
          </p:cNvSpPr>
          <p:nvPr>
            <p:ph type="body" idx="1"/>
          </p:nvPr>
        </p:nvSpPr>
        <p:spPr>
          <a:xfrm>
            <a:off x="609600" y="1604640"/>
            <a:ext cx="5354400" cy="18968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
        <p:nvSpPr>
          <p:cNvPr id="191" name="Google Shape;191;p49"/>
          <p:cNvSpPr txBox="1">
            <a:spLocks noGrp="1"/>
          </p:cNvSpPr>
          <p:nvPr>
            <p:ph type="body" idx="2"/>
          </p:nvPr>
        </p:nvSpPr>
        <p:spPr>
          <a:xfrm>
            <a:off x="6232320" y="1604640"/>
            <a:ext cx="5354400" cy="18968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
        <p:nvSpPr>
          <p:cNvPr id="192" name="Google Shape;192;p49"/>
          <p:cNvSpPr txBox="1">
            <a:spLocks noGrp="1"/>
          </p:cNvSpPr>
          <p:nvPr>
            <p:ph type="body" idx="3"/>
          </p:nvPr>
        </p:nvSpPr>
        <p:spPr>
          <a:xfrm>
            <a:off x="609600" y="3682560"/>
            <a:ext cx="10972400" cy="18968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Tree>
    <p:extLst>
      <p:ext uri="{BB962C8B-B14F-4D97-AF65-F5344CB8AC3E}">
        <p14:creationId xmlns:p14="http://schemas.microsoft.com/office/powerpoint/2010/main" val="3389178726"/>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Title, Content over Content" type="objOverTx">
  <p:cSld name="Title, Content over Content">
    <p:spTree>
      <p:nvGrpSpPr>
        <p:cNvPr id="1" name="Shape 193"/>
        <p:cNvGrpSpPr/>
        <p:nvPr/>
      </p:nvGrpSpPr>
      <p:grpSpPr>
        <a:xfrm>
          <a:off x="0" y="0"/>
          <a:ext cx="0" cy="0"/>
          <a:chOff x="0" y="0"/>
          <a:chExt cx="0" cy="0"/>
        </a:xfrm>
      </p:grpSpPr>
      <p:sp>
        <p:nvSpPr>
          <p:cNvPr id="194" name="Google Shape;194;p50"/>
          <p:cNvSpPr txBox="1">
            <a:spLocks noGrp="1"/>
          </p:cNvSpPr>
          <p:nvPr>
            <p:ph type="title"/>
          </p:nvPr>
        </p:nvSpPr>
        <p:spPr>
          <a:xfrm>
            <a:off x="609600" y="273600"/>
            <a:ext cx="10972400" cy="11448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SzPts val="1400"/>
              <a:buNone/>
              <a:defRPr sz="2400" b="0" i="0" u="none" strike="noStrike" cap="none"/>
            </a:lvl1pPr>
            <a:lvl2pPr marR="0" lvl="1" algn="l" rtl="0">
              <a:spcBef>
                <a:spcPts val="0"/>
              </a:spcBef>
              <a:spcAft>
                <a:spcPts val="0"/>
              </a:spcAft>
              <a:buSzPts val="1400"/>
              <a:buNone/>
              <a:defRPr sz="2400" b="0" i="0" u="none" strike="noStrike" cap="none"/>
            </a:lvl2pPr>
            <a:lvl3pPr marR="0" lvl="2" algn="l" rtl="0">
              <a:spcBef>
                <a:spcPts val="0"/>
              </a:spcBef>
              <a:spcAft>
                <a:spcPts val="0"/>
              </a:spcAft>
              <a:buSzPts val="1400"/>
              <a:buNone/>
              <a:defRPr sz="2400" b="0" i="0" u="none" strike="noStrike" cap="none"/>
            </a:lvl3pPr>
            <a:lvl4pPr marR="0" lvl="3" algn="l" rtl="0">
              <a:spcBef>
                <a:spcPts val="0"/>
              </a:spcBef>
              <a:spcAft>
                <a:spcPts val="0"/>
              </a:spcAft>
              <a:buSzPts val="1400"/>
              <a:buNone/>
              <a:defRPr sz="2400" b="0" i="0" u="none" strike="noStrike" cap="none"/>
            </a:lvl4pPr>
            <a:lvl5pPr marR="0" lvl="4" algn="l" rtl="0">
              <a:spcBef>
                <a:spcPts val="0"/>
              </a:spcBef>
              <a:spcAft>
                <a:spcPts val="0"/>
              </a:spcAft>
              <a:buSzPts val="1400"/>
              <a:buNone/>
              <a:defRPr sz="2400" b="0" i="0" u="none" strike="noStrike" cap="none"/>
            </a:lvl5pPr>
            <a:lvl6pPr marR="0" lvl="5" algn="l" rtl="0">
              <a:spcBef>
                <a:spcPts val="0"/>
              </a:spcBef>
              <a:spcAft>
                <a:spcPts val="0"/>
              </a:spcAft>
              <a:buSzPts val="1400"/>
              <a:buNone/>
              <a:defRPr sz="2400" b="0" i="0" u="none" strike="noStrike" cap="none"/>
            </a:lvl6pPr>
            <a:lvl7pPr marR="0" lvl="6" algn="l" rtl="0">
              <a:spcBef>
                <a:spcPts val="0"/>
              </a:spcBef>
              <a:spcAft>
                <a:spcPts val="0"/>
              </a:spcAft>
              <a:buSzPts val="1400"/>
              <a:buNone/>
              <a:defRPr sz="2400" b="0" i="0" u="none" strike="noStrike" cap="none"/>
            </a:lvl7pPr>
            <a:lvl8pPr marR="0" lvl="7" algn="l" rtl="0">
              <a:spcBef>
                <a:spcPts val="0"/>
              </a:spcBef>
              <a:spcAft>
                <a:spcPts val="0"/>
              </a:spcAft>
              <a:buSzPts val="1400"/>
              <a:buNone/>
              <a:defRPr sz="2400" b="0" i="0" u="none" strike="noStrike" cap="none"/>
            </a:lvl8pPr>
            <a:lvl9pPr marR="0" lvl="8" algn="l" rtl="0">
              <a:spcBef>
                <a:spcPts val="0"/>
              </a:spcBef>
              <a:spcAft>
                <a:spcPts val="0"/>
              </a:spcAft>
              <a:buSzPts val="1400"/>
              <a:buNone/>
              <a:defRPr sz="2400" b="0" i="0" u="none" strike="noStrike" cap="none"/>
            </a:lvl9pPr>
          </a:lstStyle>
          <a:p>
            <a:endParaRPr/>
          </a:p>
        </p:txBody>
      </p:sp>
      <p:sp>
        <p:nvSpPr>
          <p:cNvPr id="195" name="Google Shape;195;p50"/>
          <p:cNvSpPr txBox="1">
            <a:spLocks noGrp="1"/>
          </p:cNvSpPr>
          <p:nvPr>
            <p:ph type="body" idx="1"/>
          </p:nvPr>
        </p:nvSpPr>
        <p:spPr>
          <a:xfrm>
            <a:off x="609600" y="1604640"/>
            <a:ext cx="10972400" cy="18968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
        <p:nvSpPr>
          <p:cNvPr id="196" name="Google Shape;196;p50"/>
          <p:cNvSpPr txBox="1">
            <a:spLocks noGrp="1"/>
          </p:cNvSpPr>
          <p:nvPr>
            <p:ph type="body" idx="2"/>
          </p:nvPr>
        </p:nvSpPr>
        <p:spPr>
          <a:xfrm>
            <a:off x="609600" y="3682560"/>
            <a:ext cx="10972400" cy="18968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Tree>
    <p:extLst>
      <p:ext uri="{BB962C8B-B14F-4D97-AF65-F5344CB8AC3E}">
        <p14:creationId xmlns:p14="http://schemas.microsoft.com/office/powerpoint/2010/main" val="562135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3" cy="970450"/>
          </a:xfrm>
          <a:prstGeom prst="rect">
            <a:avLst/>
          </a:prstGeom>
        </p:spPr>
        <p:txBody>
          <a:bodyPr/>
          <a:lstStyle/>
          <a:p>
            <a:r>
              <a:rPr lang="pt-PT"/>
              <a:t>Clique para editar o estilo</a:t>
            </a:r>
            <a:endParaRPr lang="en-US" dirty="0"/>
          </a:p>
        </p:txBody>
      </p:sp>
      <p:sp>
        <p:nvSpPr>
          <p:cNvPr id="3" name="Content Placeholder 2"/>
          <p:cNvSpPr>
            <a:spLocks noGrp="1"/>
          </p:cNvSpPr>
          <p:nvPr>
            <p:ph sz="half" idx="1"/>
          </p:nvPr>
        </p:nvSpPr>
        <p:spPr>
          <a:xfrm>
            <a:off x="913797" y="1732449"/>
            <a:ext cx="5060497" cy="4058750"/>
          </a:xfrm>
          <a:prstGeom prst="rect">
            <a:avLst/>
          </a:prstGeom>
        </p:spPr>
        <p:txBody>
          <a:bodyPr anchor="t">
            <a:normAutofit/>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Content Placeholder 3"/>
          <p:cNvSpPr>
            <a:spLocks noGrp="1"/>
          </p:cNvSpPr>
          <p:nvPr>
            <p:ph sz="half" idx="2"/>
          </p:nvPr>
        </p:nvSpPr>
        <p:spPr>
          <a:xfrm>
            <a:off x="6202893" y="1732451"/>
            <a:ext cx="5064665" cy="4058751"/>
          </a:xfrm>
          <a:prstGeom prst="rect">
            <a:avLst/>
          </a:prstGeom>
        </p:spPr>
        <p:txBody>
          <a:bodyPr anchor="t">
            <a:normAutofit/>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Date Placeholder 4"/>
          <p:cNvSpPr>
            <a:spLocks noGrp="1"/>
          </p:cNvSpPr>
          <p:nvPr>
            <p:ph type="dt" sz="half" idx="10"/>
          </p:nvPr>
        </p:nvSpPr>
        <p:spPr>
          <a:xfrm>
            <a:off x="7678736" y="5883277"/>
            <a:ext cx="2743200" cy="365125"/>
          </a:xfrm>
          <a:prstGeom prst="rect">
            <a:avLst/>
          </a:prstGeom>
        </p:spPr>
        <p:txBody>
          <a:bodyPr/>
          <a:lstStyle/>
          <a:p>
            <a:r>
              <a:rPr lang="en-US"/>
              <a:t>10/07/2026</a:t>
            </a:r>
            <a:endParaRPr lang="pt-PT"/>
          </a:p>
        </p:txBody>
      </p:sp>
      <p:sp>
        <p:nvSpPr>
          <p:cNvPr id="6" name="Footer Placeholder 5"/>
          <p:cNvSpPr>
            <a:spLocks noGrp="1"/>
          </p:cNvSpPr>
          <p:nvPr>
            <p:ph type="ftr" sz="quarter" idx="11"/>
          </p:nvPr>
        </p:nvSpPr>
        <p:spPr>
          <a:xfrm>
            <a:off x="913797" y="5883277"/>
            <a:ext cx="6672865" cy="365125"/>
          </a:xfrm>
          <a:prstGeom prst="rect">
            <a:avLst/>
          </a:prstGeom>
        </p:spPr>
        <p:txBody>
          <a:bodyPr/>
          <a:lstStyle/>
          <a:p>
            <a:r>
              <a:rPr lang="pt-PT"/>
              <a:t>LIP Internship Program 2026</a:t>
            </a:r>
          </a:p>
        </p:txBody>
      </p:sp>
      <p:sp>
        <p:nvSpPr>
          <p:cNvPr id="7" name="Slide Number Placeholder 6"/>
          <p:cNvSpPr>
            <a:spLocks noGrp="1"/>
          </p:cNvSpPr>
          <p:nvPr>
            <p:ph type="sldNum" sz="quarter" idx="12"/>
          </p:nvPr>
        </p:nvSpPr>
        <p:spPr>
          <a:xfrm>
            <a:off x="10514013" y="5883277"/>
            <a:ext cx="753545" cy="365125"/>
          </a:xfrm>
          <a:prstGeom prst="rect">
            <a:avLst/>
          </a:prstGeom>
        </p:spPr>
        <p:txBody>
          <a:bodyPr/>
          <a:lstStyle/>
          <a:p>
            <a:fld id="{FDDB05BF-019A-49DE-A247-442B2AB4F089}" type="slidenum">
              <a:rPr lang="pt-PT" smtClean="0"/>
              <a:t>‹#›</a:t>
            </a:fld>
            <a:endParaRPr lang="pt-PT"/>
          </a:p>
        </p:txBody>
      </p:sp>
    </p:spTree>
    <p:extLst>
      <p:ext uri="{BB962C8B-B14F-4D97-AF65-F5344CB8AC3E}">
        <p14:creationId xmlns:p14="http://schemas.microsoft.com/office/powerpoint/2010/main" val="195907472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Title, 4 Content" type="fourObj">
  <p:cSld name="Title, 4 Content">
    <p:spTree>
      <p:nvGrpSpPr>
        <p:cNvPr id="1" name="Shape 197"/>
        <p:cNvGrpSpPr/>
        <p:nvPr/>
      </p:nvGrpSpPr>
      <p:grpSpPr>
        <a:xfrm>
          <a:off x="0" y="0"/>
          <a:ext cx="0" cy="0"/>
          <a:chOff x="0" y="0"/>
          <a:chExt cx="0" cy="0"/>
        </a:xfrm>
      </p:grpSpPr>
      <p:sp>
        <p:nvSpPr>
          <p:cNvPr id="198" name="Google Shape;198;p51"/>
          <p:cNvSpPr txBox="1">
            <a:spLocks noGrp="1"/>
          </p:cNvSpPr>
          <p:nvPr>
            <p:ph type="title"/>
          </p:nvPr>
        </p:nvSpPr>
        <p:spPr>
          <a:xfrm>
            <a:off x="609600" y="273600"/>
            <a:ext cx="10972400" cy="11448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SzPts val="1400"/>
              <a:buNone/>
              <a:defRPr sz="2400" b="0" i="0" u="none" strike="noStrike" cap="none"/>
            </a:lvl1pPr>
            <a:lvl2pPr marR="0" lvl="1" algn="l" rtl="0">
              <a:spcBef>
                <a:spcPts val="0"/>
              </a:spcBef>
              <a:spcAft>
                <a:spcPts val="0"/>
              </a:spcAft>
              <a:buSzPts val="1400"/>
              <a:buNone/>
              <a:defRPr sz="2400" b="0" i="0" u="none" strike="noStrike" cap="none"/>
            </a:lvl2pPr>
            <a:lvl3pPr marR="0" lvl="2" algn="l" rtl="0">
              <a:spcBef>
                <a:spcPts val="0"/>
              </a:spcBef>
              <a:spcAft>
                <a:spcPts val="0"/>
              </a:spcAft>
              <a:buSzPts val="1400"/>
              <a:buNone/>
              <a:defRPr sz="2400" b="0" i="0" u="none" strike="noStrike" cap="none"/>
            </a:lvl3pPr>
            <a:lvl4pPr marR="0" lvl="3" algn="l" rtl="0">
              <a:spcBef>
                <a:spcPts val="0"/>
              </a:spcBef>
              <a:spcAft>
                <a:spcPts val="0"/>
              </a:spcAft>
              <a:buSzPts val="1400"/>
              <a:buNone/>
              <a:defRPr sz="2400" b="0" i="0" u="none" strike="noStrike" cap="none"/>
            </a:lvl4pPr>
            <a:lvl5pPr marR="0" lvl="4" algn="l" rtl="0">
              <a:spcBef>
                <a:spcPts val="0"/>
              </a:spcBef>
              <a:spcAft>
                <a:spcPts val="0"/>
              </a:spcAft>
              <a:buSzPts val="1400"/>
              <a:buNone/>
              <a:defRPr sz="2400" b="0" i="0" u="none" strike="noStrike" cap="none"/>
            </a:lvl5pPr>
            <a:lvl6pPr marR="0" lvl="5" algn="l" rtl="0">
              <a:spcBef>
                <a:spcPts val="0"/>
              </a:spcBef>
              <a:spcAft>
                <a:spcPts val="0"/>
              </a:spcAft>
              <a:buSzPts val="1400"/>
              <a:buNone/>
              <a:defRPr sz="2400" b="0" i="0" u="none" strike="noStrike" cap="none"/>
            </a:lvl6pPr>
            <a:lvl7pPr marR="0" lvl="6" algn="l" rtl="0">
              <a:spcBef>
                <a:spcPts val="0"/>
              </a:spcBef>
              <a:spcAft>
                <a:spcPts val="0"/>
              </a:spcAft>
              <a:buSzPts val="1400"/>
              <a:buNone/>
              <a:defRPr sz="2400" b="0" i="0" u="none" strike="noStrike" cap="none"/>
            </a:lvl7pPr>
            <a:lvl8pPr marR="0" lvl="7" algn="l" rtl="0">
              <a:spcBef>
                <a:spcPts val="0"/>
              </a:spcBef>
              <a:spcAft>
                <a:spcPts val="0"/>
              </a:spcAft>
              <a:buSzPts val="1400"/>
              <a:buNone/>
              <a:defRPr sz="2400" b="0" i="0" u="none" strike="noStrike" cap="none"/>
            </a:lvl8pPr>
            <a:lvl9pPr marR="0" lvl="8" algn="l" rtl="0">
              <a:spcBef>
                <a:spcPts val="0"/>
              </a:spcBef>
              <a:spcAft>
                <a:spcPts val="0"/>
              </a:spcAft>
              <a:buSzPts val="1400"/>
              <a:buNone/>
              <a:defRPr sz="2400" b="0" i="0" u="none" strike="noStrike" cap="none"/>
            </a:lvl9pPr>
          </a:lstStyle>
          <a:p>
            <a:endParaRPr/>
          </a:p>
        </p:txBody>
      </p:sp>
      <p:sp>
        <p:nvSpPr>
          <p:cNvPr id="199" name="Google Shape;199;p51"/>
          <p:cNvSpPr txBox="1">
            <a:spLocks noGrp="1"/>
          </p:cNvSpPr>
          <p:nvPr>
            <p:ph type="body" idx="1"/>
          </p:nvPr>
        </p:nvSpPr>
        <p:spPr>
          <a:xfrm>
            <a:off x="609600" y="1604640"/>
            <a:ext cx="5354400" cy="18968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
        <p:nvSpPr>
          <p:cNvPr id="200" name="Google Shape;200;p51"/>
          <p:cNvSpPr txBox="1">
            <a:spLocks noGrp="1"/>
          </p:cNvSpPr>
          <p:nvPr>
            <p:ph type="body" idx="2"/>
          </p:nvPr>
        </p:nvSpPr>
        <p:spPr>
          <a:xfrm>
            <a:off x="6232320" y="1604640"/>
            <a:ext cx="5354400" cy="18968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
        <p:nvSpPr>
          <p:cNvPr id="201" name="Google Shape;201;p51"/>
          <p:cNvSpPr txBox="1">
            <a:spLocks noGrp="1"/>
          </p:cNvSpPr>
          <p:nvPr>
            <p:ph type="body" idx="3"/>
          </p:nvPr>
        </p:nvSpPr>
        <p:spPr>
          <a:xfrm>
            <a:off x="6232320" y="3682560"/>
            <a:ext cx="5354400" cy="18968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
        <p:nvSpPr>
          <p:cNvPr id="202" name="Google Shape;202;p51"/>
          <p:cNvSpPr txBox="1">
            <a:spLocks noGrp="1"/>
          </p:cNvSpPr>
          <p:nvPr>
            <p:ph type="body" idx="4"/>
          </p:nvPr>
        </p:nvSpPr>
        <p:spPr>
          <a:xfrm>
            <a:off x="609600" y="3682560"/>
            <a:ext cx="5354400" cy="18968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Tree>
    <p:extLst>
      <p:ext uri="{BB962C8B-B14F-4D97-AF65-F5344CB8AC3E}">
        <p14:creationId xmlns:p14="http://schemas.microsoft.com/office/powerpoint/2010/main" val="3863265384"/>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Title, 6 Content">
  <p:cSld name="Title, 6 Content">
    <p:spTree>
      <p:nvGrpSpPr>
        <p:cNvPr id="1" name="Shape 203"/>
        <p:cNvGrpSpPr/>
        <p:nvPr/>
      </p:nvGrpSpPr>
      <p:grpSpPr>
        <a:xfrm>
          <a:off x="0" y="0"/>
          <a:ext cx="0" cy="0"/>
          <a:chOff x="0" y="0"/>
          <a:chExt cx="0" cy="0"/>
        </a:xfrm>
      </p:grpSpPr>
      <p:sp>
        <p:nvSpPr>
          <p:cNvPr id="204" name="Google Shape;204;p52"/>
          <p:cNvSpPr txBox="1">
            <a:spLocks noGrp="1"/>
          </p:cNvSpPr>
          <p:nvPr>
            <p:ph type="title"/>
          </p:nvPr>
        </p:nvSpPr>
        <p:spPr>
          <a:xfrm>
            <a:off x="609600" y="273600"/>
            <a:ext cx="10972400" cy="11448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SzPts val="1400"/>
              <a:buNone/>
              <a:defRPr sz="2400" b="0" i="0" u="none" strike="noStrike" cap="none"/>
            </a:lvl1pPr>
            <a:lvl2pPr marR="0" lvl="1" algn="l" rtl="0">
              <a:spcBef>
                <a:spcPts val="0"/>
              </a:spcBef>
              <a:spcAft>
                <a:spcPts val="0"/>
              </a:spcAft>
              <a:buSzPts val="1400"/>
              <a:buNone/>
              <a:defRPr sz="2400" b="0" i="0" u="none" strike="noStrike" cap="none"/>
            </a:lvl2pPr>
            <a:lvl3pPr marR="0" lvl="2" algn="l" rtl="0">
              <a:spcBef>
                <a:spcPts val="0"/>
              </a:spcBef>
              <a:spcAft>
                <a:spcPts val="0"/>
              </a:spcAft>
              <a:buSzPts val="1400"/>
              <a:buNone/>
              <a:defRPr sz="2400" b="0" i="0" u="none" strike="noStrike" cap="none"/>
            </a:lvl3pPr>
            <a:lvl4pPr marR="0" lvl="3" algn="l" rtl="0">
              <a:spcBef>
                <a:spcPts val="0"/>
              </a:spcBef>
              <a:spcAft>
                <a:spcPts val="0"/>
              </a:spcAft>
              <a:buSzPts val="1400"/>
              <a:buNone/>
              <a:defRPr sz="2400" b="0" i="0" u="none" strike="noStrike" cap="none"/>
            </a:lvl4pPr>
            <a:lvl5pPr marR="0" lvl="4" algn="l" rtl="0">
              <a:spcBef>
                <a:spcPts val="0"/>
              </a:spcBef>
              <a:spcAft>
                <a:spcPts val="0"/>
              </a:spcAft>
              <a:buSzPts val="1400"/>
              <a:buNone/>
              <a:defRPr sz="2400" b="0" i="0" u="none" strike="noStrike" cap="none"/>
            </a:lvl5pPr>
            <a:lvl6pPr marR="0" lvl="5" algn="l" rtl="0">
              <a:spcBef>
                <a:spcPts val="0"/>
              </a:spcBef>
              <a:spcAft>
                <a:spcPts val="0"/>
              </a:spcAft>
              <a:buSzPts val="1400"/>
              <a:buNone/>
              <a:defRPr sz="2400" b="0" i="0" u="none" strike="noStrike" cap="none"/>
            </a:lvl6pPr>
            <a:lvl7pPr marR="0" lvl="6" algn="l" rtl="0">
              <a:spcBef>
                <a:spcPts val="0"/>
              </a:spcBef>
              <a:spcAft>
                <a:spcPts val="0"/>
              </a:spcAft>
              <a:buSzPts val="1400"/>
              <a:buNone/>
              <a:defRPr sz="2400" b="0" i="0" u="none" strike="noStrike" cap="none"/>
            </a:lvl7pPr>
            <a:lvl8pPr marR="0" lvl="7" algn="l" rtl="0">
              <a:spcBef>
                <a:spcPts val="0"/>
              </a:spcBef>
              <a:spcAft>
                <a:spcPts val="0"/>
              </a:spcAft>
              <a:buSzPts val="1400"/>
              <a:buNone/>
              <a:defRPr sz="2400" b="0" i="0" u="none" strike="noStrike" cap="none"/>
            </a:lvl8pPr>
            <a:lvl9pPr marR="0" lvl="8" algn="l" rtl="0">
              <a:spcBef>
                <a:spcPts val="0"/>
              </a:spcBef>
              <a:spcAft>
                <a:spcPts val="0"/>
              </a:spcAft>
              <a:buSzPts val="1400"/>
              <a:buNone/>
              <a:defRPr sz="2400" b="0" i="0" u="none" strike="noStrike" cap="none"/>
            </a:lvl9pPr>
          </a:lstStyle>
          <a:p>
            <a:endParaRPr/>
          </a:p>
        </p:txBody>
      </p:sp>
      <p:sp>
        <p:nvSpPr>
          <p:cNvPr id="205" name="Google Shape;205;p52"/>
          <p:cNvSpPr txBox="1">
            <a:spLocks noGrp="1"/>
          </p:cNvSpPr>
          <p:nvPr>
            <p:ph type="body" idx="1"/>
          </p:nvPr>
        </p:nvSpPr>
        <p:spPr>
          <a:xfrm>
            <a:off x="609600" y="1604640"/>
            <a:ext cx="10972400" cy="39776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
        <p:nvSpPr>
          <p:cNvPr id="206" name="Google Shape;206;p52"/>
          <p:cNvSpPr txBox="1">
            <a:spLocks noGrp="1"/>
          </p:cNvSpPr>
          <p:nvPr>
            <p:ph type="body" idx="2"/>
          </p:nvPr>
        </p:nvSpPr>
        <p:spPr>
          <a:xfrm>
            <a:off x="609600" y="1604640"/>
            <a:ext cx="10972400" cy="39776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
        <p:nvSpPr>
          <p:cNvPr id="207" name="Google Shape;207;p52"/>
          <p:cNvSpPr/>
          <p:nvPr/>
        </p:nvSpPr>
        <p:spPr>
          <a:xfrm>
            <a:off x="609600" y="1604640"/>
            <a:ext cx="10972400" cy="3977600"/>
          </a:xfrm>
          <a:prstGeom prst="rect">
            <a:avLst/>
          </a:prstGeom>
          <a:noFill/>
          <a:ln>
            <a:noFill/>
          </a:ln>
        </p:spPr>
      </p:sp>
      <p:sp>
        <p:nvSpPr>
          <p:cNvPr id="208" name="Google Shape;208;p52"/>
          <p:cNvSpPr/>
          <p:nvPr/>
        </p:nvSpPr>
        <p:spPr>
          <a:xfrm>
            <a:off x="609600" y="1604640"/>
            <a:ext cx="10972400" cy="3977600"/>
          </a:xfrm>
          <a:prstGeom prst="rect">
            <a:avLst/>
          </a:prstGeom>
          <a:noFill/>
          <a:ln>
            <a:noFill/>
          </a:ln>
        </p:spPr>
      </p:sp>
    </p:spTree>
    <p:extLst>
      <p:ext uri="{BB962C8B-B14F-4D97-AF65-F5344CB8AC3E}">
        <p14:creationId xmlns:p14="http://schemas.microsoft.com/office/powerpoint/2010/main" val="2858890402"/>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1833"/>
            <a:ext cx="9144000" cy="2387600"/>
          </a:xfrm>
        </p:spPr>
        <p:txBody>
          <a:bodyPr anchor="b"/>
          <a:lstStyle>
            <a:lvl1pPr algn="ctr">
              <a:defRPr sz="8000"/>
            </a:lvl1pPr>
          </a:lstStyle>
          <a:p>
            <a:r>
              <a:rPr lang="pt-PT"/>
              <a:t>Clique para editar o estilo de título do Modelo Global</a:t>
            </a:r>
            <a:endParaRPr lang="en-US"/>
          </a:p>
        </p:txBody>
      </p:sp>
      <p:sp>
        <p:nvSpPr>
          <p:cNvPr id="3" name="Subtítulo 2"/>
          <p:cNvSpPr>
            <a:spLocks noGrp="1"/>
          </p:cNvSpPr>
          <p:nvPr>
            <p:ph type="subTitle" idx="1"/>
          </p:nvPr>
        </p:nvSpPr>
        <p:spPr>
          <a:xfrm>
            <a:off x="1524000" y="3602568"/>
            <a:ext cx="9144000" cy="165523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pt-PT"/>
              <a:t>Clique para editar o estilo de subtítulo do Modelo Global</a:t>
            </a:r>
            <a:endParaRPr lang="en-US"/>
          </a:p>
        </p:txBody>
      </p:sp>
    </p:spTree>
    <p:extLst>
      <p:ext uri="{BB962C8B-B14F-4D97-AF65-F5344CB8AC3E}">
        <p14:creationId xmlns:p14="http://schemas.microsoft.com/office/powerpoint/2010/main" val="411011513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 de título do Modelo Global</a:t>
            </a:r>
            <a:endParaRPr lang="en-US"/>
          </a:p>
        </p:txBody>
      </p:sp>
      <p:sp>
        <p:nvSpPr>
          <p:cNvPr id="3" name="Marcador de Posição de Conteúdo 2"/>
          <p:cNvSpPr>
            <a:spLocks noGrp="1"/>
          </p:cNvSpPr>
          <p:nvPr>
            <p:ph idx="1"/>
          </p:nvPr>
        </p:nvSpPr>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Tree>
    <p:extLst>
      <p:ext uri="{BB962C8B-B14F-4D97-AF65-F5344CB8AC3E}">
        <p14:creationId xmlns:p14="http://schemas.microsoft.com/office/powerpoint/2010/main" val="2322697800"/>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1" y="1710267"/>
            <a:ext cx="10515600" cy="2853267"/>
          </a:xfrm>
        </p:spPr>
        <p:txBody>
          <a:bodyPr anchor="b"/>
          <a:lstStyle>
            <a:lvl1pPr>
              <a:defRPr sz="8000"/>
            </a:lvl1pPr>
          </a:lstStyle>
          <a:p>
            <a:r>
              <a:rPr lang="pt-PT"/>
              <a:t>Clique para editar o estilo de título do Modelo Global</a:t>
            </a:r>
            <a:endParaRPr lang="en-US"/>
          </a:p>
        </p:txBody>
      </p:sp>
      <p:sp>
        <p:nvSpPr>
          <p:cNvPr id="3" name="Marcador de Posição do Texto 2"/>
          <p:cNvSpPr>
            <a:spLocks noGrp="1"/>
          </p:cNvSpPr>
          <p:nvPr>
            <p:ph type="body" idx="1"/>
          </p:nvPr>
        </p:nvSpPr>
        <p:spPr>
          <a:xfrm>
            <a:off x="831851" y="4588934"/>
            <a:ext cx="10515600" cy="1500717"/>
          </a:xfrm>
        </p:spPr>
        <p:txBody>
          <a:bodyPr/>
          <a:lstStyle>
            <a:lvl1pPr marL="0" indent="0">
              <a:buNone/>
              <a:defRPr sz="3200"/>
            </a:lvl1pPr>
            <a:lvl2pPr marL="609585" indent="0">
              <a:buNone/>
              <a:defRPr sz="2667"/>
            </a:lvl2pPr>
            <a:lvl3pPr marL="1219170" indent="0">
              <a:buNone/>
              <a:defRPr sz="2400"/>
            </a:lvl3pPr>
            <a:lvl4pPr marL="1828754" indent="0">
              <a:buNone/>
              <a:defRPr sz="2133"/>
            </a:lvl4pPr>
            <a:lvl5pPr marL="2438339" indent="0">
              <a:buNone/>
              <a:defRPr sz="2133"/>
            </a:lvl5pPr>
            <a:lvl6pPr marL="3047924" indent="0">
              <a:buNone/>
              <a:defRPr sz="2133"/>
            </a:lvl6pPr>
            <a:lvl7pPr marL="3657509" indent="0">
              <a:buNone/>
              <a:defRPr sz="2133"/>
            </a:lvl7pPr>
            <a:lvl8pPr marL="4267093" indent="0">
              <a:buNone/>
              <a:defRPr sz="2133"/>
            </a:lvl8pPr>
            <a:lvl9pPr marL="4876678" indent="0">
              <a:buNone/>
              <a:defRPr sz="2133"/>
            </a:lvl9pPr>
          </a:lstStyle>
          <a:p>
            <a:pPr lvl="0"/>
            <a:r>
              <a:rPr lang="pt-PT"/>
              <a:t>Clique para editar os estilos do texto de Modelo Global</a:t>
            </a:r>
          </a:p>
        </p:txBody>
      </p:sp>
    </p:spTree>
    <p:extLst>
      <p:ext uri="{BB962C8B-B14F-4D97-AF65-F5344CB8AC3E}">
        <p14:creationId xmlns:p14="http://schemas.microsoft.com/office/powerpoint/2010/main" val="357802520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 de título do Modelo Global</a:t>
            </a:r>
            <a:endParaRPr lang="en-US"/>
          </a:p>
        </p:txBody>
      </p:sp>
      <p:sp>
        <p:nvSpPr>
          <p:cNvPr id="3" name="Marcador de Posição de Conteúdo 2"/>
          <p:cNvSpPr>
            <a:spLocks noGrp="1"/>
          </p:cNvSpPr>
          <p:nvPr>
            <p:ph sz="half" idx="1"/>
          </p:nvPr>
        </p:nvSpPr>
        <p:spPr>
          <a:xfrm>
            <a:off x="609601" y="1604434"/>
            <a:ext cx="5382684" cy="4523317"/>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Marcador de Posição de Conteúdo 3"/>
          <p:cNvSpPr>
            <a:spLocks noGrp="1"/>
          </p:cNvSpPr>
          <p:nvPr>
            <p:ph sz="half" idx="2"/>
          </p:nvPr>
        </p:nvSpPr>
        <p:spPr>
          <a:xfrm>
            <a:off x="6195484" y="1604434"/>
            <a:ext cx="5384800" cy="4523317"/>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Tree>
    <p:extLst>
      <p:ext uri="{BB962C8B-B14F-4D97-AF65-F5344CB8AC3E}">
        <p14:creationId xmlns:p14="http://schemas.microsoft.com/office/powerpoint/2010/main" val="367229289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40317" y="366185"/>
            <a:ext cx="10515600" cy="1325033"/>
          </a:xfrm>
        </p:spPr>
        <p:txBody>
          <a:bodyPr/>
          <a:lstStyle/>
          <a:p>
            <a:r>
              <a:rPr lang="pt-PT"/>
              <a:t>Clique para editar o estilo de título do Modelo Global</a:t>
            </a:r>
            <a:endParaRPr lang="en-US"/>
          </a:p>
        </p:txBody>
      </p:sp>
      <p:sp>
        <p:nvSpPr>
          <p:cNvPr id="3" name="Marcador de Posição do Texto 2"/>
          <p:cNvSpPr>
            <a:spLocks noGrp="1"/>
          </p:cNvSpPr>
          <p:nvPr>
            <p:ph type="body" idx="1"/>
          </p:nvPr>
        </p:nvSpPr>
        <p:spPr>
          <a:xfrm>
            <a:off x="840318" y="1680634"/>
            <a:ext cx="5158316"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pt-PT"/>
              <a:t>Clique para editar os estilos do texto de Modelo Global</a:t>
            </a:r>
          </a:p>
        </p:txBody>
      </p:sp>
      <p:sp>
        <p:nvSpPr>
          <p:cNvPr id="4" name="Marcador de Posição de Conteúdo 3"/>
          <p:cNvSpPr>
            <a:spLocks noGrp="1"/>
          </p:cNvSpPr>
          <p:nvPr>
            <p:ph sz="half" idx="2"/>
          </p:nvPr>
        </p:nvSpPr>
        <p:spPr>
          <a:xfrm>
            <a:off x="840318" y="2506133"/>
            <a:ext cx="5158316" cy="3683000"/>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5" name="Marcador de Posição do Texto 4"/>
          <p:cNvSpPr>
            <a:spLocks noGrp="1"/>
          </p:cNvSpPr>
          <p:nvPr>
            <p:ph type="body" sz="quarter" idx="3"/>
          </p:nvPr>
        </p:nvSpPr>
        <p:spPr>
          <a:xfrm>
            <a:off x="6172200" y="1680634"/>
            <a:ext cx="5183717"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pt-PT"/>
              <a:t>Clique para editar os estilos do texto de Modelo Global</a:t>
            </a:r>
          </a:p>
        </p:txBody>
      </p:sp>
      <p:sp>
        <p:nvSpPr>
          <p:cNvPr id="6" name="Marcador de Posição de Conteúdo 5"/>
          <p:cNvSpPr>
            <a:spLocks noGrp="1"/>
          </p:cNvSpPr>
          <p:nvPr>
            <p:ph sz="quarter" idx="4"/>
          </p:nvPr>
        </p:nvSpPr>
        <p:spPr>
          <a:xfrm>
            <a:off x="6172200" y="2506133"/>
            <a:ext cx="5183717" cy="3683000"/>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Tree>
    <p:extLst>
      <p:ext uri="{BB962C8B-B14F-4D97-AF65-F5344CB8AC3E}">
        <p14:creationId xmlns:p14="http://schemas.microsoft.com/office/powerpoint/2010/main" val="1104221810"/>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 de título do Modelo Global</a:t>
            </a:r>
            <a:endParaRPr lang="en-US"/>
          </a:p>
        </p:txBody>
      </p:sp>
    </p:spTree>
    <p:extLst>
      <p:ext uri="{BB962C8B-B14F-4D97-AF65-F5344CB8AC3E}">
        <p14:creationId xmlns:p14="http://schemas.microsoft.com/office/powerpoint/2010/main" val="266315264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4655609"/>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40318" y="457200"/>
            <a:ext cx="3932767" cy="1600200"/>
          </a:xfrm>
        </p:spPr>
        <p:txBody>
          <a:bodyPr anchor="b"/>
          <a:lstStyle>
            <a:lvl1pPr>
              <a:defRPr sz="4267"/>
            </a:lvl1pPr>
          </a:lstStyle>
          <a:p>
            <a:r>
              <a:rPr lang="pt-PT"/>
              <a:t>Clique para editar o estilo de título do Modelo Global</a:t>
            </a:r>
            <a:endParaRPr lang="en-US"/>
          </a:p>
        </p:txBody>
      </p:sp>
      <p:sp>
        <p:nvSpPr>
          <p:cNvPr id="3" name="Marcador de Posição de Conteúdo 2"/>
          <p:cNvSpPr>
            <a:spLocks noGrp="1"/>
          </p:cNvSpPr>
          <p:nvPr>
            <p:ph idx="1"/>
          </p:nvPr>
        </p:nvSpPr>
        <p:spPr>
          <a:xfrm>
            <a:off x="5183717" y="988485"/>
            <a:ext cx="6172200" cy="4872567"/>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Marcador de Posição do Texto 3"/>
          <p:cNvSpPr>
            <a:spLocks noGrp="1"/>
          </p:cNvSpPr>
          <p:nvPr>
            <p:ph type="body" sz="half" idx="2"/>
          </p:nvPr>
        </p:nvSpPr>
        <p:spPr>
          <a:xfrm>
            <a:off x="840318" y="2057400"/>
            <a:ext cx="3932767" cy="381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pt-PT"/>
              <a:t>Clique para editar os estilos do texto de Modelo Global</a:t>
            </a:r>
          </a:p>
        </p:txBody>
      </p:sp>
    </p:spTree>
    <p:extLst>
      <p:ext uri="{BB962C8B-B14F-4D97-AF65-F5344CB8AC3E}">
        <p14:creationId xmlns:p14="http://schemas.microsoft.com/office/powerpoint/2010/main" val="32338943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pic>
        <p:nvPicPr>
          <p:cNvPr id="10" name="Picture 9" descr="Slate-V2-S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4" y="1770324"/>
            <a:ext cx="5049897" cy="4112953"/>
          </a:xfrm>
          <a:prstGeom prst="rect">
            <a:avLst/>
          </a:prstGeom>
        </p:spPr>
      </p:pic>
      <p:pic>
        <p:nvPicPr>
          <p:cNvPr id="14" name="Picture 13" descr="Slate-V2-S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7661" y="1770324"/>
            <a:ext cx="5049897" cy="4112953"/>
          </a:xfrm>
          <a:prstGeom prst="rect">
            <a:avLst/>
          </a:prstGeom>
        </p:spPr>
      </p:pic>
      <p:sp>
        <p:nvSpPr>
          <p:cNvPr id="2" name="Title 1"/>
          <p:cNvSpPr>
            <a:spLocks noGrp="1"/>
          </p:cNvSpPr>
          <p:nvPr>
            <p:ph type="title"/>
          </p:nvPr>
        </p:nvSpPr>
        <p:spPr>
          <a:xfrm>
            <a:off x="913795" y="609600"/>
            <a:ext cx="10353763" cy="970450"/>
          </a:xfrm>
          <a:prstGeom prst="rect">
            <a:avLst/>
          </a:prstGeom>
        </p:spPr>
        <p:txBody>
          <a:bodyPr/>
          <a:lstStyle>
            <a:lvl1pPr>
              <a:defRPr/>
            </a:lvl1pPr>
          </a:lstStyle>
          <a:p>
            <a:r>
              <a:rPr lang="pt-PT"/>
              <a:t>Clique para editar o estilo</a:t>
            </a:r>
            <a:endParaRPr lang="en-US" dirty="0"/>
          </a:p>
        </p:txBody>
      </p:sp>
      <p:sp>
        <p:nvSpPr>
          <p:cNvPr id="3" name="Text Placeholder 2"/>
          <p:cNvSpPr>
            <a:spLocks noGrp="1"/>
          </p:cNvSpPr>
          <p:nvPr>
            <p:ph type="body" idx="1"/>
          </p:nvPr>
        </p:nvSpPr>
        <p:spPr>
          <a:xfrm>
            <a:off x="1005872" y="1835254"/>
            <a:ext cx="4876344" cy="544884"/>
          </a:xfrm>
          <a:prstGeom prst="rect">
            <a:avLst/>
          </a:prstGeo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4" name="Content Placeholder 3"/>
          <p:cNvSpPr>
            <a:spLocks noGrp="1"/>
          </p:cNvSpPr>
          <p:nvPr>
            <p:ph sz="half" idx="2"/>
          </p:nvPr>
        </p:nvSpPr>
        <p:spPr>
          <a:xfrm>
            <a:off x="1005872" y="2380139"/>
            <a:ext cx="4876344" cy="3411063"/>
          </a:xfrm>
          <a:prstGeom prst="rect">
            <a:avLst/>
          </a:prstGeom>
        </p:spPr>
        <p:txBody>
          <a:bodyPr anchor="t">
            <a:normAutofit/>
          </a:bodyPr>
          <a:lstStyle>
            <a:lvl1pPr>
              <a:defRPr sz="1800"/>
            </a:lvl1pPr>
            <a:lvl2pPr>
              <a:defRPr sz="1600"/>
            </a:lvl2pPr>
            <a:lvl3pPr>
              <a:defRPr sz="1400"/>
            </a:lvl3pPr>
            <a:lvl4pPr>
              <a:defRPr sz="1200"/>
            </a:lvl4pPr>
            <a:lvl5pPr>
              <a:defRPr sz="1200"/>
            </a:lvl5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Text Placeholder 4"/>
          <p:cNvSpPr>
            <a:spLocks noGrp="1"/>
          </p:cNvSpPr>
          <p:nvPr>
            <p:ph type="body" sz="quarter" idx="3"/>
          </p:nvPr>
        </p:nvSpPr>
        <p:spPr>
          <a:xfrm>
            <a:off x="6294967" y="1835256"/>
            <a:ext cx="4895331" cy="544883"/>
          </a:xfrm>
          <a:prstGeom prst="rect">
            <a:avLst/>
          </a:prstGeo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6" name="Content Placeholder 5"/>
          <p:cNvSpPr>
            <a:spLocks noGrp="1"/>
          </p:cNvSpPr>
          <p:nvPr>
            <p:ph sz="quarter" idx="4"/>
          </p:nvPr>
        </p:nvSpPr>
        <p:spPr>
          <a:xfrm>
            <a:off x="6294967" y="2380139"/>
            <a:ext cx="4895331" cy="3411063"/>
          </a:xfrm>
          <a:prstGeom prst="rect">
            <a:avLst/>
          </a:prstGeom>
        </p:spPr>
        <p:txBody>
          <a:bodyPr anchor="t">
            <a:normAutofit/>
          </a:bodyPr>
          <a:lstStyle>
            <a:lvl1pPr>
              <a:defRPr sz="1800"/>
            </a:lvl1pPr>
            <a:lvl2pPr>
              <a:defRPr sz="1600"/>
            </a:lvl2pPr>
            <a:lvl3pPr>
              <a:defRPr sz="1400"/>
            </a:lvl3pPr>
            <a:lvl4pPr>
              <a:defRPr sz="1200"/>
            </a:lvl4pPr>
            <a:lvl5pPr>
              <a:defRPr sz="1200"/>
            </a:lvl5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7" name="Date Placeholder 6"/>
          <p:cNvSpPr>
            <a:spLocks noGrp="1"/>
          </p:cNvSpPr>
          <p:nvPr>
            <p:ph type="dt" sz="half" idx="10"/>
          </p:nvPr>
        </p:nvSpPr>
        <p:spPr>
          <a:xfrm>
            <a:off x="7678736" y="5883277"/>
            <a:ext cx="2743200" cy="365125"/>
          </a:xfrm>
          <a:prstGeom prst="rect">
            <a:avLst/>
          </a:prstGeom>
        </p:spPr>
        <p:txBody>
          <a:bodyPr/>
          <a:lstStyle/>
          <a:p>
            <a:r>
              <a:rPr lang="en-US"/>
              <a:t>10/07/2026</a:t>
            </a:r>
            <a:endParaRPr lang="pt-PT"/>
          </a:p>
        </p:txBody>
      </p:sp>
      <p:sp>
        <p:nvSpPr>
          <p:cNvPr id="8" name="Footer Placeholder 7"/>
          <p:cNvSpPr>
            <a:spLocks noGrp="1"/>
          </p:cNvSpPr>
          <p:nvPr>
            <p:ph type="ftr" sz="quarter" idx="11"/>
          </p:nvPr>
        </p:nvSpPr>
        <p:spPr>
          <a:xfrm>
            <a:off x="913797" y="5883277"/>
            <a:ext cx="6672865" cy="365125"/>
          </a:xfrm>
          <a:prstGeom prst="rect">
            <a:avLst/>
          </a:prstGeom>
        </p:spPr>
        <p:txBody>
          <a:bodyPr/>
          <a:lstStyle/>
          <a:p>
            <a:r>
              <a:rPr lang="pt-PT"/>
              <a:t>LIP Internship Program 2026</a:t>
            </a:r>
          </a:p>
        </p:txBody>
      </p:sp>
      <p:sp>
        <p:nvSpPr>
          <p:cNvPr id="9" name="Slide Number Placeholder 8"/>
          <p:cNvSpPr>
            <a:spLocks noGrp="1"/>
          </p:cNvSpPr>
          <p:nvPr>
            <p:ph type="sldNum" sz="quarter" idx="12"/>
          </p:nvPr>
        </p:nvSpPr>
        <p:spPr>
          <a:xfrm>
            <a:off x="10514013" y="5883277"/>
            <a:ext cx="753545" cy="365125"/>
          </a:xfrm>
          <a:prstGeom prst="rect">
            <a:avLst/>
          </a:prstGeom>
        </p:spPr>
        <p:txBody>
          <a:bodyPr/>
          <a:lstStyle/>
          <a:p>
            <a:fld id="{FDDB05BF-019A-49DE-A247-442B2AB4F089}" type="slidenum">
              <a:rPr lang="pt-PT" smtClean="0"/>
              <a:t>‹#›</a:t>
            </a:fld>
            <a:endParaRPr lang="pt-PT"/>
          </a:p>
        </p:txBody>
      </p:sp>
    </p:spTree>
    <p:extLst>
      <p:ext uri="{BB962C8B-B14F-4D97-AF65-F5344CB8AC3E}">
        <p14:creationId xmlns:p14="http://schemas.microsoft.com/office/powerpoint/2010/main" val="98367564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40318" y="457200"/>
            <a:ext cx="3932767" cy="1600200"/>
          </a:xfrm>
        </p:spPr>
        <p:txBody>
          <a:bodyPr anchor="b"/>
          <a:lstStyle>
            <a:lvl1pPr>
              <a:defRPr sz="4267"/>
            </a:lvl1pPr>
          </a:lstStyle>
          <a:p>
            <a:r>
              <a:rPr lang="pt-PT"/>
              <a:t>Clique para editar o estilo de título do Modelo Global</a:t>
            </a:r>
            <a:endParaRPr lang="en-US"/>
          </a:p>
        </p:txBody>
      </p:sp>
      <p:sp>
        <p:nvSpPr>
          <p:cNvPr id="3" name="Marcador de Posição da Imagem 2"/>
          <p:cNvSpPr>
            <a:spLocks noGrp="1"/>
          </p:cNvSpPr>
          <p:nvPr>
            <p:ph type="pic" idx="1"/>
          </p:nvPr>
        </p:nvSpPr>
        <p:spPr>
          <a:xfrm>
            <a:off x="5183717" y="988485"/>
            <a:ext cx="6172200" cy="4872567"/>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lvl="0"/>
            <a:endParaRPr lang="en-US" noProof="0"/>
          </a:p>
        </p:txBody>
      </p:sp>
      <p:sp>
        <p:nvSpPr>
          <p:cNvPr id="4" name="Marcador de Posição do Texto 3"/>
          <p:cNvSpPr>
            <a:spLocks noGrp="1"/>
          </p:cNvSpPr>
          <p:nvPr>
            <p:ph type="body" sz="half" idx="2"/>
          </p:nvPr>
        </p:nvSpPr>
        <p:spPr>
          <a:xfrm>
            <a:off x="840318" y="2057400"/>
            <a:ext cx="3932767" cy="381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pt-PT"/>
              <a:t>Clique para editar os estilos do texto de Modelo Global</a:t>
            </a:r>
          </a:p>
        </p:txBody>
      </p:sp>
    </p:spTree>
    <p:extLst>
      <p:ext uri="{BB962C8B-B14F-4D97-AF65-F5344CB8AC3E}">
        <p14:creationId xmlns:p14="http://schemas.microsoft.com/office/powerpoint/2010/main" val="2558889196"/>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 de título do Modelo Global</a:t>
            </a:r>
            <a:endParaRPr lang="en-US"/>
          </a:p>
        </p:txBody>
      </p:sp>
      <p:sp>
        <p:nvSpPr>
          <p:cNvPr id="3" name="Marcador de Posição de Texto Vertical 2"/>
          <p:cNvSpPr>
            <a:spLocks noGrp="1"/>
          </p:cNvSpPr>
          <p:nvPr>
            <p:ph type="body" orient="vert" idx="1"/>
          </p:nvPr>
        </p:nvSpPr>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Tree>
    <p:extLst>
      <p:ext uri="{BB962C8B-B14F-4D97-AF65-F5344CB8AC3E}">
        <p14:creationId xmlns:p14="http://schemas.microsoft.com/office/powerpoint/2010/main" val="55516490"/>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839201" y="273051"/>
            <a:ext cx="2741084" cy="5854700"/>
          </a:xfrm>
        </p:spPr>
        <p:txBody>
          <a:bodyPr vert="eaVert"/>
          <a:lstStyle/>
          <a:p>
            <a:r>
              <a:rPr lang="pt-PT"/>
              <a:t>Clique para editar o estilo de título do Modelo Global</a:t>
            </a:r>
            <a:endParaRPr lang="en-US"/>
          </a:p>
        </p:txBody>
      </p:sp>
      <p:sp>
        <p:nvSpPr>
          <p:cNvPr id="3" name="Marcador de Posição de Texto Vertical 2"/>
          <p:cNvSpPr>
            <a:spLocks noGrp="1"/>
          </p:cNvSpPr>
          <p:nvPr>
            <p:ph type="body" orient="vert" idx="1"/>
          </p:nvPr>
        </p:nvSpPr>
        <p:spPr>
          <a:xfrm>
            <a:off x="609600" y="273051"/>
            <a:ext cx="8026400" cy="5854700"/>
          </a:xfrm>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Tree>
    <p:extLst>
      <p:ext uri="{BB962C8B-B14F-4D97-AF65-F5344CB8AC3E}">
        <p14:creationId xmlns:p14="http://schemas.microsoft.com/office/powerpoint/2010/main" val="2474620377"/>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matchingName="Title and text" type="tx">
  <p:cSld name="Title and text">
    <p:spTree>
      <p:nvGrpSpPr>
        <p:cNvPr id="1" name="Shape 76"/>
        <p:cNvGrpSpPr/>
        <p:nvPr/>
      </p:nvGrpSpPr>
      <p:grpSpPr>
        <a:xfrm>
          <a:off x="0" y="0"/>
          <a:ext cx="0" cy="0"/>
          <a:chOff x="0" y="0"/>
          <a:chExt cx="0" cy="0"/>
        </a:xfrm>
      </p:grpSpPr>
      <p:sp>
        <p:nvSpPr>
          <p:cNvPr id="77" name="Google Shape;77;p18"/>
          <p:cNvSpPr txBox="1">
            <a:spLocks noGrp="1"/>
          </p:cNvSpPr>
          <p:nvPr>
            <p:ph type="title"/>
          </p:nvPr>
        </p:nvSpPr>
        <p:spPr>
          <a:xfrm>
            <a:off x="609600" y="273049"/>
            <a:ext cx="10970683" cy="1143000"/>
          </a:xfrm>
          <a:prstGeom prst="rect">
            <a:avLst/>
          </a:prstGeom>
          <a:noFill/>
          <a:ln>
            <a:noFill/>
          </a:ln>
        </p:spPr>
        <p:txBody>
          <a:bodyPr spcFirstLastPara="1" wrap="square" lIns="91425" tIns="91425" rIns="91425" bIns="91425" anchor="ctr" anchorCtr="0">
            <a:noAutofit/>
          </a:bodyPr>
          <a:lstStyle>
            <a:lvl1pPr lvl="0" algn="l">
              <a:lnSpc>
                <a:spcPct val="93000"/>
              </a:lnSpc>
              <a:spcBef>
                <a:spcPts val="0"/>
              </a:spcBef>
              <a:spcAft>
                <a:spcPts val="0"/>
              </a:spcAft>
              <a:buSzPts val="1400"/>
              <a:buNone/>
              <a:defRPr/>
            </a:lvl1pPr>
            <a:lvl2pPr lvl="1" algn="l">
              <a:lnSpc>
                <a:spcPct val="93000"/>
              </a:lnSpc>
              <a:spcBef>
                <a:spcPts val="0"/>
              </a:spcBef>
              <a:spcAft>
                <a:spcPts val="0"/>
              </a:spcAft>
              <a:buSzPts val="1400"/>
              <a:buNone/>
              <a:defRPr/>
            </a:lvl2pPr>
            <a:lvl3pPr lvl="2" algn="l">
              <a:lnSpc>
                <a:spcPct val="93000"/>
              </a:lnSpc>
              <a:spcBef>
                <a:spcPts val="0"/>
              </a:spcBef>
              <a:spcAft>
                <a:spcPts val="0"/>
              </a:spcAft>
              <a:buSzPts val="1400"/>
              <a:buNone/>
              <a:defRPr/>
            </a:lvl3pPr>
            <a:lvl4pPr lvl="3" algn="l">
              <a:lnSpc>
                <a:spcPct val="93000"/>
              </a:lnSpc>
              <a:spcBef>
                <a:spcPts val="0"/>
              </a:spcBef>
              <a:spcAft>
                <a:spcPts val="0"/>
              </a:spcAft>
              <a:buSzPts val="1400"/>
              <a:buNone/>
              <a:defRPr/>
            </a:lvl4pPr>
            <a:lvl5pPr lvl="4" algn="l">
              <a:lnSpc>
                <a:spcPct val="93000"/>
              </a:lnSpc>
              <a:spcBef>
                <a:spcPts val="0"/>
              </a:spcBef>
              <a:spcAft>
                <a:spcPts val="0"/>
              </a:spcAft>
              <a:buSzPts val="1400"/>
              <a:buNone/>
              <a:defRPr/>
            </a:lvl5pPr>
            <a:lvl6pPr lvl="5" algn="l">
              <a:lnSpc>
                <a:spcPct val="93000"/>
              </a:lnSpc>
              <a:spcBef>
                <a:spcPts val="0"/>
              </a:spcBef>
              <a:spcAft>
                <a:spcPts val="0"/>
              </a:spcAft>
              <a:buSzPts val="1400"/>
              <a:buNone/>
              <a:defRPr/>
            </a:lvl6pPr>
            <a:lvl7pPr lvl="6" algn="l">
              <a:lnSpc>
                <a:spcPct val="93000"/>
              </a:lnSpc>
              <a:spcBef>
                <a:spcPts val="0"/>
              </a:spcBef>
              <a:spcAft>
                <a:spcPts val="0"/>
              </a:spcAft>
              <a:buSzPts val="1400"/>
              <a:buNone/>
              <a:defRPr/>
            </a:lvl7pPr>
            <a:lvl8pPr lvl="7" algn="l">
              <a:lnSpc>
                <a:spcPct val="93000"/>
              </a:lnSpc>
              <a:spcBef>
                <a:spcPts val="0"/>
              </a:spcBef>
              <a:spcAft>
                <a:spcPts val="0"/>
              </a:spcAft>
              <a:buSzPts val="1400"/>
              <a:buNone/>
              <a:defRPr/>
            </a:lvl8pPr>
            <a:lvl9pPr lvl="8" algn="l">
              <a:lnSpc>
                <a:spcPct val="93000"/>
              </a:lnSpc>
              <a:spcBef>
                <a:spcPts val="0"/>
              </a:spcBef>
              <a:spcAft>
                <a:spcPts val="0"/>
              </a:spcAft>
              <a:buSzPts val="1400"/>
              <a:buNone/>
              <a:defRPr/>
            </a:lvl9pPr>
          </a:lstStyle>
          <a:p>
            <a:endParaRPr/>
          </a:p>
        </p:txBody>
      </p:sp>
      <p:sp>
        <p:nvSpPr>
          <p:cNvPr id="78" name="Google Shape;78;p18"/>
          <p:cNvSpPr txBox="1">
            <a:spLocks noGrp="1"/>
          </p:cNvSpPr>
          <p:nvPr>
            <p:ph type="body" idx="1"/>
          </p:nvPr>
        </p:nvSpPr>
        <p:spPr>
          <a:xfrm>
            <a:off x="609600" y="1604434"/>
            <a:ext cx="10970683" cy="3975100"/>
          </a:xfrm>
          <a:prstGeom prst="rect">
            <a:avLst/>
          </a:prstGeom>
          <a:noFill/>
          <a:ln>
            <a:noFill/>
          </a:ln>
        </p:spPr>
        <p:txBody>
          <a:bodyPr spcFirstLastPara="1" wrap="square" lIns="91425" tIns="91425" rIns="91425" bIns="91425" anchor="t" anchorCtr="0">
            <a:noAutofit/>
          </a:bodyPr>
          <a:lstStyle>
            <a:lvl1pPr marL="609585" lvl="0" indent="-304792" algn="l">
              <a:lnSpc>
                <a:spcPct val="93000"/>
              </a:lnSpc>
              <a:spcBef>
                <a:spcPts val="0"/>
              </a:spcBef>
              <a:spcAft>
                <a:spcPts val="0"/>
              </a:spcAft>
              <a:buSzPts val="1400"/>
              <a:buNone/>
              <a:defRPr/>
            </a:lvl1pPr>
            <a:lvl2pPr marL="1219170" lvl="1" indent="-304792" algn="l">
              <a:lnSpc>
                <a:spcPct val="93000"/>
              </a:lnSpc>
              <a:spcBef>
                <a:spcPts val="1867"/>
              </a:spcBef>
              <a:spcAft>
                <a:spcPts val="0"/>
              </a:spcAft>
              <a:buSzPts val="1400"/>
              <a:buNone/>
              <a:defRPr/>
            </a:lvl2pPr>
            <a:lvl3pPr marL="1828754" lvl="2" indent="-304792" algn="l">
              <a:lnSpc>
                <a:spcPct val="93000"/>
              </a:lnSpc>
              <a:spcBef>
                <a:spcPts val="1467"/>
              </a:spcBef>
              <a:spcAft>
                <a:spcPts val="0"/>
              </a:spcAft>
              <a:buSzPts val="1400"/>
              <a:buNone/>
              <a:defRPr/>
            </a:lvl3pPr>
            <a:lvl4pPr marL="2438339" lvl="3" indent="-304792" algn="l">
              <a:lnSpc>
                <a:spcPct val="93000"/>
              </a:lnSpc>
              <a:spcBef>
                <a:spcPts val="1067"/>
              </a:spcBef>
              <a:spcAft>
                <a:spcPts val="0"/>
              </a:spcAft>
              <a:buSzPts val="1400"/>
              <a:buNone/>
              <a:defRPr/>
            </a:lvl4pPr>
            <a:lvl5pPr marL="3047924" lvl="4" indent="-304792" algn="l">
              <a:lnSpc>
                <a:spcPct val="93000"/>
              </a:lnSpc>
              <a:spcBef>
                <a:spcPts val="667"/>
              </a:spcBef>
              <a:spcAft>
                <a:spcPts val="0"/>
              </a:spcAft>
              <a:buSzPts val="1400"/>
              <a:buNone/>
              <a:defRPr/>
            </a:lvl5pPr>
            <a:lvl6pPr marL="3657509" lvl="5" indent="-304792" algn="l">
              <a:lnSpc>
                <a:spcPct val="93000"/>
              </a:lnSpc>
              <a:spcBef>
                <a:spcPts val="267"/>
              </a:spcBef>
              <a:spcAft>
                <a:spcPts val="0"/>
              </a:spcAft>
              <a:buSzPts val="1400"/>
              <a:buNone/>
              <a:defRPr/>
            </a:lvl6pPr>
            <a:lvl7pPr marL="4267093" lvl="6" indent="-304792" algn="l">
              <a:lnSpc>
                <a:spcPct val="93000"/>
              </a:lnSpc>
              <a:spcBef>
                <a:spcPts val="267"/>
              </a:spcBef>
              <a:spcAft>
                <a:spcPts val="0"/>
              </a:spcAft>
              <a:buSzPts val="1400"/>
              <a:buNone/>
              <a:defRPr/>
            </a:lvl7pPr>
            <a:lvl8pPr marL="4876678" lvl="7" indent="-304792" algn="l">
              <a:lnSpc>
                <a:spcPct val="93000"/>
              </a:lnSpc>
              <a:spcBef>
                <a:spcPts val="267"/>
              </a:spcBef>
              <a:spcAft>
                <a:spcPts val="0"/>
              </a:spcAft>
              <a:buSzPts val="1400"/>
              <a:buNone/>
              <a:defRPr/>
            </a:lvl8pPr>
            <a:lvl9pPr marL="5486263" lvl="8" indent="-304792" algn="l">
              <a:lnSpc>
                <a:spcPct val="93000"/>
              </a:lnSpc>
              <a:spcBef>
                <a:spcPts val="267"/>
              </a:spcBef>
              <a:spcAft>
                <a:spcPts val="267"/>
              </a:spcAft>
              <a:buSzPts val="1400"/>
              <a:buNone/>
              <a:defRPr/>
            </a:lvl9pPr>
          </a:lstStyle>
          <a:p>
            <a:endParaRPr/>
          </a:p>
        </p:txBody>
      </p:sp>
      <p:sp>
        <p:nvSpPr>
          <p:cNvPr id="79" name="Google Shape;79;p18"/>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rtl="0">
              <a:lnSpc>
                <a:spcPct val="93000"/>
              </a:lnSpc>
              <a:spcBef>
                <a:spcPts val="0"/>
              </a:spcBef>
              <a:spcAft>
                <a:spcPts val="0"/>
              </a:spcAft>
              <a:buSzPts val="1400"/>
              <a:buNone/>
              <a:defRPr sz="2400" b="0" i="0" u="none">
                <a:solidFill>
                  <a:srgbClr val="000000"/>
                </a:solidFill>
                <a:latin typeface="Arial"/>
                <a:ea typeface="Arial"/>
                <a:cs typeface="Arial"/>
                <a:sym typeface="Arial"/>
              </a:defRPr>
            </a:lvl1pPr>
            <a:lvl2pPr marR="0" lvl="1" algn="l" rtl="0">
              <a:lnSpc>
                <a:spcPct val="93000"/>
              </a:lnSpc>
              <a:spcBef>
                <a:spcPts val="0"/>
              </a:spcBef>
              <a:spcAft>
                <a:spcPts val="0"/>
              </a:spcAft>
              <a:buSzPts val="1400"/>
              <a:buNone/>
              <a:defRPr sz="2400" b="0" i="0" u="none" strike="noStrike" cap="none">
                <a:solidFill>
                  <a:srgbClr val="000000"/>
                </a:solidFill>
                <a:latin typeface="Arial"/>
                <a:ea typeface="Arial"/>
                <a:cs typeface="Arial"/>
                <a:sym typeface="Arial"/>
              </a:defRPr>
            </a:lvl2pPr>
            <a:lvl3pPr marR="0" lvl="2" algn="l" rtl="0">
              <a:lnSpc>
                <a:spcPct val="93000"/>
              </a:lnSpc>
              <a:spcBef>
                <a:spcPts val="0"/>
              </a:spcBef>
              <a:spcAft>
                <a:spcPts val="0"/>
              </a:spcAft>
              <a:buSzPts val="1400"/>
              <a:buNone/>
              <a:defRPr sz="2400" b="0" i="0" u="none" strike="noStrike" cap="none">
                <a:solidFill>
                  <a:srgbClr val="000000"/>
                </a:solidFill>
                <a:latin typeface="Arial"/>
                <a:ea typeface="Arial"/>
                <a:cs typeface="Arial"/>
                <a:sym typeface="Arial"/>
              </a:defRPr>
            </a:lvl3pPr>
            <a:lvl4pPr marR="0" lvl="3" algn="l" rtl="0">
              <a:lnSpc>
                <a:spcPct val="93000"/>
              </a:lnSpc>
              <a:spcBef>
                <a:spcPts val="0"/>
              </a:spcBef>
              <a:spcAft>
                <a:spcPts val="0"/>
              </a:spcAft>
              <a:buSzPts val="1400"/>
              <a:buNone/>
              <a:defRPr sz="2400" b="0" i="0" u="none" strike="noStrike" cap="none">
                <a:solidFill>
                  <a:srgbClr val="000000"/>
                </a:solidFill>
                <a:latin typeface="Arial"/>
                <a:ea typeface="Arial"/>
                <a:cs typeface="Arial"/>
                <a:sym typeface="Arial"/>
              </a:defRPr>
            </a:lvl4pPr>
            <a:lvl5pPr marR="0" lvl="4" algn="l" rtl="0">
              <a:lnSpc>
                <a:spcPct val="93000"/>
              </a:lnSpc>
              <a:spcBef>
                <a:spcPts val="0"/>
              </a:spcBef>
              <a:spcAft>
                <a:spcPts val="0"/>
              </a:spcAft>
              <a:buSzPts val="1400"/>
              <a:buNone/>
              <a:defRPr sz="2400" b="0" i="0" u="none" strike="noStrike" cap="none">
                <a:solidFill>
                  <a:srgbClr val="000000"/>
                </a:solidFill>
                <a:latin typeface="Arial"/>
                <a:ea typeface="Arial"/>
                <a:cs typeface="Arial"/>
                <a:sym typeface="Arial"/>
              </a:defRPr>
            </a:lvl5pPr>
            <a:lvl6pPr marR="0" lvl="5" algn="l" rtl="0">
              <a:lnSpc>
                <a:spcPct val="93000"/>
              </a:lnSpc>
              <a:spcBef>
                <a:spcPts val="0"/>
              </a:spcBef>
              <a:spcAft>
                <a:spcPts val="0"/>
              </a:spcAft>
              <a:buSzPts val="1400"/>
              <a:buNone/>
              <a:defRPr sz="2400" b="0" i="0" u="none" strike="noStrike" cap="none">
                <a:solidFill>
                  <a:srgbClr val="000000"/>
                </a:solidFill>
                <a:latin typeface="Arial"/>
                <a:ea typeface="Arial"/>
                <a:cs typeface="Arial"/>
                <a:sym typeface="Arial"/>
              </a:defRPr>
            </a:lvl6pPr>
            <a:lvl7pPr marR="0" lvl="6" algn="l" rtl="0">
              <a:lnSpc>
                <a:spcPct val="93000"/>
              </a:lnSpc>
              <a:spcBef>
                <a:spcPts val="0"/>
              </a:spcBef>
              <a:spcAft>
                <a:spcPts val="0"/>
              </a:spcAft>
              <a:buSzPts val="1400"/>
              <a:buNone/>
              <a:defRPr sz="2400" b="0" i="0" u="none" strike="noStrike" cap="none">
                <a:solidFill>
                  <a:srgbClr val="000000"/>
                </a:solidFill>
                <a:latin typeface="Arial"/>
                <a:ea typeface="Arial"/>
                <a:cs typeface="Arial"/>
                <a:sym typeface="Arial"/>
              </a:defRPr>
            </a:lvl7pPr>
            <a:lvl8pPr marR="0" lvl="7" algn="l" rtl="0">
              <a:lnSpc>
                <a:spcPct val="93000"/>
              </a:lnSpc>
              <a:spcBef>
                <a:spcPts val="0"/>
              </a:spcBef>
              <a:spcAft>
                <a:spcPts val="0"/>
              </a:spcAft>
              <a:buSzPts val="1400"/>
              <a:buNone/>
              <a:defRPr sz="2400" b="0" i="0" u="none" strike="noStrike" cap="none">
                <a:solidFill>
                  <a:srgbClr val="000000"/>
                </a:solidFill>
                <a:latin typeface="Arial"/>
                <a:ea typeface="Arial"/>
                <a:cs typeface="Arial"/>
                <a:sym typeface="Arial"/>
              </a:defRPr>
            </a:lvl8pPr>
            <a:lvl9pPr marR="0" lvl="8" algn="l" rtl="0">
              <a:lnSpc>
                <a:spcPct val="93000"/>
              </a:lnSpc>
              <a:spcBef>
                <a:spcPts val="0"/>
              </a:spcBef>
              <a:spcAft>
                <a:spcPts val="0"/>
              </a:spcAft>
              <a:buSzPts val="1400"/>
              <a:buNone/>
              <a:defRPr sz="2400" b="0" i="0" u="none" strike="noStrike" cap="none">
                <a:solidFill>
                  <a:srgbClr val="000000"/>
                </a:solidFill>
                <a:latin typeface="Arial"/>
                <a:ea typeface="Arial"/>
                <a:cs typeface="Arial"/>
                <a:sym typeface="Arial"/>
              </a:defRPr>
            </a:lvl9pPr>
          </a:lstStyle>
          <a:p>
            <a:r>
              <a:rPr lang="en-US"/>
              <a:t>10/07/2026</a:t>
            </a:r>
            <a:endParaRPr/>
          </a:p>
        </p:txBody>
      </p:sp>
      <p:sp>
        <p:nvSpPr>
          <p:cNvPr id="80" name="Google Shape;80;p18"/>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rtl="0">
              <a:lnSpc>
                <a:spcPct val="93000"/>
              </a:lnSpc>
              <a:spcBef>
                <a:spcPts val="0"/>
              </a:spcBef>
              <a:spcAft>
                <a:spcPts val="0"/>
              </a:spcAft>
              <a:buSzPts val="1400"/>
              <a:buNone/>
              <a:defRPr sz="2400" b="0" i="0" u="none">
                <a:solidFill>
                  <a:srgbClr val="000000"/>
                </a:solidFill>
                <a:latin typeface="Arial"/>
                <a:ea typeface="Arial"/>
                <a:cs typeface="Arial"/>
                <a:sym typeface="Arial"/>
              </a:defRPr>
            </a:lvl1pPr>
            <a:lvl2pPr marR="0" lvl="1" algn="l" rtl="0">
              <a:lnSpc>
                <a:spcPct val="93000"/>
              </a:lnSpc>
              <a:spcBef>
                <a:spcPts val="0"/>
              </a:spcBef>
              <a:spcAft>
                <a:spcPts val="0"/>
              </a:spcAft>
              <a:buSzPts val="1400"/>
              <a:buNone/>
              <a:defRPr sz="2400" b="0" i="0" u="none" strike="noStrike" cap="none">
                <a:solidFill>
                  <a:srgbClr val="000000"/>
                </a:solidFill>
                <a:latin typeface="Arial"/>
                <a:ea typeface="Arial"/>
                <a:cs typeface="Arial"/>
                <a:sym typeface="Arial"/>
              </a:defRPr>
            </a:lvl2pPr>
            <a:lvl3pPr marR="0" lvl="2" algn="l" rtl="0">
              <a:lnSpc>
                <a:spcPct val="93000"/>
              </a:lnSpc>
              <a:spcBef>
                <a:spcPts val="0"/>
              </a:spcBef>
              <a:spcAft>
                <a:spcPts val="0"/>
              </a:spcAft>
              <a:buSzPts val="1400"/>
              <a:buNone/>
              <a:defRPr sz="2400" b="0" i="0" u="none" strike="noStrike" cap="none">
                <a:solidFill>
                  <a:srgbClr val="000000"/>
                </a:solidFill>
                <a:latin typeface="Arial"/>
                <a:ea typeface="Arial"/>
                <a:cs typeface="Arial"/>
                <a:sym typeface="Arial"/>
              </a:defRPr>
            </a:lvl3pPr>
            <a:lvl4pPr marR="0" lvl="3" algn="l" rtl="0">
              <a:lnSpc>
                <a:spcPct val="93000"/>
              </a:lnSpc>
              <a:spcBef>
                <a:spcPts val="0"/>
              </a:spcBef>
              <a:spcAft>
                <a:spcPts val="0"/>
              </a:spcAft>
              <a:buSzPts val="1400"/>
              <a:buNone/>
              <a:defRPr sz="2400" b="0" i="0" u="none" strike="noStrike" cap="none">
                <a:solidFill>
                  <a:srgbClr val="000000"/>
                </a:solidFill>
                <a:latin typeface="Arial"/>
                <a:ea typeface="Arial"/>
                <a:cs typeface="Arial"/>
                <a:sym typeface="Arial"/>
              </a:defRPr>
            </a:lvl4pPr>
            <a:lvl5pPr marR="0" lvl="4" algn="l" rtl="0">
              <a:lnSpc>
                <a:spcPct val="93000"/>
              </a:lnSpc>
              <a:spcBef>
                <a:spcPts val="0"/>
              </a:spcBef>
              <a:spcAft>
                <a:spcPts val="0"/>
              </a:spcAft>
              <a:buSzPts val="1400"/>
              <a:buNone/>
              <a:defRPr sz="2400" b="0" i="0" u="none" strike="noStrike" cap="none">
                <a:solidFill>
                  <a:srgbClr val="000000"/>
                </a:solidFill>
                <a:latin typeface="Arial"/>
                <a:ea typeface="Arial"/>
                <a:cs typeface="Arial"/>
                <a:sym typeface="Arial"/>
              </a:defRPr>
            </a:lvl5pPr>
            <a:lvl6pPr marR="0" lvl="5" algn="l" rtl="0">
              <a:lnSpc>
                <a:spcPct val="93000"/>
              </a:lnSpc>
              <a:spcBef>
                <a:spcPts val="0"/>
              </a:spcBef>
              <a:spcAft>
                <a:spcPts val="0"/>
              </a:spcAft>
              <a:buSzPts val="1400"/>
              <a:buNone/>
              <a:defRPr sz="2400" b="0" i="0" u="none" strike="noStrike" cap="none">
                <a:solidFill>
                  <a:srgbClr val="000000"/>
                </a:solidFill>
                <a:latin typeface="Arial"/>
                <a:ea typeface="Arial"/>
                <a:cs typeface="Arial"/>
                <a:sym typeface="Arial"/>
              </a:defRPr>
            </a:lvl6pPr>
            <a:lvl7pPr marR="0" lvl="6" algn="l" rtl="0">
              <a:lnSpc>
                <a:spcPct val="93000"/>
              </a:lnSpc>
              <a:spcBef>
                <a:spcPts val="0"/>
              </a:spcBef>
              <a:spcAft>
                <a:spcPts val="0"/>
              </a:spcAft>
              <a:buSzPts val="1400"/>
              <a:buNone/>
              <a:defRPr sz="2400" b="0" i="0" u="none" strike="noStrike" cap="none">
                <a:solidFill>
                  <a:srgbClr val="000000"/>
                </a:solidFill>
                <a:latin typeface="Arial"/>
                <a:ea typeface="Arial"/>
                <a:cs typeface="Arial"/>
                <a:sym typeface="Arial"/>
              </a:defRPr>
            </a:lvl7pPr>
            <a:lvl8pPr marR="0" lvl="7" algn="l" rtl="0">
              <a:lnSpc>
                <a:spcPct val="93000"/>
              </a:lnSpc>
              <a:spcBef>
                <a:spcPts val="0"/>
              </a:spcBef>
              <a:spcAft>
                <a:spcPts val="0"/>
              </a:spcAft>
              <a:buSzPts val="1400"/>
              <a:buNone/>
              <a:defRPr sz="2400" b="0" i="0" u="none" strike="noStrike" cap="none">
                <a:solidFill>
                  <a:srgbClr val="000000"/>
                </a:solidFill>
                <a:latin typeface="Arial"/>
                <a:ea typeface="Arial"/>
                <a:cs typeface="Arial"/>
                <a:sym typeface="Arial"/>
              </a:defRPr>
            </a:lvl8pPr>
            <a:lvl9pPr marR="0" lvl="8" algn="l" rtl="0">
              <a:lnSpc>
                <a:spcPct val="93000"/>
              </a:lnSpc>
              <a:spcBef>
                <a:spcPts val="0"/>
              </a:spcBef>
              <a:spcAft>
                <a:spcPts val="0"/>
              </a:spcAft>
              <a:buSzPts val="1400"/>
              <a:buNone/>
              <a:defRPr sz="2400" b="0" i="0" u="none" strike="noStrike" cap="none">
                <a:solidFill>
                  <a:srgbClr val="000000"/>
                </a:solidFill>
                <a:latin typeface="Arial"/>
                <a:ea typeface="Arial"/>
                <a:cs typeface="Arial"/>
                <a:sym typeface="Arial"/>
              </a:defRPr>
            </a:lvl9pPr>
          </a:lstStyle>
          <a:p>
            <a:r>
              <a:rPr lang="en-GB"/>
              <a:t>LIP Internship Program 2026</a:t>
            </a:r>
            <a:endParaRPr/>
          </a:p>
        </p:txBody>
      </p:sp>
      <p:sp>
        <p:nvSpPr>
          <p:cNvPr id="81" name="Google Shape;81;p18"/>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rtl="0">
              <a:lnSpc>
                <a:spcPct val="93000"/>
              </a:lnSpc>
              <a:spcBef>
                <a:spcPts val="0"/>
              </a:spcBef>
              <a:spcAft>
                <a:spcPts val="0"/>
              </a:spcAft>
              <a:buNone/>
              <a:defRPr sz="2400" b="0" i="0" u="none">
                <a:solidFill>
                  <a:srgbClr val="000000"/>
                </a:solidFill>
                <a:latin typeface="Arial"/>
                <a:ea typeface="Arial"/>
                <a:cs typeface="Arial"/>
                <a:sym typeface="Arial"/>
              </a:defRPr>
            </a:lvl1pPr>
            <a:lvl2pPr marL="0" marR="0" lvl="1" indent="0" algn="l" rtl="0">
              <a:lnSpc>
                <a:spcPct val="93000"/>
              </a:lnSpc>
              <a:spcBef>
                <a:spcPts val="0"/>
              </a:spcBef>
              <a:spcAft>
                <a:spcPts val="0"/>
              </a:spcAft>
              <a:buNone/>
              <a:defRPr sz="2400" b="0" i="0" u="none">
                <a:solidFill>
                  <a:srgbClr val="000000"/>
                </a:solidFill>
                <a:latin typeface="Arial"/>
                <a:ea typeface="Arial"/>
                <a:cs typeface="Arial"/>
                <a:sym typeface="Arial"/>
              </a:defRPr>
            </a:lvl2pPr>
            <a:lvl3pPr marL="0" marR="0" lvl="2" indent="0" algn="l" rtl="0">
              <a:lnSpc>
                <a:spcPct val="93000"/>
              </a:lnSpc>
              <a:spcBef>
                <a:spcPts val="0"/>
              </a:spcBef>
              <a:spcAft>
                <a:spcPts val="0"/>
              </a:spcAft>
              <a:buNone/>
              <a:defRPr sz="2400" b="0" i="0" u="none">
                <a:solidFill>
                  <a:srgbClr val="000000"/>
                </a:solidFill>
                <a:latin typeface="Arial"/>
                <a:ea typeface="Arial"/>
                <a:cs typeface="Arial"/>
                <a:sym typeface="Arial"/>
              </a:defRPr>
            </a:lvl3pPr>
            <a:lvl4pPr marL="0" marR="0" lvl="3" indent="0" algn="l" rtl="0">
              <a:lnSpc>
                <a:spcPct val="93000"/>
              </a:lnSpc>
              <a:spcBef>
                <a:spcPts val="0"/>
              </a:spcBef>
              <a:spcAft>
                <a:spcPts val="0"/>
              </a:spcAft>
              <a:buNone/>
              <a:defRPr sz="2400" b="0" i="0" u="none">
                <a:solidFill>
                  <a:srgbClr val="000000"/>
                </a:solidFill>
                <a:latin typeface="Arial"/>
                <a:ea typeface="Arial"/>
                <a:cs typeface="Arial"/>
                <a:sym typeface="Arial"/>
              </a:defRPr>
            </a:lvl4pPr>
            <a:lvl5pPr marL="0" marR="0" lvl="4" indent="0" algn="l" rtl="0">
              <a:lnSpc>
                <a:spcPct val="93000"/>
              </a:lnSpc>
              <a:spcBef>
                <a:spcPts val="0"/>
              </a:spcBef>
              <a:spcAft>
                <a:spcPts val="0"/>
              </a:spcAft>
              <a:buNone/>
              <a:defRPr sz="2400" b="0" i="0" u="none">
                <a:solidFill>
                  <a:srgbClr val="000000"/>
                </a:solidFill>
                <a:latin typeface="Arial"/>
                <a:ea typeface="Arial"/>
                <a:cs typeface="Arial"/>
                <a:sym typeface="Arial"/>
              </a:defRPr>
            </a:lvl5pPr>
            <a:lvl6pPr marL="0" marR="0" lvl="5" indent="0" algn="l" rtl="0">
              <a:lnSpc>
                <a:spcPct val="93000"/>
              </a:lnSpc>
              <a:spcBef>
                <a:spcPts val="0"/>
              </a:spcBef>
              <a:spcAft>
                <a:spcPts val="0"/>
              </a:spcAft>
              <a:buNone/>
              <a:defRPr sz="2400" b="0" i="0" u="none">
                <a:solidFill>
                  <a:srgbClr val="000000"/>
                </a:solidFill>
                <a:latin typeface="Arial"/>
                <a:ea typeface="Arial"/>
                <a:cs typeface="Arial"/>
                <a:sym typeface="Arial"/>
              </a:defRPr>
            </a:lvl6pPr>
            <a:lvl7pPr marL="0" marR="0" lvl="6" indent="0" algn="l" rtl="0">
              <a:lnSpc>
                <a:spcPct val="93000"/>
              </a:lnSpc>
              <a:spcBef>
                <a:spcPts val="0"/>
              </a:spcBef>
              <a:spcAft>
                <a:spcPts val="0"/>
              </a:spcAft>
              <a:buNone/>
              <a:defRPr sz="2400" b="0" i="0" u="none">
                <a:solidFill>
                  <a:srgbClr val="000000"/>
                </a:solidFill>
                <a:latin typeface="Arial"/>
                <a:ea typeface="Arial"/>
                <a:cs typeface="Arial"/>
                <a:sym typeface="Arial"/>
              </a:defRPr>
            </a:lvl7pPr>
            <a:lvl8pPr marL="0" marR="0" lvl="7" indent="0" algn="l" rtl="0">
              <a:lnSpc>
                <a:spcPct val="93000"/>
              </a:lnSpc>
              <a:spcBef>
                <a:spcPts val="0"/>
              </a:spcBef>
              <a:spcAft>
                <a:spcPts val="0"/>
              </a:spcAft>
              <a:buNone/>
              <a:defRPr sz="2400" b="0" i="0" u="none">
                <a:solidFill>
                  <a:srgbClr val="000000"/>
                </a:solidFill>
                <a:latin typeface="Arial"/>
                <a:ea typeface="Arial"/>
                <a:cs typeface="Arial"/>
                <a:sym typeface="Arial"/>
              </a:defRPr>
            </a:lvl8pPr>
            <a:lvl9pPr marL="0" marR="0" lvl="8" indent="0" algn="l" rtl="0">
              <a:lnSpc>
                <a:spcPct val="93000"/>
              </a:lnSpc>
              <a:spcBef>
                <a:spcPts val="0"/>
              </a:spcBef>
              <a:spcAft>
                <a:spcPts val="0"/>
              </a:spcAft>
              <a:buNone/>
              <a:defRPr sz="2400" b="0" i="0" u="none">
                <a:solidFill>
                  <a:srgbClr val="000000"/>
                </a:solidFill>
                <a:latin typeface="Arial"/>
                <a:ea typeface="Arial"/>
                <a:cs typeface="Arial"/>
                <a:sym typeface="Arial"/>
              </a:defRPr>
            </a:lvl9pPr>
          </a:lstStyle>
          <a:p>
            <a:fld id="{00000000-1234-1234-1234-123412341234}" type="slidenum">
              <a:rPr lang="pt-PT" smtClean="0"/>
              <a:pPr/>
              <a:t>‹#›</a:t>
            </a:fld>
            <a:endParaRPr lang="pt-PT" sz="1733"/>
          </a:p>
        </p:txBody>
      </p:sp>
    </p:spTree>
    <p:extLst>
      <p:ext uri="{BB962C8B-B14F-4D97-AF65-F5344CB8AC3E}">
        <p14:creationId xmlns:p14="http://schemas.microsoft.com/office/powerpoint/2010/main" val="320699230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1833"/>
            <a:ext cx="9144000" cy="2387600"/>
          </a:xfrm>
        </p:spPr>
        <p:txBody>
          <a:bodyPr anchor="b"/>
          <a:lstStyle>
            <a:lvl1pPr algn="ctr">
              <a:defRPr sz="8000"/>
            </a:lvl1pPr>
          </a:lstStyle>
          <a:p>
            <a:r>
              <a:rPr lang="pt-PT"/>
              <a:t>Clique para editar o estilo de título do Modelo Global</a:t>
            </a:r>
            <a:endParaRPr lang="en-US"/>
          </a:p>
        </p:txBody>
      </p:sp>
      <p:sp>
        <p:nvSpPr>
          <p:cNvPr id="3" name="Subtítulo 2"/>
          <p:cNvSpPr>
            <a:spLocks noGrp="1"/>
          </p:cNvSpPr>
          <p:nvPr>
            <p:ph type="subTitle" idx="1"/>
          </p:nvPr>
        </p:nvSpPr>
        <p:spPr>
          <a:xfrm>
            <a:off x="1524000" y="3602568"/>
            <a:ext cx="9144000" cy="165523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pt-PT"/>
              <a:t>Clique para editar o estilo de subtítulo do Modelo Global</a:t>
            </a:r>
            <a:endParaRPr lang="en-US"/>
          </a:p>
        </p:txBody>
      </p:sp>
    </p:spTree>
    <p:extLst>
      <p:ext uri="{BB962C8B-B14F-4D97-AF65-F5344CB8AC3E}">
        <p14:creationId xmlns:p14="http://schemas.microsoft.com/office/powerpoint/2010/main" val="160746887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 de título do Modelo Global</a:t>
            </a:r>
            <a:endParaRPr lang="en-US"/>
          </a:p>
        </p:txBody>
      </p:sp>
      <p:sp>
        <p:nvSpPr>
          <p:cNvPr id="3" name="Marcador de Posição de Conteúdo 2"/>
          <p:cNvSpPr>
            <a:spLocks noGrp="1"/>
          </p:cNvSpPr>
          <p:nvPr>
            <p:ph idx="1"/>
          </p:nvPr>
        </p:nvSpPr>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Tree>
    <p:extLst>
      <p:ext uri="{BB962C8B-B14F-4D97-AF65-F5344CB8AC3E}">
        <p14:creationId xmlns:p14="http://schemas.microsoft.com/office/powerpoint/2010/main" val="3130511091"/>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1" y="1710267"/>
            <a:ext cx="10515600" cy="2853267"/>
          </a:xfrm>
        </p:spPr>
        <p:txBody>
          <a:bodyPr anchor="b"/>
          <a:lstStyle>
            <a:lvl1pPr>
              <a:defRPr sz="8000"/>
            </a:lvl1pPr>
          </a:lstStyle>
          <a:p>
            <a:r>
              <a:rPr lang="pt-PT"/>
              <a:t>Clique para editar o estilo de título do Modelo Global</a:t>
            </a:r>
            <a:endParaRPr lang="en-US"/>
          </a:p>
        </p:txBody>
      </p:sp>
      <p:sp>
        <p:nvSpPr>
          <p:cNvPr id="3" name="Marcador de Posição do Texto 2"/>
          <p:cNvSpPr>
            <a:spLocks noGrp="1"/>
          </p:cNvSpPr>
          <p:nvPr>
            <p:ph type="body" idx="1"/>
          </p:nvPr>
        </p:nvSpPr>
        <p:spPr>
          <a:xfrm>
            <a:off x="831851" y="4588934"/>
            <a:ext cx="10515600" cy="1500717"/>
          </a:xfrm>
        </p:spPr>
        <p:txBody>
          <a:bodyPr/>
          <a:lstStyle>
            <a:lvl1pPr marL="0" indent="0">
              <a:buNone/>
              <a:defRPr sz="3200"/>
            </a:lvl1pPr>
            <a:lvl2pPr marL="609585" indent="0">
              <a:buNone/>
              <a:defRPr sz="2667"/>
            </a:lvl2pPr>
            <a:lvl3pPr marL="1219170" indent="0">
              <a:buNone/>
              <a:defRPr sz="2400"/>
            </a:lvl3pPr>
            <a:lvl4pPr marL="1828754" indent="0">
              <a:buNone/>
              <a:defRPr sz="2133"/>
            </a:lvl4pPr>
            <a:lvl5pPr marL="2438339" indent="0">
              <a:buNone/>
              <a:defRPr sz="2133"/>
            </a:lvl5pPr>
            <a:lvl6pPr marL="3047924" indent="0">
              <a:buNone/>
              <a:defRPr sz="2133"/>
            </a:lvl6pPr>
            <a:lvl7pPr marL="3657509" indent="0">
              <a:buNone/>
              <a:defRPr sz="2133"/>
            </a:lvl7pPr>
            <a:lvl8pPr marL="4267093" indent="0">
              <a:buNone/>
              <a:defRPr sz="2133"/>
            </a:lvl8pPr>
            <a:lvl9pPr marL="4876678" indent="0">
              <a:buNone/>
              <a:defRPr sz="2133"/>
            </a:lvl9pPr>
          </a:lstStyle>
          <a:p>
            <a:pPr lvl="0"/>
            <a:r>
              <a:rPr lang="pt-PT"/>
              <a:t>Clique para editar os estilos do texto de Modelo Global</a:t>
            </a:r>
          </a:p>
        </p:txBody>
      </p:sp>
    </p:spTree>
    <p:extLst>
      <p:ext uri="{BB962C8B-B14F-4D97-AF65-F5344CB8AC3E}">
        <p14:creationId xmlns:p14="http://schemas.microsoft.com/office/powerpoint/2010/main" val="2443399737"/>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 de título do Modelo Global</a:t>
            </a:r>
            <a:endParaRPr lang="en-US"/>
          </a:p>
        </p:txBody>
      </p:sp>
      <p:sp>
        <p:nvSpPr>
          <p:cNvPr id="3" name="Marcador de Posição de Conteúdo 2"/>
          <p:cNvSpPr>
            <a:spLocks noGrp="1"/>
          </p:cNvSpPr>
          <p:nvPr>
            <p:ph sz="half" idx="1"/>
          </p:nvPr>
        </p:nvSpPr>
        <p:spPr>
          <a:xfrm>
            <a:off x="609601" y="1604434"/>
            <a:ext cx="5382684" cy="3975100"/>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Marcador de Posição de Conteúdo 3"/>
          <p:cNvSpPr>
            <a:spLocks noGrp="1"/>
          </p:cNvSpPr>
          <p:nvPr>
            <p:ph sz="half" idx="2"/>
          </p:nvPr>
        </p:nvSpPr>
        <p:spPr>
          <a:xfrm>
            <a:off x="6195484" y="1604434"/>
            <a:ext cx="5384800" cy="3975100"/>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Tree>
    <p:extLst>
      <p:ext uri="{BB962C8B-B14F-4D97-AF65-F5344CB8AC3E}">
        <p14:creationId xmlns:p14="http://schemas.microsoft.com/office/powerpoint/2010/main" val="14224434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40317" y="366185"/>
            <a:ext cx="10515600" cy="1325033"/>
          </a:xfrm>
        </p:spPr>
        <p:txBody>
          <a:bodyPr/>
          <a:lstStyle/>
          <a:p>
            <a:r>
              <a:rPr lang="pt-PT"/>
              <a:t>Clique para editar o estilo de título do Modelo Global</a:t>
            </a:r>
            <a:endParaRPr lang="en-US"/>
          </a:p>
        </p:txBody>
      </p:sp>
      <p:sp>
        <p:nvSpPr>
          <p:cNvPr id="3" name="Marcador de Posição do Texto 2"/>
          <p:cNvSpPr>
            <a:spLocks noGrp="1"/>
          </p:cNvSpPr>
          <p:nvPr>
            <p:ph type="body" idx="1"/>
          </p:nvPr>
        </p:nvSpPr>
        <p:spPr>
          <a:xfrm>
            <a:off x="840318" y="1680634"/>
            <a:ext cx="5158316"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pt-PT"/>
              <a:t>Clique para editar os estilos do texto de Modelo Global</a:t>
            </a:r>
          </a:p>
        </p:txBody>
      </p:sp>
      <p:sp>
        <p:nvSpPr>
          <p:cNvPr id="4" name="Marcador de Posição de Conteúdo 3"/>
          <p:cNvSpPr>
            <a:spLocks noGrp="1"/>
          </p:cNvSpPr>
          <p:nvPr>
            <p:ph sz="half" idx="2"/>
          </p:nvPr>
        </p:nvSpPr>
        <p:spPr>
          <a:xfrm>
            <a:off x="840318" y="2506133"/>
            <a:ext cx="5158316" cy="3683000"/>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5" name="Marcador de Posição do Texto 4"/>
          <p:cNvSpPr>
            <a:spLocks noGrp="1"/>
          </p:cNvSpPr>
          <p:nvPr>
            <p:ph type="body" sz="quarter" idx="3"/>
          </p:nvPr>
        </p:nvSpPr>
        <p:spPr>
          <a:xfrm>
            <a:off x="6172200" y="1680634"/>
            <a:ext cx="5183717"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pt-PT"/>
              <a:t>Clique para editar os estilos do texto de Modelo Global</a:t>
            </a:r>
          </a:p>
        </p:txBody>
      </p:sp>
      <p:sp>
        <p:nvSpPr>
          <p:cNvPr id="6" name="Marcador de Posição de Conteúdo 5"/>
          <p:cNvSpPr>
            <a:spLocks noGrp="1"/>
          </p:cNvSpPr>
          <p:nvPr>
            <p:ph sz="quarter" idx="4"/>
          </p:nvPr>
        </p:nvSpPr>
        <p:spPr>
          <a:xfrm>
            <a:off x="6172200" y="2506133"/>
            <a:ext cx="5183717" cy="3683000"/>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Tree>
    <p:extLst>
      <p:ext uri="{BB962C8B-B14F-4D97-AF65-F5344CB8AC3E}">
        <p14:creationId xmlns:p14="http://schemas.microsoft.com/office/powerpoint/2010/main" val="1198042407"/>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 de título do Modelo Global</a:t>
            </a:r>
            <a:endParaRPr lang="en-US"/>
          </a:p>
        </p:txBody>
      </p:sp>
    </p:spTree>
    <p:extLst>
      <p:ext uri="{BB962C8B-B14F-4D97-AF65-F5344CB8AC3E}">
        <p14:creationId xmlns:p14="http://schemas.microsoft.com/office/powerpoint/2010/main" val="18437655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3" cy="970450"/>
          </a:xfrm>
          <a:prstGeom prst="rect">
            <a:avLst/>
          </a:prstGeom>
        </p:spPr>
        <p:txBody>
          <a:bodyPr/>
          <a:lstStyle/>
          <a:p>
            <a:r>
              <a:rPr lang="pt-PT"/>
              <a:t>Clique para editar o estilo</a:t>
            </a:r>
            <a:endParaRPr lang="en-US" dirty="0"/>
          </a:p>
        </p:txBody>
      </p:sp>
      <p:sp>
        <p:nvSpPr>
          <p:cNvPr id="3" name="Date Placeholder 2"/>
          <p:cNvSpPr>
            <a:spLocks noGrp="1"/>
          </p:cNvSpPr>
          <p:nvPr>
            <p:ph type="dt" sz="half" idx="10"/>
          </p:nvPr>
        </p:nvSpPr>
        <p:spPr>
          <a:xfrm>
            <a:off x="7678736" y="5883277"/>
            <a:ext cx="2743200" cy="365125"/>
          </a:xfrm>
          <a:prstGeom prst="rect">
            <a:avLst/>
          </a:prstGeom>
        </p:spPr>
        <p:txBody>
          <a:bodyPr/>
          <a:lstStyle/>
          <a:p>
            <a:r>
              <a:rPr lang="en-US"/>
              <a:t>10/07/2026</a:t>
            </a:r>
            <a:endParaRPr lang="pt-PT"/>
          </a:p>
        </p:txBody>
      </p:sp>
      <p:sp>
        <p:nvSpPr>
          <p:cNvPr id="4" name="Footer Placeholder 3"/>
          <p:cNvSpPr>
            <a:spLocks noGrp="1"/>
          </p:cNvSpPr>
          <p:nvPr>
            <p:ph type="ftr" sz="quarter" idx="11"/>
          </p:nvPr>
        </p:nvSpPr>
        <p:spPr>
          <a:xfrm>
            <a:off x="913797" y="5883277"/>
            <a:ext cx="6672865" cy="365125"/>
          </a:xfrm>
          <a:prstGeom prst="rect">
            <a:avLst/>
          </a:prstGeom>
        </p:spPr>
        <p:txBody>
          <a:bodyPr/>
          <a:lstStyle/>
          <a:p>
            <a:r>
              <a:rPr lang="pt-PT"/>
              <a:t>LIP Internship Program 2026</a:t>
            </a:r>
          </a:p>
        </p:txBody>
      </p:sp>
      <p:sp>
        <p:nvSpPr>
          <p:cNvPr id="5" name="Slide Number Placeholder 4"/>
          <p:cNvSpPr>
            <a:spLocks noGrp="1"/>
          </p:cNvSpPr>
          <p:nvPr>
            <p:ph type="sldNum" sz="quarter" idx="12"/>
          </p:nvPr>
        </p:nvSpPr>
        <p:spPr>
          <a:xfrm>
            <a:off x="10514013" y="5883277"/>
            <a:ext cx="753545" cy="365125"/>
          </a:xfrm>
          <a:prstGeom prst="rect">
            <a:avLst/>
          </a:prstGeom>
        </p:spPr>
        <p:txBody>
          <a:bodyPr/>
          <a:lstStyle/>
          <a:p>
            <a:fld id="{FDDB05BF-019A-49DE-A247-442B2AB4F089}" type="slidenum">
              <a:rPr lang="pt-PT" smtClean="0"/>
              <a:t>‹#›</a:t>
            </a:fld>
            <a:endParaRPr lang="pt-PT"/>
          </a:p>
        </p:txBody>
      </p:sp>
    </p:spTree>
    <p:extLst>
      <p:ext uri="{BB962C8B-B14F-4D97-AF65-F5344CB8AC3E}">
        <p14:creationId xmlns:p14="http://schemas.microsoft.com/office/powerpoint/2010/main" val="406472355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832182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40318" y="457200"/>
            <a:ext cx="3932767" cy="1600200"/>
          </a:xfrm>
        </p:spPr>
        <p:txBody>
          <a:bodyPr anchor="b"/>
          <a:lstStyle>
            <a:lvl1pPr>
              <a:defRPr sz="4267"/>
            </a:lvl1pPr>
          </a:lstStyle>
          <a:p>
            <a:r>
              <a:rPr lang="pt-PT"/>
              <a:t>Clique para editar o estilo de título do Modelo Global</a:t>
            </a:r>
            <a:endParaRPr lang="en-US"/>
          </a:p>
        </p:txBody>
      </p:sp>
      <p:sp>
        <p:nvSpPr>
          <p:cNvPr id="3" name="Marcador de Posição de Conteúdo 2"/>
          <p:cNvSpPr>
            <a:spLocks noGrp="1"/>
          </p:cNvSpPr>
          <p:nvPr>
            <p:ph idx="1"/>
          </p:nvPr>
        </p:nvSpPr>
        <p:spPr>
          <a:xfrm>
            <a:off x="5183717" y="988485"/>
            <a:ext cx="6172200" cy="4872567"/>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Marcador de Posição do Texto 3"/>
          <p:cNvSpPr>
            <a:spLocks noGrp="1"/>
          </p:cNvSpPr>
          <p:nvPr>
            <p:ph type="body" sz="half" idx="2"/>
          </p:nvPr>
        </p:nvSpPr>
        <p:spPr>
          <a:xfrm>
            <a:off x="840318" y="2057400"/>
            <a:ext cx="3932767" cy="381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pt-PT"/>
              <a:t>Clique para editar os estilos do texto de Modelo Global</a:t>
            </a:r>
          </a:p>
        </p:txBody>
      </p:sp>
    </p:spTree>
    <p:extLst>
      <p:ext uri="{BB962C8B-B14F-4D97-AF65-F5344CB8AC3E}">
        <p14:creationId xmlns:p14="http://schemas.microsoft.com/office/powerpoint/2010/main" val="2574012084"/>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40318" y="457200"/>
            <a:ext cx="3932767" cy="1600200"/>
          </a:xfrm>
        </p:spPr>
        <p:txBody>
          <a:bodyPr anchor="b"/>
          <a:lstStyle>
            <a:lvl1pPr>
              <a:defRPr sz="4267"/>
            </a:lvl1pPr>
          </a:lstStyle>
          <a:p>
            <a:r>
              <a:rPr lang="pt-PT"/>
              <a:t>Clique para editar o estilo de título do Modelo Global</a:t>
            </a:r>
            <a:endParaRPr lang="en-US"/>
          </a:p>
        </p:txBody>
      </p:sp>
      <p:sp>
        <p:nvSpPr>
          <p:cNvPr id="3" name="Marcador de Posição da Imagem 2"/>
          <p:cNvSpPr>
            <a:spLocks noGrp="1"/>
          </p:cNvSpPr>
          <p:nvPr>
            <p:ph type="pic" idx="1"/>
          </p:nvPr>
        </p:nvSpPr>
        <p:spPr>
          <a:xfrm>
            <a:off x="5183717" y="988485"/>
            <a:ext cx="6172200" cy="4872567"/>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lvl="0"/>
            <a:endParaRPr lang="en-US" noProof="0"/>
          </a:p>
        </p:txBody>
      </p:sp>
      <p:sp>
        <p:nvSpPr>
          <p:cNvPr id="4" name="Marcador de Posição do Texto 3"/>
          <p:cNvSpPr>
            <a:spLocks noGrp="1"/>
          </p:cNvSpPr>
          <p:nvPr>
            <p:ph type="body" sz="half" idx="2"/>
          </p:nvPr>
        </p:nvSpPr>
        <p:spPr>
          <a:xfrm>
            <a:off x="840318" y="2057400"/>
            <a:ext cx="3932767" cy="381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pt-PT"/>
              <a:t>Clique para editar os estilos do texto de Modelo Global</a:t>
            </a:r>
          </a:p>
        </p:txBody>
      </p:sp>
    </p:spTree>
    <p:extLst>
      <p:ext uri="{BB962C8B-B14F-4D97-AF65-F5344CB8AC3E}">
        <p14:creationId xmlns:p14="http://schemas.microsoft.com/office/powerpoint/2010/main" val="3660302036"/>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 de título do Modelo Global</a:t>
            </a:r>
            <a:endParaRPr lang="en-US"/>
          </a:p>
        </p:txBody>
      </p:sp>
      <p:sp>
        <p:nvSpPr>
          <p:cNvPr id="3" name="Marcador de Posição de Texto Vertical 2"/>
          <p:cNvSpPr>
            <a:spLocks noGrp="1"/>
          </p:cNvSpPr>
          <p:nvPr>
            <p:ph type="body" orient="vert" idx="1"/>
          </p:nvPr>
        </p:nvSpPr>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Tree>
    <p:extLst>
      <p:ext uri="{BB962C8B-B14F-4D97-AF65-F5344CB8AC3E}">
        <p14:creationId xmlns:p14="http://schemas.microsoft.com/office/powerpoint/2010/main" val="4014240785"/>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839201" y="273051"/>
            <a:ext cx="2741084" cy="5306483"/>
          </a:xfrm>
        </p:spPr>
        <p:txBody>
          <a:bodyPr vert="eaVert"/>
          <a:lstStyle/>
          <a:p>
            <a:r>
              <a:rPr lang="pt-PT"/>
              <a:t>Clique para editar o estilo de título do Modelo Global</a:t>
            </a:r>
            <a:endParaRPr lang="en-US"/>
          </a:p>
        </p:txBody>
      </p:sp>
      <p:sp>
        <p:nvSpPr>
          <p:cNvPr id="3" name="Marcador de Posição de Texto Vertical 2"/>
          <p:cNvSpPr>
            <a:spLocks noGrp="1"/>
          </p:cNvSpPr>
          <p:nvPr>
            <p:ph type="body" orient="vert" idx="1"/>
          </p:nvPr>
        </p:nvSpPr>
        <p:spPr>
          <a:xfrm>
            <a:off x="609600" y="273051"/>
            <a:ext cx="8026400" cy="5306483"/>
          </a:xfrm>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Tree>
    <p:extLst>
      <p:ext uri="{BB962C8B-B14F-4D97-AF65-F5344CB8AC3E}">
        <p14:creationId xmlns:p14="http://schemas.microsoft.com/office/powerpoint/2010/main" val="255237808"/>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matchingName="Title and text" type="tx">
  <p:cSld name="Title and text">
    <p:spTree>
      <p:nvGrpSpPr>
        <p:cNvPr id="1" name="Shape 76"/>
        <p:cNvGrpSpPr/>
        <p:nvPr/>
      </p:nvGrpSpPr>
      <p:grpSpPr>
        <a:xfrm>
          <a:off x="0" y="0"/>
          <a:ext cx="0" cy="0"/>
          <a:chOff x="0" y="0"/>
          <a:chExt cx="0" cy="0"/>
        </a:xfrm>
      </p:grpSpPr>
      <p:sp>
        <p:nvSpPr>
          <p:cNvPr id="77" name="Google Shape;77;p18"/>
          <p:cNvSpPr txBox="1">
            <a:spLocks noGrp="1"/>
          </p:cNvSpPr>
          <p:nvPr>
            <p:ph type="title"/>
          </p:nvPr>
        </p:nvSpPr>
        <p:spPr>
          <a:xfrm>
            <a:off x="609600" y="273049"/>
            <a:ext cx="10970683" cy="1143000"/>
          </a:xfrm>
          <a:prstGeom prst="rect">
            <a:avLst/>
          </a:prstGeom>
          <a:noFill/>
          <a:ln>
            <a:noFill/>
          </a:ln>
        </p:spPr>
        <p:txBody>
          <a:bodyPr spcFirstLastPara="1" wrap="square" lIns="91425" tIns="91425" rIns="91425" bIns="91425" anchor="ctr" anchorCtr="0">
            <a:noAutofit/>
          </a:bodyPr>
          <a:lstStyle>
            <a:lvl1pPr lvl="0" algn="l">
              <a:lnSpc>
                <a:spcPct val="93000"/>
              </a:lnSpc>
              <a:spcBef>
                <a:spcPts val="0"/>
              </a:spcBef>
              <a:spcAft>
                <a:spcPts val="0"/>
              </a:spcAft>
              <a:buSzPts val="1400"/>
              <a:buNone/>
              <a:defRPr/>
            </a:lvl1pPr>
            <a:lvl2pPr lvl="1" algn="l">
              <a:lnSpc>
                <a:spcPct val="93000"/>
              </a:lnSpc>
              <a:spcBef>
                <a:spcPts val="0"/>
              </a:spcBef>
              <a:spcAft>
                <a:spcPts val="0"/>
              </a:spcAft>
              <a:buSzPts val="1400"/>
              <a:buNone/>
              <a:defRPr/>
            </a:lvl2pPr>
            <a:lvl3pPr lvl="2" algn="l">
              <a:lnSpc>
                <a:spcPct val="93000"/>
              </a:lnSpc>
              <a:spcBef>
                <a:spcPts val="0"/>
              </a:spcBef>
              <a:spcAft>
                <a:spcPts val="0"/>
              </a:spcAft>
              <a:buSzPts val="1400"/>
              <a:buNone/>
              <a:defRPr/>
            </a:lvl3pPr>
            <a:lvl4pPr lvl="3" algn="l">
              <a:lnSpc>
                <a:spcPct val="93000"/>
              </a:lnSpc>
              <a:spcBef>
                <a:spcPts val="0"/>
              </a:spcBef>
              <a:spcAft>
                <a:spcPts val="0"/>
              </a:spcAft>
              <a:buSzPts val="1400"/>
              <a:buNone/>
              <a:defRPr/>
            </a:lvl4pPr>
            <a:lvl5pPr lvl="4" algn="l">
              <a:lnSpc>
                <a:spcPct val="93000"/>
              </a:lnSpc>
              <a:spcBef>
                <a:spcPts val="0"/>
              </a:spcBef>
              <a:spcAft>
                <a:spcPts val="0"/>
              </a:spcAft>
              <a:buSzPts val="1400"/>
              <a:buNone/>
              <a:defRPr/>
            </a:lvl5pPr>
            <a:lvl6pPr lvl="5" algn="l">
              <a:lnSpc>
                <a:spcPct val="93000"/>
              </a:lnSpc>
              <a:spcBef>
                <a:spcPts val="0"/>
              </a:spcBef>
              <a:spcAft>
                <a:spcPts val="0"/>
              </a:spcAft>
              <a:buSzPts val="1400"/>
              <a:buNone/>
              <a:defRPr/>
            </a:lvl6pPr>
            <a:lvl7pPr lvl="6" algn="l">
              <a:lnSpc>
                <a:spcPct val="93000"/>
              </a:lnSpc>
              <a:spcBef>
                <a:spcPts val="0"/>
              </a:spcBef>
              <a:spcAft>
                <a:spcPts val="0"/>
              </a:spcAft>
              <a:buSzPts val="1400"/>
              <a:buNone/>
              <a:defRPr/>
            </a:lvl7pPr>
            <a:lvl8pPr lvl="7" algn="l">
              <a:lnSpc>
                <a:spcPct val="93000"/>
              </a:lnSpc>
              <a:spcBef>
                <a:spcPts val="0"/>
              </a:spcBef>
              <a:spcAft>
                <a:spcPts val="0"/>
              </a:spcAft>
              <a:buSzPts val="1400"/>
              <a:buNone/>
              <a:defRPr/>
            </a:lvl8pPr>
            <a:lvl9pPr lvl="8" algn="l">
              <a:lnSpc>
                <a:spcPct val="93000"/>
              </a:lnSpc>
              <a:spcBef>
                <a:spcPts val="0"/>
              </a:spcBef>
              <a:spcAft>
                <a:spcPts val="0"/>
              </a:spcAft>
              <a:buSzPts val="1400"/>
              <a:buNone/>
              <a:defRPr/>
            </a:lvl9pPr>
          </a:lstStyle>
          <a:p>
            <a:endParaRPr/>
          </a:p>
        </p:txBody>
      </p:sp>
      <p:sp>
        <p:nvSpPr>
          <p:cNvPr id="78" name="Google Shape;78;p18"/>
          <p:cNvSpPr txBox="1">
            <a:spLocks noGrp="1"/>
          </p:cNvSpPr>
          <p:nvPr>
            <p:ph type="body" idx="1"/>
          </p:nvPr>
        </p:nvSpPr>
        <p:spPr>
          <a:xfrm>
            <a:off x="609600" y="1604434"/>
            <a:ext cx="10970683" cy="3975100"/>
          </a:xfrm>
          <a:prstGeom prst="rect">
            <a:avLst/>
          </a:prstGeom>
          <a:noFill/>
          <a:ln>
            <a:noFill/>
          </a:ln>
        </p:spPr>
        <p:txBody>
          <a:bodyPr spcFirstLastPara="1" wrap="square" lIns="91425" tIns="91425" rIns="91425" bIns="91425" anchor="t" anchorCtr="0">
            <a:noAutofit/>
          </a:bodyPr>
          <a:lstStyle>
            <a:lvl1pPr marL="609585" lvl="0" indent="-304792" algn="l">
              <a:lnSpc>
                <a:spcPct val="93000"/>
              </a:lnSpc>
              <a:spcBef>
                <a:spcPts val="0"/>
              </a:spcBef>
              <a:spcAft>
                <a:spcPts val="0"/>
              </a:spcAft>
              <a:buSzPts val="1400"/>
              <a:buNone/>
              <a:defRPr/>
            </a:lvl1pPr>
            <a:lvl2pPr marL="1219170" lvl="1" indent="-304792" algn="l">
              <a:lnSpc>
                <a:spcPct val="93000"/>
              </a:lnSpc>
              <a:spcBef>
                <a:spcPts val="1867"/>
              </a:spcBef>
              <a:spcAft>
                <a:spcPts val="0"/>
              </a:spcAft>
              <a:buSzPts val="1400"/>
              <a:buNone/>
              <a:defRPr/>
            </a:lvl2pPr>
            <a:lvl3pPr marL="1828754" lvl="2" indent="-304792" algn="l">
              <a:lnSpc>
                <a:spcPct val="93000"/>
              </a:lnSpc>
              <a:spcBef>
                <a:spcPts val="1467"/>
              </a:spcBef>
              <a:spcAft>
                <a:spcPts val="0"/>
              </a:spcAft>
              <a:buSzPts val="1400"/>
              <a:buNone/>
              <a:defRPr/>
            </a:lvl3pPr>
            <a:lvl4pPr marL="2438339" lvl="3" indent="-304792" algn="l">
              <a:lnSpc>
                <a:spcPct val="93000"/>
              </a:lnSpc>
              <a:spcBef>
                <a:spcPts val="1067"/>
              </a:spcBef>
              <a:spcAft>
                <a:spcPts val="0"/>
              </a:spcAft>
              <a:buSzPts val="1400"/>
              <a:buNone/>
              <a:defRPr/>
            </a:lvl4pPr>
            <a:lvl5pPr marL="3047924" lvl="4" indent="-304792" algn="l">
              <a:lnSpc>
                <a:spcPct val="93000"/>
              </a:lnSpc>
              <a:spcBef>
                <a:spcPts val="667"/>
              </a:spcBef>
              <a:spcAft>
                <a:spcPts val="0"/>
              </a:spcAft>
              <a:buSzPts val="1400"/>
              <a:buNone/>
              <a:defRPr/>
            </a:lvl5pPr>
            <a:lvl6pPr marL="3657509" lvl="5" indent="-304792" algn="l">
              <a:lnSpc>
                <a:spcPct val="93000"/>
              </a:lnSpc>
              <a:spcBef>
                <a:spcPts val="267"/>
              </a:spcBef>
              <a:spcAft>
                <a:spcPts val="0"/>
              </a:spcAft>
              <a:buSzPts val="1400"/>
              <a:buNone/>
              <a:defRPr/>
            </a:lvl6pPr>
            <a:lvl7pPr marL="4267093" lvl="6" indent="-304792" algn="l">
              <a:lnSpc>
                <a:spcPct val="93000"/>
              </a:lnSpc>
              <a:spcBef>
                <a:spcPts val="267"/>
              </a:spcBef>
              <a:spcAft>
                <a:spcPts val="0"/>
              </a:spcAft>
              <a:buSzPts val="1400"/>
              <a:buNone/>
              <a:defRPr/>
            </a:lvl7pPr>
            <a:lvl8pPr marL="4876678" lvl="7" indent="-304792" algn="l">
              <a:lnSpc>
                <a:spcPct val="93000"/>
              </a:lnSpc>
              <a:spcBef>
                <a:spcPts val="267"/>
              </a:spcBef>
              <a:spcAft>
                <a:spcPts val="0"/>
              </a:spcAft>
              <a:buSzPts val="1400"/>
              <a:buNone/>
              <a:defRPr/>
            </a:lvl8pPr>
            <a:lvl9pPr marL="5486263" lvl="8" indent="-304792" algn="l">
              <a:lnSpc>
                <a:spcPct val="93000"/>
              </a:lnSpc>
              <a:spcBef>
                <a:spcPts val="267"/>
              </a:spcBef>
              <a:spcAft>
                <a:spcPts val="267"/>
              </a:spcAft>
              <a:buSzPts val="1400"/>
              <a:buNone/>
              <a:defRPr/>
            </a:lvl9pPr>
          </a:lstStyle>
          <a:p>
            <a:endParaRPr/>
          </a:p>
        </p:txBody>
      </p:sp>
      <p:sp>
        <p:nvSpPr>
          <p:cNvPr id="79" name="Google Shape;79;p18"/>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rtl="0">
              <a:lnSpc>
                <a:spcPct val="93000"/>
              </a:lnSpc>
              <a:spcBef>
                <a:spcPts val="0"/>
              </a:spcBef>
              <a:spcAft>
                <a:spcPts val="0"/>
              </a:spcAft>
              <a:buSzPts val="1400"/>
              <a:buNone/>
              <a:defRPr sz="2400" b="0" i="0" u="none">
                <a:solidFill>
                  <a:srgbClr val="000000"/>
                </a:solidFill>
                <a:latin typeface="Arial"/>
                <a:ea typeface="Arial"/>
                <a:cs typeface="Arial"/>
                <a:sym typeface="Arial"/>
              </a:defRPr>
            </a:lvl1pPr>
            <a:lvl2pPr marR="0" lvl="1" algn="l" rtl="0">
              <a:lnSpc>
                <a:spcPct val="93000"/>
              </a:lnSpc>
              <a:spcBef>
                <a:spcPts val="0"/>
              </a:spcBef>
              <a:spcAft>
                <a:spcPts val="0"/>
              </a:spcAft>
              <a:buSzPts val="1400"/>
              <a:buNone/>
              <a:defRPr sz="2400" b="0" i="0" u="none" strike="noStrike" cap="none">
                <a:solidFill>
                  <a:srgbClr val="000000"/>
                </a:solidFill>
                <a:latin typeface="Arial"/>
                <a:ea typeface="Arial"/>
                <a:cs typeface="Arial"/>
                <a:sym typeface="Arial"/>
              </a:defRPr>
            </a:lvl2pPr>
            <a:lvl3pPr marR="0" lvl="2" algn="l" rtl="0">
              <a:lnSpc>
                <a:spcPct val="93000"/>
              </a:lnSpc>
              <a:spcBef>
                <a:spcPts val="0"/>
              </a:spcBef>
              <a:spcAft>
                <a:spcPts val="0"/>
              </a:spcAft>
              <a:buSzPts val="1400"/>
              <a:buNone/>
              <a:defRPr sz="2400" b="0" i="0" u="none" strike="noStrike" cap="none">
                <a:solidFill>
                  <a:srgbClr val="000000"/>
                </a:solidFill>
                <a:latin typeface="Arial"/>
                <a:ea typeface="Arial"/>
                <a:cs typeface="Arial"/>
                <a:sym typeface="Arial"/>
              </a:defRPr>
            </a:lvl3pPr>
            <a:lvl4pPr marR="0" lvl="3" algn="l" rtl="0">
              <a:lnSpc>
                <a:spcPct val="93000"/>
              </a:lnSpc>
              <a:spcBef>
                <a:spcPts val="0"/>
              </a:spcBef>
              <a:spcAft>
                <a:spcPts val="0"/>
              </a:spcAft>
              <a:buSzPts val="1400"/>
              <a:buNone/>
              <a:defRPr sz="2400" b="0" i="0" u="none" strike="noStrike" cap="none">
                <a:solidFill>
                  <a:srgbClr val="000000"/>
                </a:solidFill>
                <a:latin typeface="Arial"/>
                <a:ea typeface="Arial"/>
                <a:cs typeface="Arial"/>
                <a:sym typeface="Arial"/>
              </a:defRPr>
            </a:lvl4pPr>
            <a:lvl5pPr marR="0" lvl="4" algn="l" rtl="0">
              <a:lnSpc>
                <a:spcPct val="93000"/>
              </a:lnSpc>
              <a:spcBef>
                <a:spcPts val="0"/>
              </a:spcBef>
              <a:spcAft>
                <a:spcPts val="0"/>
              </a:spcAft>
              <a:buSzPts val="1400"/>
              <a:buNone/>
              <a:defRPr sz="2400" b="0" i="0" u="none" strike="noStrike" cap="none">
                <a:solidFill>
                  <a:srgbClr val="000000"/>
                </a:solidFill>
                <a:latin typeface="Arial"/>
                <a:ea typeface="Arial"/>
                <a:cs typeface="Arial"/>
                <a:sym typeface="Arial"/>
              </a:defRPr>
            </a:lvl5pPr>
            <a:lvl6pPr marR="0" lvl="5" algn="l" rtl="0">
              <a:lnSpc>
                <a:spcPct val="93000"/>
              </a:lnSpc>
              <a:spcBef>
                <a:spcPts val="0"/>
              </a:spcBef>
              <a:spcAft>
                <a:spcPts val="0"/>
              </a:spcAft>
              <a:buSzPts val="1400"/>
              <a:buNone/>
              <a:defRPr sz="2400" b="0" i="0" u="none" strike="noStrike" cap="none">
                <a:solidFill>
                  <a:srgbClr val="000000"/>
                </a:solidFill>
                <a:latin typeface="Arial"/>
                <a:ea typeface="Arial"/>
                <a:cs typeface="Arial"/>
                <a:sym typeface="Arial"/>
              </a:defRPr>
            </a:lvl6pPr>
            <a:lvl7pPr marR="0" lvl="6" algn="l" rtl="0">
              <a:lnSpc>
                <a:spcPct val="93000"/>
              </a:lnSpc>
              <a:spcBef>
                <a:spcPts val="0"/>
              </a:spcBef>
              <a:spcAft>
                <a:spcPts val="0"/>
              </a:spcAft>
              <a:buSzPts val="1400"/>
              <a:buNone/>
              <a:defRPr sz="2400" b="0" i="0" u="none" strike="noStrike" cap="none">
                <a:solidFill>
                  <a:srgbClr val="000000"/>
                </a:solidFill>
                <a:latin typeface="Arial"/>
                <a:ea typeface="Arial"/>
                <a:cs typeface="Arial"/>
                <a:sym typeface="Arial"/>
              </a:defRPr>
            </a:lvl7pPr>
            <a:lvl8pPr marR="0" lvl="7" algn="l" rtl="0">
              <a:lnSpc>
                <a:spcPct val="93000"/>
              </a:lnSpc>
              <a:spcBef>
                <a:spcPts val="0"/>
              </a:spcBef>
              <a:spcAft>
                <a:spcPts val="0"/>
              </a:spcAft>
              <a:buSzPts val="1400"/>
              <a:buNone/>
              <a:defRPr sz="2400" b="0" i="0" u="none" strike="noStrike" cap="none">
                <a:solidFill>
                  <a:srgbClr val="000000"/>
                </a:solidFill>
                <a:latin typeface="Arial"/>
                <a:ea typeface="Arial"/>
                <a:cs typeface="Arial"/>
                <a:sym typeface="Arial"/>
              </a:defRPr>
            </a:lvl8pPr>
            <a:lvl9pPr marR="0" lvl="8" algn="l" rtl="0">
              <a:lnSpc>
                <a:spcPct val="93000"/>
              </a:lnSpc>
              <a:spcBef>
                <a:spcPts val="0"/>
              </a:spcBef>
              <a:spcAft>
                <a:spcPts val="0"/>
              </a:spcAft>
              <a:buSzPts val="1400"/>
              <a:buNone/>
              <a:defRPr sz="2400" b="0" i="0" u="none" strike="noStrike" cap="none">
                <a:solidFill>
                  <a:srgbClr val="000000"/>
                </a:solidFill>
                <a:latin typeface="Arial"/>
                <a:ea typeface="Arial"/>
                <a:cs typeface="Arial"/>
                <a:sym typeface="Arial"/>
              </a:defRPr>
            </a:lvl9pPr>
          </a:lstStyle>
          <a:p>
            <a:r>
              <a:rPr lang="en-US"/>
              <a:t>10/07/2026</a:t>
            </a:r>
            <a:endParaRPr/>
          </a:p>
        </p:txBody>
      </p:sp>
      <p:sp>
        <p:nvSpPr>
          <p:cNvPr id="80" name="Google Shape;80;p18"/>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rtl="0">
              <a:lnSpc>
                <a:spcPct val="93000"/>
              </a:lnSpc>
              <a:spcBef>
                <a:spcPts val="0"/>
              </a:spcBef>
              <a:spcAft>
                <a:spcPts val="0"/>
              </a:spcAft>
              <a:buSzPts val="1400"/>
              <a:buNone/>
              <a:defRPr sz="2400" b="0" i="0" u="none">
                <a:solidFill>
                  <a:srgbClr val="000000"/>
                </a:solidFill>
                <a:latin typeface="Arial"/>
                <a:ea typeface="Arial"/>
                <a:cs typeface="Arial"/>
                <a:sym typeface="Arial"/>
              </a:defRPr>
            </a:lvl1pPr>
            <a:lvl2pPr marR="0" lvl="1" algn="l" rtl="0">
              <a:lnSpc>
                <a:spcPct val="93000"/>
              </a:lnSpc>
              <a:spcBef>
                <a:spcPts val="0"/>
              </a:spcBef>
              <a:spcAft>
                <a:spcPts val="0"/>
              </a:spcAft>
              <a:buSzPts val="1400"/>
              <a:buNone/>
              <a:defRPr sz="2400" b="0" i="0" u="none" strike="noStrike" cap="none">
                <a:solidFill>
                  <a:srgbClr val="000000"/>
                </a:solidFill>
                <a:latin typeface="Arial"/>
                <a:ea typeface="Arial"/>
                <a:cs typeface="Arial"/>
                <a:sym typeface="Arial"/>
              </a:defRPr>
            </a:lvl2pPr>
            <a:lvl3pPr marR="0" lvl="2" algn="l" rtl="0">
              <a:lnSpc>
                <a:spcPct val="93000"/>
              </a:lnSpc>
              <a:spcBef>
                <a:spcPts val="0"/>
              </a:spcBef>
              <a:spcAft>
                <a:spcPts val="0"/>
              </a:spcAft>
              <a:buSzPts val="1400"/>
              <a:buNone/>
              <a:defRPr sz="2400" b="0" i="0" u="none" strike="noStrike" cap="none">
                <a:solidFill>
                  <a:srgbClr val="000000"/>
                </a:solidFill>
                <a:latin typeface="Arial"/>
                <a:ea typeface="Arial"/>
                <a:cs typeface="Arial"/>
                <a:sym typeface="Arial"/>
              </a:defRPr>
            </a:lvl3pPr>
            <a:lvl4pPr marR="0" lvl="3" algn="l" rtl="0">
              <a:lnSpc>
                <a:spcPct val="93000"/>
              </a:lnSpc>
              <a:spcBef>
                <a:spcPts val="0"/>
              </a:spcBef>
              <a:spcAft>
                <a:spcPts val="0"/>
              </a:spcAft>
              <a:buSzPts val="1400"/>
              <a:buNone/>
              <a:defRPr sz="2400" b="0" i="0" u="none" strike="noStrike" cap="none">
                <a:solidFill>
                  <a:srgbClr val="000000"/>
                </a:solidFill>
                <a:latin typeface="Arial"/>
                <a:ea typeface="Arial"/>
                <a:cs typeface="Arial"/>
                <a:sym typeface="Arial"/>
              </a:defRPr>
            </a:lvl4pPr>
            <a:lvl5pPr marR="0" lvl="4" algn="l" rtl="0">
              <a:lnSpc>
                <a:spcPct val="93000"/>
              </a:lnSpc>
              <a:spcBef>
                <a:spcPts val="0"/>
              </a:spcBef>
              <a:spcAft>
                <a:spcPts val="0"/>
              </a:spcAft>
              <a:buSzPts val="1400"/>
              <a:buNone/>
              <a:defRPr sz="2400" b="0" i="0" u="none" strike="noStrike" cap="none">
                <a:solidFill>
                  <a:srgbClr val="000000"/>
                </a:solidFill>
                <a:latin typeface="Arial"/>
                <a:ea typeface="Arial"/>
                <a:cs typeface="Arial"/>
                <a:sym typeface="Arial"/>
              </a:defRPr>
            </a:lvl5pPr>
            <a:lvl6pPr marR="0" lvl="5" algn="l" rtl="0">
              <a:lnSpc>
                <a:spcPct val="93000"/>
              </a:lnSpc>
              <a:spcBef>
                <a:spcPts val="0"/>
              </a:spcBef>
              <a:spcAft>
                <a:spcPts val="0"/>
              </a:spcAft>
              <a:buSzPts val="1400"/>
              <a:buNone/>
              <a:defRPr sz="2400" b="0" i="0" u="none" strike="noStrike" cap="none">
                <a:solidFill>
                  <a:srgbClr val="000000"/>
                </a:solidFill>
                <a:latin typeface="Arial"/>
                <a:ea typeface="Arial"/>
                <a:cs typeface="Arial"/>
                <a:sym typeface="Arial"/>
              </a:defRPr>
            </a:lvl6pPr>
            <a:lvl7pPr marR="0" lvl="6" algn="l" rtl="0">
              <a:lnSpc>
                <a:spcPct val="93000"/>
              </a:lnSpc>
              <a:spcBef>
                <a:spcPts val="0"/>
              </a:spcBef>
              <a:spcAft>
                <a:spcPts val="0"/>
              </a:spcAft>
              <a:buSzPts val="1400"/>
              <a:buNone/>
              <a:defRPr sz="2400" b="0" i="0" u="none" strike="noStrike" cap="none">
                <a:solidFill>
                  <a:srgbClr val="000000"/>
                </a:solidFill>
                <a:latin typeface="Arial"/>
                <a:ea typeface="Arial"/>
                <a:cs typeface="Arial"/>
                <a:sym typeface="Arial"/>
              </a:defRPr>
            </a:lvl7pPr>
            <a:lvl8pPr marR="0" lvl="7" algn="l" rtl="0">
              <a:lnSpc>
                <a:spcPct val="93000"/>
              </a:lnSpc>
              <a:spcBef>
                <a:spcPts val="0"/>
              </a:spcBef>
              <a:spcAft>
                <a:spcPts val="0"/>
              </a:spcAft>
              <a:buSzPts val="1400"/>
              <a:buNone/>
              <a:defRPr sz="2400" b="0" i="0" u="none" strike="noStrike" cap="none">
                <a:solidFill>
                  <a:srgbClr val="000000"/>
                </a:solidFill>
                <a:latin typeface="Arial"/>
                <a:ea typeface="Arial"/>
                <a:cs typeface="Arial"/>
                <a:sym typeface="Arial"/>
              </a:defRPr>
            </a:lvl8pPr>
            <a:lvl9pPr marR="0" lvl="8" algn="l" rtl="0">
              <a:lnSpc>
                <a:spcPct val="93000"/>
              </a:lnSpc>
              <a:spcBef>
                <a:spcPts val="0"/>
              </a:spcBef>
              <a:spcAft>
                <a:spcPts val="0"/>
              </a:spcAft>
              <a:buSzPts val="1400"/>
              <a:buNone/>
              <a:defRPr sz="2400" b="0" i="0" u="none" strike="noStrike" cap="none">
                <a:solidFill>
                  <a:srgbClr val="000000"/>
                </a:solidFill>
                <a:latin typeface="Arial"/>
                <a:ea typeface="Arial"/>
                <a:cs typeface="Arial"/>
                <a:sym typeface="Arial"/>
              </a:defRPr>
            </a:lvl9pPr>
          </a:lstStyle>
          <a:p>
            <a:r>
              <a:rPr lang="en-GB"/>
              <a:t>LIP Internship Program 2026</a:t>
            </a:r>
            <a:endParaRPr/>
          </a:p>
        </p:txBody>
      </p:sp>
      <p:sp>
        <p:nvSpPr>
          <p:cNvPr id="81" name="Google Shape;81;p18"/>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rtl="0">
              <a:lnSpc>
                <a:spcPct val="93000"/>
              </a:lnSpc>
              <a:spcBef>
                <a:spcPts val="0"/>
              </a:spcBef>
              <a:spcAft>
                <a:spcPts val="0"/>
              </a:spcAft>
              <a:buNone/>
              <a:defRPr sz="2400" b="0" i="0" u="none">
                <a:solidFill>
                  <a:srgbClr val="000000"/>
                </a:solidFill>
                <a:latin typeface="Arial"/>
                <a:ea typeface="Arial"/>
                <a:cs typeface="Arial"/>
                <a:sym typeface="Arial"/>
              </a:defRPr>
            </a:lvl1pPr>
            <a:lvl2pPr marL="0" marR="0" lvl="1" indent="0" algn="l" rtl="0">
              <a:lnSpc>
                <a:spcPct val="93000"/>
              </a:lnSpc>
              <a:spcBef>
                <a:spcPts val="0"/>
              </a:spcBef>
              <a:spcAft>
                <a:spcPts val="0"/>
              </a:spcAft>
              <a:buNone/>
              <a:defRPr sz="2400" b="0" i="0" u="none">
                <a:solidFill>
                  <a:srgbClr val="000000"/>
                </a:solidFill>
                <a:latin typeface="Arial"/>
                <a:ea typeface="Arial"/>
                <a:cs typeface="Arial"/>
                <a:sym typeface="Arial"/>
              </a:defRPr>
            </a:lvl2pPr>
            <a:lvl3pPr marL="0" marR="0" lvl="2" indent="0" algn="l" rtl="0">
              <a:lnSpc>
                <a:spcPct val="93000"/>
              </a:lnSpc>
              <a:spcBef>
                <a:spcPts val="0"/>
              </a:spcBef>
              <a:spcAft>
                <a:spcPts val="0"/>
              </a:spcAft>
              <a:buNone/>
              <a:defRPr sz="2400" b="0" i="0" u="none">
                <a:solidFill>
                  <a:srgbClr val="000000"/>
                </a:solidFill>
                <a:latin typeface="Arial"/>
                <a:ea typeface="Arial"/>
                <a:cs typeface="Arial"/>
                <a:sym typeface="Arial"/>
              </a:defRPr>
            </a:lvl3pPr>
            <a:lvl4pPr marL="0" marR="0" lvl="3" indent="0" algn="l" rtl="0">
              <a:lnSpc>
                <a:spcPct val="93000"/>
              </a:lnSpc>
              <a:spcBef>
                <a:spcPts val="0"/>
              </a:spcBef>
              <a:spcAft>
                <a:spcPts val="0"/>
              </a:spcAft>
              <a:buNone/>
              <a:defRPr sz="2400" b="0" i="0" u="none">
                <a:solidFill>
                  <a:srgbClr val="000000"/>
                </a:solidFill>
                <a:latin typeface="Arial"/>
                <a:ea typeface="Arial"/>
                <a:cs typeface="Arial"/>
                <a:sym typeface="Arial"/>
              </a:defRPr>
            </a:lvl4pPr>
            <a:lvl5pPr marL="0" marR="0" lvl="4" indent="0" algn="l" rtl="0">
              <a:lnSpc>
                <a:spcPct val="93000"/>
              </a:lnSpc>
              <a:spcBef>
                <a:spcPts val="0"/>
              </a:spcBef>
              <a:spcAft>
                <a:spcPts val="0"/>
              </a:spcAft>
              <a:buNone/>
              <a:defRPr sz="2400" b="0" i="0" u="none">
                <a:solidFill>
                  <a:srgbClr val="000000"/>
                </a:solidFill>
                <a:latin typeface="Arial"/>
                <a:ea typeface="Arial"/>
                <a:cs typeface="Arial"/>
                <a:sym typeface="Arial"/>
              </a:defRPr>
            </a:lvl5pPr>
            <a:lvl6pPr marL="0" marR="0" lvl="5" indent="0" algn="l" rtl="0">
              <a:lnSpc>
                <a:spcPct val="93000"/>
              </a:lnSpc>
              <a:spcBef>
                <a:spcPts val="0"/>
              </a:spcBef>
              <a:spcAft>
                <a:spcPts val="0"/>
              </a:spcAft>
              <a:buNone/>
              <a:defRPr sz="2400" b="0" i="0" u="none">
                <a:solidFill>
                  <a:srgbClr val="000000"/>
                </a:solidFill>
                <a:latin typeface="Arial"/>
                <a:ea typeface="Arial"/>
                <a:cs typeface="Arial"/>
                <a:sym typeface="Arial"/>
              </a:defRPr>
            </a:lvl6pPr>
            <a:lvl7pPr marL="0" marR="0" lvl="6" indent="0" algn="l" rtl="0">
              <a:lnSpc>
                <a:spcPct val="93000"/>
              </a:lnSpc>
              <a:spcBef>
                <a:spcPts val="0"/>
              </a:spcBef>
              <a:spcAft>
                <a:spcPts val="0"/>
              </a:spcAft>
              <a:buNone/>
              <a:defRPr sz="2400" b="0" i="0" u="none">
                <a:solidFill>
                  <a:srgbClr val="000000"/>
                </a:solidFill>
                <a:latin typeface="Arial"/>
                <a:ea typeface="Arial"/>
                <a:cs typeface="Arial"/>
                <a:sym typeface="Arial"/>
              </a:defRPr>
            </a:lvl7pPr>
            <a:lvl8pPr marL="0" marR="0" lvl="7" indent="0" algn="l" rtl="0">
              <a:lnSpc>
                <a:spcPct val="93000"/>
              </a:lnSpc>
              <a:spcBef>
                <a:spcPts val="0"/>
              </a:spcBef>
              <a:spcAft>
                <a:spcPts val="0"/>
              </a:spcAft>
              <a:buNone/>
              <a:defRPr sz="2400" b="0" i="0" u="none">
                <a:solidFill>
                  <a:srgbClr val="000000"/>
                </a:solidFill>
                <a:latin typeface="Arial"/>
                <a:ea typeface="Arial"/>
                <a:cs typeface="Arial"/>
                <a:sym typeface="Arial"/>
              </a:defRPr>
            </a:lvl8pPr>
            <a:lvl9pPr marL="0" marR="0" lvl="8" indent="0" algn="l" rtl="0">
              <a:lnSpc>
                <a:spcPct val="93000"/>
              </a:lnSpc>
              <a:spcBef>
                <a:spcPts val="0"/>
              </a:spcBef>
              <a:spcAft>
                <a:spcPts val="0"/>
              </a:spcAft>
              <a:buNone/>
              <a:defRPr sz="2400" b="0" i="0" u="none">
                <a:solidFill>
                  <a:srgbClr val="000000"/>
                </a:solidFill>
                <a:latin typeface="Arial"/>
                <a:ea typeface="Arial"/>
                <a:cs typeface="Arial"/>
                <a:sym typeface="Arial"/>
              </a:defRPr>
            </a:lvl9pPr>
          </a:lstStyle>
          <a:p>
            <a:fld id="{00000000-1234-1234-1234-123412341234}" type="slidenum">
              <a:rPr lang="pt-PT" smtClean="0"/>
              <a:pPr/>
              <a:t>‹#›</a:t>
            </a:fld>
            <a:endParaRPr lang="pt-PT" sz="1733"/>
          </a:p>
        </p:txBody>
      </p:sp>
    </p:spTree>
    <p:extLst>
      <p:ext uri="{BB962C8B-B14F-4D97-AF65-F5344CB8AC3E}">
        <p14:creationId xmlns:p14="http://schemas.microsoft.com/office/powerpoint/2010/main" val="102428456"/>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userDrawn="1">
  <p:cSld name="Titel und Inhalt">
    <p:spTree>
      <p:nvGrpSpPr>
        <p:cNvPr id="1" name=""/>
        <p:cNvGrpSpPr/>
        <p:nvPr/>
      </p:nvGrpSpPr>
      <p:grpSpPr>
        <a:xfrm>
          <a:off x="0" y="0"/>
          <a:ext cx="0" cy="0"/>
          <a:chOff x="0" y="0"/>
          <a:chExt cx="0" cy="0"/>
        </a:xfrm>
      </p:grpSpPr>
      <p:sp>
        <p:nvSpPr>
          <p:cNvPr id="8" name="Inhaltsplatzhalter 7"/>
          <p:cNvSpPr>
            <a:spLocks noGrp="1"/>
          </p:cNvSpPr>
          <p:nvPr>
            <p:ph sz="quarter" idx="13" hasCustomPrompt="1"/>
          </p:nvPr>
        </p:nvSpPr>
        <p:spPr/>
        <p:txBody>
          <a:bodyPr/>
          <a:lstStyle>
            <a:lvl1pPr marL="237050" marR="0" indent="-237050" algn="l" defTabSz="1219108" rtl="0" eaLnBrk="1" fontAlgn="auto" latinLnBrk="0" hangingPunct="1">
              <a:lnSpc>
                <a:spcPct val="110000"/>
              </a:lnSpc>
              <a:spcBef>
                <a:spcPts val="0"/>
              </a:spcBef>
              <a:spcAft>
                <a:spcPts val="0"/>
              </a:spcAft>
              <a:buClr>
                <a:schemeClr val="tx1"/>
              </a:buClr>
              <a:buSzPct val="100000"/>
              <a:buFont typeface="Arial" panose="020B0604020202020204" pitchFamily="34" charset="0"/>
              <a:buChar char="•"/>
              <a:tabLst/>
              <a:defRPr sz="2267">
                <a:latin typeface="+mn-lt"/>
              </a:defRPr>
            </a:lvl1pPr>
            <a:lvl2pPr marL="474097" marR="0" indent="-237050" algn="l" defTabSz="1219108" rtl="0" eaLnBrk="1" fontAlgn="auto" latinLnBrk="0" hangingPunct="1">
              <a:lnSpc>
                <a:spcPct val="110000"/>
              </a:lnSpc>
              <a:spcBef>
                <a:spcPts val="0"/>
              </a:spcBef>
              <a:spcAft>
                <a:spcPts val="0"/>
              </a:spcAft>
              <a:buClr>
                <a:schemeClr val="tx1"/>
              </a:buClr>
              <a:buSzPct val="100000"/>
              <a:buFont typeface="Symbol" panose="05050102010706020507" pitchFamily="18" charset="2"/>
              <a:buChar char="-"/>
              <a:tabLst/>
              <a:defRPr sz="2267">
                <a:latin typeface="+mn-lt"/>
              </a:defRPr>
            </a:lvl2pPr>
            <a:lvl3pPr marL="719614" marR="0" indent="-245517" algn="l" defTabSz="1219108" rtl="0" eaLnBrk="1" fontAlgn="auto" latinLnBrk="0" hangingPunct="1">
              <a:lnSpc>
                <a:spcPct val="110000"/>
              </a:lnSpc>
              <a:spcBef>
                <a:spcPts val="0"/>
              </a:spcBef>
              <a:spcAft>
                <a:spcPts val="0"/>
              </a:spcAft>
              <a:buClr>
                <a:schemeClr val="tx1"/>
              </a:buClr>
              <a:buSzPct val="100000"/>
              <a:buFont typeface="Symbol" panose="05050102010706020507" pitchFamily="18" charset="2"/>
              <a:buChar char="-"/>
              <a:tabLst/>
              <a:defRPr sz="2267">
                <a:latin typeface="+mn-lt"/>
              </a:defRPr>
            </a:lvl3pPr>
            <a:lvl4pPr marL="956663" marR="0" indent="-237050" algn="l" defTabSz="1219108" rtl="0" eaLnBrk="1" fontAlgn="auto" latinLnBrk="0" hangingPunct="1">
              <a:lnSpc>
                <a:spcPct val="110000"/>
              </a:lnSpc>
              <a:spcBef>
                <a:spcPts val="0"/>
              </a:spcBef>
              <a:spcAft>
                <a:spcPts val="0"/>
              </a:spcAft>
              <a:buClr>
                <a:schemeClr val="tx1"/>
              </a:buClr>
              <a:buSzPct val="100000"/>
              <a:buFont typeface="Symbol" panose="05050102010706020507" pitchFamily="18" charset="2"/>
              <a:buChar char="-"/>
              <a:tabLst/>
              <a:defRPr sz="2267">
                <a:latin typeface="+mn-lt"/>
              </a:defRPr>
            </a:lvl4pPr>
            <a:lvl5pPr marL="1193711" marR="0" indent="-237050" algn="l" defTabSz="1219108" rtl="0" eaLnBrk="1" fontAlgn="auto" latinLnBrk="0" hangingPunct="1">
              <a:lnSpc>
                <a:spcPct val="110000"/>
              </a:lnSpc>
              <a:spcBef>
                <a:spcPts val="0"/>
              </a:spcBef>
              <a:spcAft>
                <a:spcPts val="0"/>
              </a:spcAft>
              <a:buClr>
                <a:schemeClr val="tx1"/>
              </a:buClr>
              <a:buSzPct val="100000"/>
              <a:buFont typeface="Symbol" panose="05050102010706020507" pitchFamily="18" charset="2"/>
              <a:buChar char="-"/>
              <a:tabLst/>
              <a:defRPr sz="2267">
                <a:latin typeface="+mn-lt"/>
              </a:defRPr>
            </a:lvl5pPr>
            <a:lvl6pPr marL="1432878" indent="-239167">
              <a:lnSpc>
                <a:spcPct val="110000"/>
              </a:lnSpc>
              <a:buClr>
                <a:schemeClr val="tx1"/>
              </a:buClr>
              <a:buFont typeface="Symbol" panose="05050102010706020507" pitchFamily="18" charset="2"/>
              <a:buChar char="-"/>
              <a:defRPr sz="2000"/>
            </a:lvl6pPr>
            <a:lvl7pPr marL="1676275" indent="-243399">
              <a:lnSpc>
                <a:spcPct val="110000"/>
              </a:lnSpc>
              <a:buFont typeface="Symbol" panose="05050102010706020507" pitchFamily="18" charset="2"/>
              <a:buChar char="-"/>
              <a:defRPr sz="2000"/>
            </a:lvl7pPr>
            <a:lvl8pPr marL="1915440" indent="-239167">
              <a:lnSpc>
                <a:spcPct val="110000"/>
              </a:lnSpc>
              <a:buFont typeface="Symbol" panose="05050102010706020507" pitchFamily="18" charset="2"/>
              <a:buChar char="-"/>
              <a:defRPr sz="2000"/>
            </a:lvl8pPr>
            <a:lvl9pPr marL="2152490" indent="-237050">
              <a:lnSpc>
                <a:spcPct val="110000"/>
              </a:lnSpc>
              <a:buFont typeface="Symbol" panose="05050102010706020507" pitchFamily="18" charset="2"/>
              <a:buChar char="-"/>
              <a:defRPr sz="2000"/>
            </a:lvl9pPr>
          </a:lstStyle>
          <a:p>
            <a:pPr lvl="0"/>
            <a:r>
              <a:rPr lang="de-CH" dirty="0"/>
              <a:t>Mastertextformat bearbeiten</a:t>
            </a:r>
          </a:p>
          <a:p>
            <a:pPr lvl="1"/>
            <a:r>
              <a:rPr lang="de-CH" dirty="0"/>
              <a:t>Zweite Ebene</a:t>
            </a:r>
          </a:p>
          <a:p>
            <a:pPr lvl="2"/>
            <a:r>
              <a:rPr lang="de-CH" dirty="0"/>
              <a:t>Dritte Ebene</a:t>
            </a:r>
          </a:p>
          <a:p>
            <a:pPr lvl="3"/>
            <a:r>
              <a:rPr lang="de-CH" dirty="0"/>
              <a:t>Vierte Ebene</a:t>
            </a:r>
          </a:p>
          <a:p>
            <a:pPr lvl="4"/>
            <a:r>
              <a:rPr lang="de-CH" dirty="0"/>
              <a:t>Fünfte Ebene</a:t>
            </a:r>
          </a:p>
          <a:p>
            <a:pPr lvl="5"/>
            <a:r>
              <a:rPr lang="de-CH" dirty="0"/>
              <a:t>Sechste Ebene</a:t>
            </a:r>
          </a:p>
          <a:p>
            <a:pPr lvl="6"/>
            <a:r>
              <a:rPr lang="de-CH" dirty="0"/>
              <a:t>Siebte Ebene</a:t>
            </a:r>
          </a:p>
          <a:p>
            <a:pPr lvl="7"/>
            <a:r>
              <a:rPr lang="de-CH" dirty="0"/>
              <a:t>Achte Ebene</a:t>
            </a:r>
          </a:p>
          <a:p>
            <a:pPr lvl="8"/>
            <a:r>
              <a:rPr lang="de-CH" dirty="0"/>
              <a:t>Neunte Ebene</a:t>
            </a:r>
            <a:endParaRPr kumimoji="0" lang="de-CH" sz="2400" b="0" i="0" u="none" strike="noStrike" kern="1200" cap="none" spc="0" normalizeH="0" baseline="0" noProof="0" dirty="0">
              <a:ln>
                <a:noFill/>
              </a:ln>
              <a:solidFill>
                <a:prstClr val="black">
                  <a:lumMod val="65000"/>
                  <a:lumOff val="35000"/>
                </a:prstClr>
              </a:solidFill>
              <a:effectLst/>
              <a:uLnTx/>
              <a:uFillTx/>
              <a:latin typeface="Rockwell"/>
              <a:ea typeface="+mn-ea"/>
              <a:cs typeface="+mn-cs"/>
            </a:endParaRPr>
          </a:p>
        </p:txBody>
      </p:sp>
      <p:sp>
        <p:nvSpPr>
          <p:cNvPr id="10" name="Titel 9"/>
          <p:cNvSpPr>
            <a:spLocks noGrp="1"/>
          </p:cNvSpPr>
          <p:nvPr>
            <p:ph type="title"/>
          </p:nvPr>
        </p:nvSpPr>
        <p:spPr>
          <a:xfrm>
            <a:off x="2769615" y="288001"/>
            <a:ext cx="8944033" cy="508500"/>
          </a:xfrm>
        </p:spPr>
        <p:txBody>
          <a:bodyPr/>
          <a:lstStyle>
            <a:lvl1pPr>
              <a:defRPr sz="3200"/>
            </a:lvl1pPr>
          </a:lstStyle>
          <a:p>
            <a:r>
              <a:rPr lang="en-US"/>
              <a:t>Click to edit Master title style</a:t>
            </a:r>
            <a:endParaRPr lang="en-GB" dirty="0"/>
          </a:p>
        </p:txBody>
      </p:sp>
      <p:sp>
        <p:nvSpPr>
          <p:cNvPr id="14" name="Foliennummernplatzhalter 13"/>
          <p:cNvSpPr>
            <a:spLocks noGrp="1"/>
          </p:cNvSpPr>
          <p:nvPr>
            <p:ph type="sldNum" sz="quarter" idx="16"/>
          </p:nvPr>
        </p:nvSpPr>
        <p:spPr/>
        <p:txBody>
          <a:bodyPr/>
          <a:lstStyle/>
          <a:p>
            <a:pPr algn="r">
              <a:defRPr/>
            </a:pPr>
            <a:r>
              <a:rPr lang="de-DE" dirty="0"/>
              <a:t>Page </a:t>
            </a:r>
            <a:fld id="{EBC07571-3134-BB4B-B83F-1A9FE18D34F3}" type="slidenum">
              <a:rPr lang="de-DE" smtClean="0"/>
              <a:pPr algn="r">
                <a:defRPr/>
              </a:pPr>
              <a:t>‹#›</a:t>
            </a:fld>
            <a:endParaRPr lang="de-DE" dirty="0"/>
          </a:p>
        </p:txBody>
      </p:sp>
    </p:spTree>
    <p:extLst>
      <p:ext uri="{BB962C8B-B14F-4D97-AF65-F5344CB8AC3E}">
        <p14:creationId xmlns:p14="http://schemas.microsoft.com/office/powerpoint/2010/main" val="2316324210"/>
      </p:ext>
    </p:extLst>
  </p:cSld>
  <p:clrMapOvr>
    <a:masterClrMapping/>
  </p:clrMapOvr>
  <p:transition spd="med"/>
</p:sldLayout>
</file>

<file path=ppt/slideLayouts/slideLayout187.xml><?xml version="1.0" encoding="utf-8"?>
<p:sldLayout xmlns:a="http://schemas.openxmlformats.org/drawingml/2006/main" xmlns:r="http://schemas.openxmlformats.org/officeDocument/2006/relationships" xmlns:p="http://schemas.openxmlformats.org/presentationml/2006/main" matchingName="Title, 2 Content" type="twoObj" preserve="1">
  <p:cSld name="Title, 2 Content">
    <p:spTree>
      <p:nvGrpSpPr>
        <p:cNvPr id="1" name="Shape 163"/>
        <p:cNvGrpSpPr/>
        <p:nvPr/>
      </p:nvGrpSpPr>
      <p:grpSpPr>
        <a:xfrm>
          <a:off x="0" y="0"/>
          <a:ext cx="0" cy="0"/>
          <a:chOff x="0" y="0"/>
          <a:chExt cx="0" cy="0"/>
        </a:xfrm>
      </p:grpSpPr>
      <p:sp>
        <p:nvSpPr>
          <p:cNvPr id="164" name="Google Shape;164;p41"/>
          <p:cNvSpPr txBox="1">
            <a:spLocks noGrp="1"/>
          </p:cNvSpPr>
          <p:nvPr>
            <p:ph type="title"/>
          </p:nvPr>
        </p:nvSpPr>
        <p:spPr>
          <a:xfrm>
            <a:off x="1007435" y="644691"/>
            <a:ext cx="10972400" cy="11448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SzPts val="1400"/>
              <a:buNone/>
              <a:defRPr sz="4267" b="0" i="0" u="none" strike="noStrike" cap="none"/>
            </a:lvl1pPr>
            <a:lvl2pPr marR="0" lvl="1" algn="l" rtl="0">
              <a:spcBef>
                <a:spcPts val="0"/>
              </a:spcBef>
              <a:spcAft>
                <a:spcPts val="0"/>
              </a:spcAft>
              <a:buSzPts val="1400"/>
              <a:buNone/>
              <a:defRPr sz="2400" b="0" i="0" u="none" strike="noStrike" cap="none"/>
            </a:lvl2pPr>
            <a:lvl3pPr marR="0" lvl="2" algn="l" rtl="0">
              <a:spcBef>
                <a:spcPts val="0"/>
              </a:spcBef>
              <a:spcAft>
                <a:spcPts val="0"/>
              </a:spcAft>
              <a:buSzPts val="1400"/>
              <a:buNone/>
              <a:defRPr sz="2400" b="0" i="0" u="none" strike="noStrike" cap="none"/>
            </a:lvl3pPr>
            <a:lvl4pPr marR="0" lvl="3" algn="l" rtl="0">
              <a:spcBef>
                <a:spcPts val="0"/>
              </a:spcBef>
              <a:spcAft>
                <a:spcPts val="0"/>
              </a:spcAft>
              <a:buSzPts val="1400"/>
              <a:buNone/>
              <a:defRPr sz="2400" b="0" i="0" u="none" strike="noStrike" cap="none"/>
            </a:lvl4pPr>
            <a:lvl5pPr marR="0" lvl="4" algn="l" rtl="0">
              <a:spcBef>
                <a:spcPts val="0"/>
              </a:spcBef>
              <a:spcAft>
                <a:spcPts val="0"/>
              </a:spcAft>
              <a:buSzPts val="1400"/>
              <a:buNone/>
              <a:defRPr sz="2400" b="0" i="0" u="none" strike="noStrike" cap="none"/>
            </a:lvl5pPr>
            <a:lvl6pPr marR="0" lvl="5" algn="l" rtl="0">
              <a:spcBef>
                <a:spcPts val="0"/>
              </a:spcBef>
              <a:spcAft>
                <a:spcPts val="0"/>
              </a:spcAft>
              <a:buSzPts val="1400"/>
              <a:buNone/>
              <a:defRPr sz="2400" b="0" i="0" u="none" strike="noStrike" cap="none"/>
            </a:lvl6pPr>
            <a:lvl7pPr marR="0" lvl="6" algn="l" rtl="0">
              <a:spcBef>
                <a:spcPts val="0"/>
              </a:spcBef>
              <a:spcAft>
                <a:spcPts val="0"/>
              </a:spcAft>
              <a:buSzPts val="1400"/>
              <a:buNone/>
              <a:defRPr sz="2400" b="0" i="0" u="none" strike="noStrike" cap="none"/>
            </a:lvl7pPr>
            <a:lvl8pPr marR="0" lvl="7" algn="l" rtl="0">
              <a:spcBef>
                <a:spcPts val="0"/>
              </a:spcBef>
              <a:spcAft>
                <a:spcPts val="0"/>
              </a:spcAft>
              <a:buSzPts val="1400"/>
              <a:buNone/>
              <a:defRPr sz="2400" b="0" i="0" u="none" strike="noStrike" cap="none"/>
            </a:lvl8pPr>
            <a:lvl9pPr marR="0" lvl="8" algn="l" rtl="0">
              <a:spcBef>
                <a:spcPts val="0"/>
              </a:spcBef>
              <a:spcAft>
                <a:spcPts val="0"/>
              </a:spcAft>
              <a:buSzPts val="1400"/>
              <a:buNone/>
              <a:defRPr sz="2400" b="0" i="0" u="none" strike="noStrike" cap="none"/>
            </a:lvl9pPr>
          </a:lstStyle>
          <a:p>
            <a:endParaRPr/>
          </a:p>
        </p:txBody>
      </p:sp>
      <p:sp>
        <p:nvSpPr>
          <p:cNvPr id="165" name="Google Shape;165;p41"/>
          <p:cNvSpPr txBox="1">
            <a:spLocks noGrp="1"/>
          </p:cNvSpPr>
          <p:nvPr>
            <p:ph type="body" idx="1"/>
          </p:nvPr>
        </p:nvSpPr>
        <p:spPr>
          <a:xfrm>
            <a:off x="1007435" y="1975731"/>
            <a:ext cx="5354400" cy="39776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
        <p:nvSpPr>
          <p:cNvPr id="166" name="Google Shape;166;p41"/>
          <p:cNvSpPr txBox="1">
            <a:spLocks noGrp="1"/>
          </p:cNvSpPr>
          <p:nvPr>
            <p:ph type="body" idx="2"/>
          </p:nvPr>
        </p:nvSpPr>
        <p:spPr>
          <a:xfrm>
            <a:off x="6630155" y="1975731"/>
            <a:ext cx="5354400" cy="39776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Tree>
    <p:extLst>
      <p:ext uri="{BB962C8B-B14F-4D97-AF65-F5344CB8AC3E}">
        <p14:creationId xmlns:p14="http://schemas.microsoft.com/office/powerpoint/2010/main" val="3006303616"/>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167"/>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9E6F35-0282-BF8A-3637-FA87FCE4A316}"/>
              </a:ext>
            </a:extLst>
          </p:cNvPr>
          <p:cNvSpPr>
            <a:spLocks noGrp="1"/>
          </p:cNvSpPr>
          <p:nvPr>
            <p:ph type="sldNum" sz="quarter" idx="4"/>
          </p:nvPr>
        </p:nvSpPr>
        <p:spPr>
          <a:xfrm>
            <a:off x="9370563" y="6476449"/>
            <a:ext cx="2743200" cy="366183"/>
          </a:xfrm>
          <a:prstGeom prst="rect">
            <a:avLst/>
          </a:prstGeom>
        </p:spPr>
        <p:txBody>
          <a:bodyPr vert="horz" lIns="91440" tIns="45720" rIns="91440" bIns="45720" rtlCol="0" anchor="ctr"/>
          <a:lstStyle>
            <a:lvl1pPr algn="r">
              <a:defRPr sz="1333">
                <a:solidFill>
                  <a:schemeClr val="tx1">
                    <a:tint val="75000"/>
                  </a:schemeClr>
                </a:solidFill>
              </a:defRPr>
            </a:lvl1pPr>
          </a:lstStyle>
          <a:p>
            <a:fld id="{028786D6-8D8C-44DA-8423-A9453F3EA35E}" type="slidenum">
              <a:rPr lang="en-GB" smtClean="0"/>
              <a:pPr/>
              <a:t>‹#›</a:t>
            </a:fld>
            <a:endParaRPr lang="en-GB"/>
          </a:p>
        </p:txBody>
      </p:sp>
    </p:spTree>
    <p:extLst>
      <p:ext uri="{BB962C8B-B14F-4D97-AF65-F5344CB8AC3E}">
        <p14:creationId xmlns:p14="http://schemas.microsoft.com/office/powerpoint/2010/main" val="1778678204"/>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matchingName="Title Slide" type="tx" preserve="1">
  <p:cSld name="Title Slide">
    <p:spTree>
      <p:nvGrpSpPr>
        <p:cNvPr id="1" name="Shape 168"/>
        <p:cNvGrpSpPr/>
        <p:nvPr/>
      </p:nvGrpSpPr>
      <p:grpSpPr>
        <a:xfrm>
          <a:off x="0" y="0"/>
          <a:ext cx="0" cy="0"/>
          <a:chOff x="0" y="0"/>
          <a:chExt cx="0" cy="0"/>
        </a:xfrm>
      </p:grpSpPr>
      <p:sp>
        <p:nvSpPr>
          <p:cNvPr id="169" name="Google Shape;169;p43"/>
          <p:cNvSpPr txBox="1">
            <a:spLocks noGrp="1"/>
          </p:cNvSpPr>
          <p:nvPr>
            <p:ph type="title"/>
          </p:nvPr>
        </p:nvSpPr>
        <p:spPr>
          <a:xfrm>
            <a:off x="911424" y="590995"/>
            <a:ext cx="10972400" cy="11448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SzPts val="1400"/>
              <a:buNone/>
              <a:defRPr sz="2400" b="0" i="0" u="none" strike="noStrike" cap="none"/>
            </a:lvl1pPr>
            <a:lvl2pPr marR="0" lvl="1" algn="l" rtl="0">
              <a:spcBef>
                <a:spcPts val="0"/>
              </a:spcBef>
              <a:spcAft>
                <a:spcPts val="0"/>
              </a:spcAft>
              <a:buSzPts val="1400"/>
              <a:buNone/>
              <a:defRPr sz="2400" b="0" i="0" u="none" strike="noStrike" cap="none"/>
            </a:lvl2pPr>
            <a:lvl3pPr marR="0" lvl="2" algn="l" rtl="0">
              <a:spcBef>
                <a:spcPts val="0"/>
              </a:spcBef>
              <a:spcAft>
                <a:spcPts val="0"/>
              </a:spcAft>
              <a:buSzPts val="1400"/>
              <a:buNone/>
              <a:defRPr sz="2400" b="0" i="0" u="none" strike="noStrike" cap="none"/>
            </a:lvl3pPr>
            <a:lvl4pPr marR="0" lvl="3" algn="l" rtl="0">
              <a:spcBef>
                <a:spcPts val="0"/>
              </a:spcBef>
              <a:spcAft>
                <a:spcPts val="0"/>
              </a:spcAft>
              <a:buSzPts val="1400"/>
              <a:buNone/>
              <a:defRPr sz="2400" b="0" i="0" u="none" strike="noStrike" cap="none"/>
            </a:lvl4pPr>
            <a:lvl5pPr marR="0" lvl="4" algn="l" rtl="0">
              <a:spcBef>
                <a:spcPts val="0"/>
              </a:spcBef>
              <a:spcAft>
                <a:spcPts val="0"/>
              </a:spcAft>
              <a:buSzPts val="1400"/>
              <a:buNone/>
              <a:defRPr sz="2400" b="0" i="0" u="none" strike="noStrike" cap="none"/>
            </a:lvl5pPr>
            <a:lvl6pPr marR="0" lvl="5" algn="l" rtl="0">
              <a:spcBef>
                <a:spcPts val="0"/>
              </a:spcBef>
              <a:spcAft>
                <a:spcPts val="0"/>
              </a:spcAft>
              <a:buSzPts val="1400"/>
              <a:buNone/>
              <a:defRPr sz="2400" b="0" i="0" u="none" strike="noStrike" cap="none"/>
            </a:lvl6pPr>
            <a:lvl7pPr marR="0" lvl="6" algn="l" rtl="0">
              <a:spcBef>
                <a:spcPts val="0"/>
              </a:spcBef>
              <a:spcAft>
                <a:spcPts val="0"/>
              </a:spcAft>
              <a:buSzPts val="1400"/>
              <a:buNone/>
              <a:defRPr sz="2400" b="0" i="0" u="none" strike="noStrike" cap="none"/>
            </a:lvl7pPr>
            <a:lvl8pPr marR="0" lvl="7" algn="l" rtl="0">
              <a:spcBef>
                <a:spcPts val="0"/>
              </a:spcBef>
              <a:spcAft>
                <a:spcPts val="0"/>
              </a:spcAft>
              <a:buSzPts val="1400"/>
              <a:buNone/>
              <a:defRPr sz="2400" b="0" i="0" u="none" strike="noStrike" cap="none"/>
            </a:lvl8pPr>
            <a:lvl9pPr marR="0" lvl="8" algn="l" rtl="0">
              <a:spcBef>
                <a:spcPts val="0"/>
              </a:spcBef>
              <a:spcAft>
                <a:spcPts val="0"/>
              </a:spcAft>
              <a:buSzPts val="1400"/>
              <a:buNone/>
              <a:defRPr sz="2400" b="0" i="0" u="none" strike="noStrike" cap="none"/>
            </a:lvl9pPr>
          </a:lstStyle>
          <a:p>
            <a:endParaRPr dirty="0"/>
          </a:p>
        </p:txBody>
      </p:sp>
      <p:sp>
        <p:nvSpPr>
          <p:cNvPr id="170" name="Google Shape;170;p43"/>
          <p:cNvSpPr txBox="1">
            <a:spLocks noGrp="1"/>
          </p:cNvSpPr>
          <p:nvPr>
            <p:ph type="subTitle" idx="1"/>
          </p:nvPr>
        </p:nvSpPr>
        <p:spPr>
          <a:xfrm>
            <a:off x="911424" y="1988840"/>
            <a:ext cx="10972400" cy="39776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SzPts val="1400"/>
              <a:buNone/>
              <a:defRPr sz="2400" b="0" i="0" u="none" strike="noStrike" cap="none"/>
            </a:lvl1pPr>
            <a:lvl2pPr marR="0" lvl="1" algn="l" rtl="0">
              <a:spcBef>
                <a:spcPts val="0"/>
              </a:spcBef>
              <a:spcAft>
                <a:spcPts val="0"/>
              </a:spcAft>
              <a:buSzPts val="1400"/>
              <a:buNone/>
              <a:defRPr sz="2400" b="0" i="0" u="none" strike="noStrike" cap="none"/>
            </a:lvl2pPr>
            <a:lvl3pPr marR="0" lvl="2" algn="l" rtl="0">
              <a:spcBef>
                <a:spcPts val="0"/>
              </a:spcBef>
              <a:spcAft>
                <a:spcPts val="0"/>
              </a:spcAft>
              <a:buSzPts val="1400"/>
              <a:buNone/>
              <a:defRPr sz="2400" b="0" i="0" u="none" strike="noStrike" cap="none"/>
            </a:lvl3pPr>
            <a:lvl4pPr marR="0" lvl="3" algn="l" rtl="0">
              <a:spcBef>
                <a:spcPts val="0"/>
              </a:spcBef>
              <a:spcAft>
                <a:spcPts val="0"/>
              </a:spcAft>
              <a:buSzPts val="1400"/>
              <a:buNone/>
              <a:defRPr sz="2400" b="0" i="0" u="none" strike="noStrike" cap="none"/>
            </a:lvl4pPr>
            <a:lvl5pPr marR="0" lvl="4" algn="l" rtl="0">
              <a:spcBef>
                <a:spcPts val="0"/>
              </a:spcBef>
              <a:spcAft>
                <a:spcPts val="0"/>
              </a:spcAft>
              <a:buSzPts val="1400"/>
              <a:buNone/>
              <a:defRPr sz="2400" b="0" i="0" u="none" strike="noStrike" cap="none"/>
            </a:lvl5pPr>
            <a:lvl6pPr marR="0" lvl="5" algn="l" rtl="0">
              <a:spcBef>
                <a:spcPts val="0"/>
              </a:spcBef>
              <a:spcAft>
                <a:spcPts val="0"/>
              </a:spcAft>
              <a:buSzPts val="1400"/>
              <a:buNone/>
              <a:defRPr sz="2400" b="0" i="0" u="none" strike="noStrike" cap="none"/>
            </a:lvl6pPr>
            <a:lvl7pPr marR="0" lvl="6" algn="l" rtl="0">
              <a:spcBef>
                <a:spcPts val="0"/>
              </a:spcBef>
              <a:spcAft>
                <a:spcPts val="0"/>
              </a:spcAft>
              <a:buSzPts val="1400"/>
              <a:buNone/>
              <a:defRPr sz="2400" b="0" i="0" u="none" strike="noStrike" cap="none"/>
            </a:lvl7pPr>
            <a:lvl8pPr marR="0" lvl="7" algn="l" rtl="0">
              <a:spcBef>
                <a:spcPts val="0"/>
              </a:spcBef>
              <a:spcAft>
                <a:spcPts val="0"/>
              </a:spcAft>
              <a:buSzPts val="1400"/>
              <a:buNone/>
              <a:defRPr sz="2400" b="0" i="0" u="none" strike="noStrike" cap="none"/>
            </a:lvl8pPr>
            <a:lvl9pPr marR="0" lvl="8" algn="l" rtl="0">
              <a:spcBef>
                <a:spcPts val="0"/>
              </a:spcBef>
              <a:spcAft>
                <a:spcPts val="0"/>
              </a:spcAft>
              <a:buSzPts val="1400"/>
              <a:buNone/>
              <a:defRPr sz="2400" b="0" i="0" u="none" strike="noStrike" cap="none"/>
            </a:lvl9pPr>
          </a:lstStyle>
          <a:p>
            <a:endParaRPr dirty="0"/>
          </a:p>
        </p:txBody>
      </p:sp>
    </p:spTree>
    <p:extLst>
      <p:ext uri="{BB962C8B-B14F-4D97-AF65-F5344CB8AC3E}">
        <p14:creationId xmlns:p14="http://schemas.microsoft.com/office/powerpoint/2010/main" val="9904192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678736" y="5883277"/>
            <a:ext cx="2743200" cy="365125"/>
          </a:xfrm>
          <a:prstGeom prst="rect">
            <a:avLst/>
          </a:prstGeom>
        </p:spPr>
        <p:txBody>
          <a:bodyPr/>
          <a:lstStyle/>
          <a:p>
            <a:r>
              <a:rPr lang="en-US"/>
              <a:t>10/07/2026</a:t>
            </a:r>
            <a:endParaRPr lang="pt-PT"/>
          </a:p>
        </p:txBody>
      </p:sp>
      <p:sp>
        <p:nvSpPr>
          <p:cNvPr id="3" name="Footer Placeholder 2"/>
          <p:cNvSpPr>
            <a:spLocks noGrp="1"/>
          </p:cNvSpPr>
          <p:nvPr>
            <p:ph type="ftr" sz="quarter" idx="11"/>
          </p:nvPr>
        </p:nvSpPr>
        <p:spPr>
          <a:xfrm>
            <a:off x="913797" y="5883277"/>
            <a:ext cx="6672865" cy="365125"/>
          </a:xfrm>
          <a:prstGeom prst="rect">
            <a:avLst/>
          </a:prstGeom>
        </p:spPr>
        <p:txBody>
          <a:bodyPr/>
          <a:lstStyle/>
          <a:p>
            <a:r>
              <a:rPr lang="pt-PT"/>
              <a:t>LIP Internship Program 2026</a:t>
            </a:r>
          </a:p>
        </p:txBody>
      </p:sp>
      <p:sp>
        <p:nvSpPr>
          <p:cNvPr id="4" name="Slide Number Placeholder 3"/>
          <p:cNvSpPr>
            <a:spLocks noGrp="1"/>
          </p:cNvSpPr>
          <p:nvPr>
            <p:ph type="sldNum" sz="quarter" idx="12"/>
          </p:nvPr>
        </p:nvSpPr>
        <p:spPr>
          <a:xfrm>
            <a:off x="10514013" y="5883277"/>
            <a:ext cx="753545" cy="365125"/>
          </a:xfrm>
          <a:prstGeom prst="rect">
            <a:avLst/>
          </a:prstGeom>
        </p:spPr>
        <p:txBody>
          <a:bodyPr/>
          <a:lstStyle/>
          <a:p>
            <a:fld id="{FDDB05BF-019A-49DE-A247-442B2AB4F089}" type="slidenum">
              <a:rPr lang="pt-PT" smtClean="0"/>
              <a:t>‹#›</a:t>
            </a:fld>
            <a:endParaRPr lang="pt-PT"/>
          </a:p>
        </p:txBody>
      </p:sp>
    </p:spTree>
    <p:extLst>
      <p:ext uri="{BB962C8B-B14F-4D97-AF65-F5344CB8AC3E}">
        <p14:creationId xmlns:p14="http://schemas.microsoft.com/office/powerpoint/2010/main" val="3343332237"/>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matchingName="Title, Content" type="obj" preserve="1">
  <p:cSld name="Title, Content">
    <p:spTree>
      <p:nvGrpSpPr>
        <p:cNvPr id="1" name="Shape 171"/>
        <p:cNvGrpSpPr/>
        <p:nvPr/>
      </p:nvGrpSpPr>
      <p:grpSpPr>
        <a:xfrm>
          <a:off x="0" y="0"/>
          <a:ext cx="0" cy="0"/>
          <a:chOff x="0" y="0"/>
          <a:chExt cx="0" cy="0"/>
        </a:xfrm>
      </p:grpSpPr>
      <p:sp>
        <p:nvSpPr>
          <p:cNvPr id="172" name="Google Shape;172;p44"/>
          <p:cNvSpPr txBox="1">
            <a:spLocks noGrp="1"/>
          </p:cNvSpPr>
          <p:nvPr>
            <p:ph type="title"/>
          </p:nvPr>
        </p:nvSpPr>
        <p:spPr>
          <a:xfrm>
            <a:off x="1007435" y="657800"/>
            <a:ext cx="10972400" cy="11448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SzPts val="1400"/>
              <a:buNone/>
              <a:defRPr sz="3733" b="0" i="0" u="none" strike="noStrike" cap="none"/>
            </a:lvl1pPr>
            <a:lvl2pPr marR="0" lvl="1" algn="l" rtl="0">
              <a:spcBef>
                <a:spcPts val="0"/>
              </a:spcBef>
              <a:spcAft>
                <a:spcPts val="0"/>
              </a:spcAft>
              <a:buSzPts val="1400"/>
              <a:buNone/>
              <a:defRPr sz="2400" b="0" i="0" u="none" strike="noStrike" cap="none"/>
            </a:lvl2pPr>
            <a:lvl3pPr marR="0" lvl="2" algn="l" rtl="0">
              <a:spcBef>
                <a:spcPts val="0"/>
              </a:spcBef>
              <a:spcAft>
                <a:spcPts val="0"/>
              </a:spcAft>
              <a:buSzPts val="1400"/>
              <a:buNone/>
              <a:defRPr sz="2400" b="0" i="0" u="none" strike="noStrike" cap="none"/>
            </a:lvl3pPr>
            <a:lvl4pPr marR="0" lvl="3" algn="l" rtl="0">
              <a:spcBef>
                <a:spcPts val="0"/>
              </a:spcBef>
              <a:spcAft>
                <a:spcPts val="0"/>
              </a:spcAft>
              <a:buSzPts val="1400"/>
              <a:buNone/>
              <a:defRPr sz="2400" b="0" i="0" u="none" strike="noStrike" cap="none"/>
            </a:lvl4pPr>
            <a:lvl5pPr marR="0" lvl="4" algn="l" rtl="0">
              <a:spcBef>
                <a:spcPts val="0"/>
              </a:spcBef>
              <a:spcAft>
                <a:spcPts val="0"/>
              </a:spcAft>
              <a:buSzPts val="1400"/>
              <a:buNone/>
              <a:defRPr sz="2400" b="0" i="0" u="none" strike="noStrike" cap="none"/>
            </a:lvl5pPr>
            <a:lvl6pPr marR="0" lvl="5" algn="l" rtl="0">
              <a:spcBef>
                <a:spcPts val="0"/>
              </a:spcBef>
              <a:spcAft>
                <a:spcPts val="0"/>
              </a:spcAft>
              <a:buSzPts val="1400"/>
              <a:buNone/>
              <a:defRPr sz="2400" b="0" i="0" u="none" strike="noStrike" cap="none"/>
            </a:lvl6pPr>
            <a:lvl7pPr marR="0" lvl="6" algn="l" rtl="0">
              <a:spcBef>
                <a:spcPts val="0"/>
              </a:spcBef>
              <a:spcAft>
                <a:spcPts val="0"/>
              </a:spcAft>
              <a:buSzPts val="1400"/>
              <a:buNone/>
              <a:defRPr sz="2400" b="0" i="0" u="none" strike="noStrike" cap="none"/>
            </a:lvl7pPr>
            <a:lvl8pPr marR="0" lvl="7" algn="l" rtl="0">
              <a:spcBef>
                <a:spcPts val="0"/>
              </a:spcBef>
              <a:spcAft>
                <a:spcPts val="0"/>
              </a:spcAft>
              <a:buSzPts val="1400"/>
              <a:buNone/>
              <a:defRPr sz="2400" b="0" i="0" u="none" strike="noStrike" cap="none"/>
            </a:lvl8pPr>
            <a:lvl9pPr marR="0" lvl="8" algn="l" rtl="0">
              <a:spcBef>
                <a:spcPts val="0"/>
              </a:spcBef>
              <a:spcAft>
                <a:spcPts val="0"/>
              </a:spcAft>
              <a:buSzPts val="1400"/>
              <a:buNone/>
              <a:defRPr sz="2400" b="0" i="0" u="none" strike="noStrike" cap="none"/>
            </a:lvl9pPr>
          </a:lstStyle>
          <a:p>
            <a:endParaRPr/>
          </a:p>
        </p:txBody>
      </p:sp>
      <p:sp>
        <p:nvSpPr>
          <p:cNvPr id="173" name="Google Shape;173;p44"/>
          <p:cNvSpPr txBox="1">
            <a:spLocks noGrp="1"/>
          </p:cNvSpPr>
          <p:nvPr>
            <p:ph type="body" idx="1"/>
          </p:nvPr>
        </p:nvSpPr>
        <p:spPr>
          <a:xfrm>
            <a:off x="1007435" y="1988840"/>
            <a:ext cx="10972400" cy="39776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Tree>
    <p:extLst>
      <p:ext uri="{BB962C8B-B14F-4D97-AF65-F5344CB8AC3E}">
        <p14:creationId xmlns:p14="http://schemas.microsoft.com/office/powerpoint/2010/main" val="112003106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matchingName="Title Only" type="titleOnly" preserve="1">
  <p:cSld name="Title Only">
    <p:spTree>
      <p:nvGrpSpPr>
        <p:cNvPr id="1" name="Shape 174"/>
        <p:cNvGrpSpPr/>
        <p:nvPr/>
      </p:nvGrpSpPr>
      <p:grpSpPr>
        <a:xfrm>
          <a:off x="0" y="0"/>
          <a:ext cx="0" cy="0"/>
          <a:chOff x="0" y="0"/>
          <a:chExt cx="0" cy="0"/>
        </a:xfrm>
      </p:grpSpPr>
      <p:sp>
        <p:nvSpPr>
          <p:cNvPr id="175" name="Google Shape;175;p45"/>
          <p:cNvSpPr txBox="1">
            <a:spLocks noGrp="1"/>
          </p:cNvSpPr>
          <p:nvPr>
            <p:ph type="title"/>
          </p:nvPr>
        </p:nvSpPr>
        <p:spPr>
          <a:xfrm>
            <a:off x="911424" y="644691"/>
            <a:ext cx="10972400" cy="11448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SzPts val="1400"/>
              <a:buNone/>
              <a:defRPr sz="3733" b="0" i="0" u="none" strike="noStrike" cap="none">
                <a:solidFill>
                  <a:schemeClr val="bg2"/>
                </a:solidFill>
              </a:defRPr>
            </a:lvl1pPr>
            <a:lvl2pPr marR="0" lvl="1" algn="l" rtl="0">
              <a:spcBef>
                <a:spcPts val="0"/>
              </a:spcBef>
              <a:spcAft>
                <a:spcPts val="0"/>
              </a:spcAft>
              <a:buSzPts val="1400"/>
              <a:buNone/>
              <a:defRPr sz="2400" b="0" i="0" u="none" strike="noStrike" cap="none"/>
            </a:lvl2pPr>
            <a:lvl3pPr marR="0" lvl="2" algn="l" rtl="0">
              <a:spcBef>
                <a:spcPts val="0"/>
              </a:spcBef>
              <a:spcAft>
                <a:spcPts val="0"/>
              </a:spcAft>
              <a:buSzPts val="1400"/>
              <a:buNone/>
              <a:defRPr sz="2400" b="0" i="0" u="none" strike="noStrike" cap="none"/>
            </a:lvl3pPr>
            <a:lvl4pPr marR="0" lvl="3" algn="l" rtl="0">
              <a:spcBef>
                <a:spcPts val="0"/>
              </a:spcBef>
              <a:spcAft>
                <a:spcPts val="0"/>
              </a:spcAft>
              <a:buSzPts val="1400"/>
              <a:buNone/>
              <a:defRPr sz="2400" b="0" i="0" u="none" strike="noStrike" cap="none"/>
            </a:lvl4pPr>
            <a:lvl5pPr marR="0" lvl="4" algn="l" rtl="0">
              <a:spcBef>
                <a:spcPts val="0"/>
              </a:spcBef>
              <a:spcAft>
                <a:spcPts val="0"/>
              </a:spcAft>
              <a:buSzPts val="1400"/>
              <a:buNone/>
              <a:defRPr sz="2400" b="0" i="0" u="none" strike="noStrike" cap="none"/>
            </a:lvl5pPr>
            <a:lvl6pPr marR="0" lvl="5" algn="l" rtl="0">
              <a:spcBef>
                <a:spcPts val="0"/>
              </a:spcBef>
              <a:spcAft>
                <a:spcPts val="0"/>
              </a:spcAft>
              <a:buSzPts val="1400"/>
              <a:buNone/>
              <a:defRPr sz="2400" b="0" i="0" u="none" strike="noStrike" cap="none"/>
            </a:lvl6pPr>
            <a:lvl7pPr marR="0" lvl="6" algn="l" rtl="0">
              <a:spcBef>
                <a:spcPts val="0"/>
              </a:spcBef>
              <a:spcAft>
                <a:spcPts val="0"/>
              </a:spcAft>
              <a:buSzPts val="1400"/>
              <a:buNone/>
              <a:defRPr sz="2400" b="0" i="0" u="none" strike="noStrike" cap="none"/>
            </a:lvl7pPr>
            <a:lvl8pPr marR="0" lvl="7" algn="l" rtl="0">
              <a:spcBef>
                <a:spcPts val="0"/>
              </a:spcBef>
              <a:spcAft>
                <a:spcPts val="0"/>
              </a:spcAft>
              <a:buSzPts val="1400"/>
              <a:buNone/>
              <a:defRPr sz="2400" b="0" i="0" u="none" strike="noStrike" cap="none"/>
            </a:lvl8pPr>
            <a:lvl9pPr marR="0" lvl="8" algn="l" rtl="0">
              <a:spcBef>
                <a:spcPts val="0"/>
              </a:spcBef>
              <a:spcAft>
                <a:spcPts val="0"/>
              </a:spcAft>
              <a:buSzPts val="1400"/>
              <a:buNone/>
              <a:defRPr sz="2400" b="0" i="0" u="none" strike="noStrike" cap="none"/>
            </a:lvl9pPr>
          </a:lstStyle>
          <a:p>
            <a:endParaRPr/>
          </a:p>
        </p:txBody>
      </p:sp>
      <p:sp>
        <p:nvSpPr>
          <p:cNvPr id="2" name="Slide Number Placeholder 1">
            <a:extLst>
              <a:ext uri="{FF2B5EF4-FFF2-40B4-BE49-F238E27FC236}">
                <a16:creationId xmlns:a16="http://schemas.microsoft.com/office/drawing/2014/main" id="{CC1785C2-113F-ADBE-7D3B-72CD2CA7D160}"/>
              </a:ext>
            </a:extLst>
          </p:cNvPr>
          <p:cNvSpPr>
            <a:spLocks noGrp="1"/>
          </p:cNvSpPr>
          <p:nvPr>
            <p:ph type="sldNum" sz="quarter" idx="4"/>
          </p:nvPr>
        </p:nvSpPr>
        <p:spPr>
          <a:xfrm>
            <a:off x="9373416" y="6491818"/>
            <a:ext cx="2743200" cy="366183"/>
          </a:xfrm>
          <a:prstGeom prst="rect">
            <a:avLst/>
          </a:prstGeom>
        </p:spPr>
        <p:txBody>
          <a:bodyPr vert="horz" lIns="91440" tIns="45720" rIns="91440" bIns="45720" rtlCol="0" anchor="ctr"/>
          <a:lstStyle>
            <a:lvl1pPr algn="r">
              <a:defRPr sz="1333">
                <a:solidFill>
                  <a:schemeClr val="tx1">
                    <a:tint val="75000"/>
                  </a:schemeClr>
                </a:solidFill>
              </a:defRPr>
            </a:lvl1pPr>
          </a:lstStyle>
          <a:p>
            <a:fld id="{028786D6-8D8C-44DA-8423-A9453F3EA35E}" type="slidenum">
              <a:rPr lang="en-GB" smtClean="0"/>
              <a:pPr/>
              <a:t>‹#›</a:t>
            </a:fld>
            <a:endParaRPr lang="en-GB"/>
          </a:p>
        </p:txBody>
      </p:sp>
    </p:spTree>
    <p:extLst>
      <p:ext uri="{BB962C8B-B14F-4D97-AF65-F5344CB8AC3E}">
        <p14:creationId xmlns:p14="http://schemas.microsoft.com/office/powerpoint/2010/main" val="3163267496"/>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matchingName="Centered Text" type="objOnly" preserve="1">
  <p:cSld name="Centered Text">
    <p:spTree>
      <p:nvGrpSpPr>
        <p:cNvPr id="1" name="Shape 176"/>
        <p:cNvGrpSpPr/>
        <p:nvPr/>
      </p:nvGrpSpPr>
      <p:grpSpPr>
        <a:xfrm>
          <a:off x="0" y="0"/>
          <a:ext cx="0" cy="0"/>
          <a:chOff x="0" y="0"/>
          <a:chExt cx="0" cy="0"/>
        </a:xfrm>
      </p:grpSpPr>
      <p:sp>
        <p:nvSpPr>
          <p:cNvPr id="177" name="Google Shape;177;p46"/>
          <p:cNvSpPr txBox="1">
            <a:spLocks noGrp="1"/>
          </p:cNvSpPr>
          <p:nvPr>
            <p:ph type="subTitle" idx="1"/>
          </p:nvPr>
        </p:nvSpPr>
        <p:spPr>
          <a:xfrm>
            <a:off x="1007435" y="548680"/>
            <a:ext cx="10972400" cy="53084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SzPts val="1400"/>
              <a:buNone/>
              <a:defRPr sz="2400" b="0" i="0" u="none" strike="noStrike" cap="none"/>
            </a:lvl1pPr>
            <a:lvl2pPr marR="0" lvl="1" algn="l" rtl="0">
              <a:spcBef>
                <a:spcPts val="0"/>
              </a:spcBef>
              <a:spcAft>
                <a:spcPts val="0"/>
              </a:spcAft>
              <a:buSzPts val="1400"/>
              <a:buNone/>
              <a:defRPr sz="2400" b="0" i="0" u="none" strike="noStrike" cap="none"/>
            </a:lvl2pPr>
            <a:lvl3pPr marR="0" lvl="2" algn="l" rtl="0">
              <a:spcBef>
                <a:spcPts val="0"/>
              </a:spcBef>
              <a:spcAft>
                <a:spcPts val="0"/>
              </a:spcAft>
              <a:buSzPts val="1400"/>
              <a:buNone/>
              <a:defRPr sz="2400" b="0" i="0" u="none" strike="noStrike" cap="none"/>
            </a:lvl3pPr>
            <a:lvl4pPr marR="0" lvl="3" algn="l" rtl="0">
              <a:spcBef>
                <a:spcPts val="0"/>
              </a:spcBef>
              <a:spcAft>
                <a:spcPts val="0"/>
              </a:spcAft>
              <a:buSzPts val="1400"/>
              <a:buNone/>
              <a:defRPr sz="2400" b="0" i="0" u="none" strike="noStrike" cap="none"/>
            </a:lvl4pPr>
            <a:lvl5pPr marR="0" lvl="4" algn="l" rtl="0">
              <a:spcBef>
                <a:spcPts val="0"/>
              </a:spcBef>
              <a:spcAft>
                <a:spcPts val="0"/>
              </a:spcAft>
              <a:buSzPts val="1400"/>
              <a:buNone/>
              <a:defRPr sz="2400" b="0" i="0" u="none" strike="noStrike" cap="none"/>
            </a:lvl5pPr>
            <a:lvl6pPr marR="0" lvl="5" algn="l" rtl="0">
              <a:spcBef>
                <a:spcPts val="0"/>
              </a:spcBef>
              <a:spcAft>
                <a:spcPts val="0"/>
              </a:spcAft>
              <a:buSzPts val="1400"/>
              <a:buNone/>
              <a:defRPr sz="2400" b="0" i="0" u="none" strike="noStrike" cap="none"/>
            </a:lvl6pPr>
            <a:lvl7pPr marR="0" lvl="6" algn="l" rtl="0">
              <a:spcBef>
                <a:spcPts val="0"/>
              </a:spcBef>
              <a:spcAft>
                <a:spcPts val="0"/>
              </a:spcAft>
              <a:buSzPts val="1400"/>
              <a:buNone/>
              <a:defRPr sz="2400" b="0" i="0" u="none" strike="noStrike" cap="none"/>
            </a:lvl7pPr>
            <a:lvl8pPr marR="0" lvl="7" algn="l" rtl="0">
              <a:spcBef>
                <a:spcPts val="0"/>
              </a:spcBef>
              <a:spcAft>
                <a:spcPts val="0"/>
              </a:spcAft>
              <a:buSzPts val="1400"/>
              <a:buNone/>
              <a:defRPr sz="2400" b="0" i="0" u="none" strike="noStrike" cap="none"/>
            </a:lvl8pPr>
            <a:lvl9pPr marR="0" lvl="8" algn="l" rtl="0">
              <a:spcBef>
                <a:spcPts val="0"/>
              </a:spcBef>
              <a:spcAft>
                <a:spcPts val="0"/>
              </a:spcAft>
              <a:buSzPts val="1400"/>
              <a:buNone/>
              <a:defRPr sz="2400" b="0" i="0" u="none" strike="noStrike" cap="none"/>
            </a:lvl9pPr>
          </a:lstStyle>
          <a:p>
            <a:endParaRPr/>
          </a:p>
        </p:txBody>
      </p:sp>
    </p:spTree>
    <p:extLst>
      <p:ext uri="{BB962C8B-B14F-4D97-AF65-F5344CB8AC3E}">
        <p14:creationId xmlns:p14="http://schemas.microsoft.com/office/powerpoint/2010/main" val="580341971"/>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matchingName="Title, 2 Content and Content" type="twoObjAndObj" preserve="1">
  <p:cSld name="Title, 2 Content and Content">
    <p:spTree>
      <p:nvGrpSpPr>
        <p:cNvPr id="1" name="Shape 178"/>
        <p:cNvGrpSpPr/>
        <p:nvPr/>
      </p:nvGrpSpPr>
      <p:grpSpPr>
        <a:xfrm>
          <a:off x="0" y="0"/>
          <a:ext cx="0" cy="0"/>
          <a:chOff x="0" y="0"/>
          <a:chExt cx="0" cy="0"/>
        </a:xfrm>
      </p:grpSpPr>
      <p:sp>
        <p:nvSpPr>
          <p:cNvPr id="179" name="Google Shape;179;p47"/>
          <p:cNvSpPr txBox="1">
            <a:spLocks noGrp="1"/>
          </p:cNvSpPr>
          <p:nvPr>
            <p:ph type="title"/>
          </p:nvPr>
        </p:nvSpPr>
        <p:spPr>
          <a:xfrm>
            <a:off x="911424" y="452669"/>
            <a:ext cx="10972400" cy="11448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SzPts val="1400"/>
              <a:buNone/>
              <a:defRPr sz="4267" b="0" i="0" u="none" strike="noStrike" cap="none"/>
            </a:lvl1pPr>
            <a:lvl2pPr marR="0" lvl="1" algn="l" rtl="0">
              <a:spcBef>
                <a:spcPts val="0"/>
              </a:spcBef>
              <a:spcAft>
                <a:spcPts val="0"/>
              </a:spcAft>
              <a:buSzPts val="1400"/>
              <a:buNone/>
              <a:defRPr sz="2400" b="0" i="0" u="none" strike="noStrike" cap="none"/>
            </a:lvl2pPr>
            <a:lvl3pPr marR="0" lvl="2" algn="l" rtl="0">
              <a:spcBef>
                <a:spcPts val="0"/>
              </a:spcBef>
              <a:spcAft>
                <a:spcPts val="0"/>
              </a:spcAft>
              <a:buSzPts val="1400"/>
              <a:buNone/>
              <a:defRPr sz="2400" b="0" i="0" u="none" strike="noStrike" cap="none"/>
            </a:lvl3pPr>
            <a:lvl4pPr marR="0" lvl="3" algn="l" rtl="0">
              <a:spcBef>
                <a:spcPts val="0"/>
              </a:spcBef>
              <a:spcAft>
                <a:spcPts val="0"/>
              </a:spcAft>
              <a:buSzPts val="1400"/>
              <a:buNone/>
              <a:defRPr sz="2400" b="0" i="0" u="none" strike="noStrike" cap="none"/>
            </a:lvl4pPr>
            <a:lvl5pPr marR="0" lvl="4" algn="l" rtl="0">
              <a:spcBef>
                <a:spcPts val="0"/>
              </a:spcBef>
              <a:spcAft>
                <a:spcPts val="0"/>
              </a:spcAft>
              <a:buSzPts val="1400"/>
              <a:buNone/>
              <a:defRPr sz="2400" b="0" i="0" u="none" strike="noStrike" cap="none"/>
            </a:lvl5pPr>
            <a:lvl6pPr marR="0" lvl="5" algn="l" rtl="0">
              <a:spcBef>
                <a:spcPts val="0"/>
              </a:spcBef>
              <a:spcAft>
                <a:spcPts val="0"/>
              </a:spcAft>
              <a:buSzPts val="1400"/>
              <a:buNone/>
              <a:defRPr sz="2400" b="0" i="0" u="none" strike="noStrike" cap="none"/>
            </a:lvl6pPr>
            <a:lvl7pPr marR="0" lvl="6" algn="l" rtl="0">
              <a:spcBef>
                <a:spcPts val="0"/>
              </a:spcBef>
              <a:spcAft>
                <a:spcPts val="0"/>
              </a:spcAft>
              <a:buSzPts val="1400"/>
              <a:buNone/>
              <a:defRPr sz="2400" b="0" i="0" u="none" strike="noStrike" cap="none"/>
            </a:lvl7pPr>
            <a:lvl8pPr marR="0" lvl="7" algn="l" rtl="0">
              <a:spcBef>
                <a:spcPts val="0"/>
              </a:spcBef>
              <a:spcAft>
                <a:spcPts val="0"/>
              </a:spcAft>
              <a:buSzPts val="1400"/>
              <a:buNone/>
              <a:defRPr sz="2400" b="0" i="0" u="none" strike="noStrike" cap="none"/>
            </a:lvl8pPr>
            <a:lvl9pPr marR="0" lvl="8" algn="l" rtl="0">
              <a:spcBef>
                <a:spcPts val="0"/>
              </a:spcBef>
              <a:spcAft>
                <a:spcPts val="0"/>
              </a:spcAft>
              <a:buSzPts val="1400"/>
              <a:buNone/>
              <a:defRPr sz="2400" b="0" i="0" u="none" strike="noStrike" cap="none"/>
            </a:lvl9pPr>
          </a:lstStyle>
          <a:p>
            <a:endParaRPr/>
          </a:p>
        </p:txBody>
      </p:sp>
      <p:sp>
        <p:nvSpPr>
          <p:cNvPr id="180" name="Google Shape;180;p47"/>
          <p:cNvSpPr txBox="1">
            <a:spLocks noGrp="1"/>
          </p:cNvSpPr>
          <p:nvPr>
            <p:ph type="body" idx="1"/>
          </p:nvPr>
        </p:nvSpPr>
        <p:spPr>
          <a:xfrm>
            <a:off x="911424" y="1975731"/>
            <a:ext cx="5354400" cy="18968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
        <p:nvSpPr>
          <p:cNvPr id="181" name="Google Shape;181;p47"/>
          <p:cNvSpPr txBox="1">
            <a:spLocks noGrp="1"/>
          </p:cNvSpPr>
          <p:nvPr>
            <p:ph type="body" idx="2"/>
          </p:nvPr>
        </p:nvSpPr>
        <p:spPr>
          <a:xfrm>
            <a:off x="911424" y="4053651"/>
            <a:ext cx="5354400" cy="18968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
        <p:nvSpPr>
          <p:cNvPr id="182" name="Google Shape;182;p47"/>
          <p:cNvSpPr txBox="1">
            <a:spLocks noGrp="1"/>
          </p:cNvSpPr>
          <p:nvPr>
            <p:ph type="body" idx="3"/>
          </p:nvPr>
        </p:nvSpPr>
        <p:spPr>
          <a:xfrm>
            <a:off x="6534144" y="1975731"/>
            <a:ext cx="5354400" cy="39776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Tree>
    <p:extLst>
      <p:ext uri="{BB962C8B-B14F-4D97-AF65-F5344CB8AC3E}">
        <p14:creationId xmlns:p14="http://schemas.microsoft.com/office/powerpoint/2010/main" val="3908516130"/>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matchingName="Title Content and 2 Content" type="objAndTwoObj" preserve="1">
  <p:cSld name="Title Content and 2 Content">
    <p:spTree>
      <p:nvGrpSpPr>
        <p:cNvPr id="1" name="Shape 183"/>
        <p:cNvGrpSpPr/>
        <p:nvPr/>
      </p:nvGrpSpPr>
      <p:grpSpPr>
        <a:xfrm>
          <a:off x="0" y="0"/>
          <a:ext cx="0" cy="0"/>
          <a:chOff x="0" y="0"/>
          <a:chExt cx="0" cy="0"/>
        </a:xfrm>
      </p:grpSpPr>
      <p:sp>
        <p:nvSpPr>
          <p:cNvPr id="184" name="Google Shape;184;p48"/>
          <p:cNvSpPr txBox="1">
            <a:spLocks noGrp="1"/>
          </p:cNvSpPr>
          <p:nvPr>
            <p:ph type="title"/>
          </p:nvPr>
        </p:nvSpPr>
        <p:spPr>
          <a:xfrm>
            <a:off x="884240" y="644691"/>
            <a:ext cx="10972400" cy="11448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SzPts val="1400"/>
              <a:buNone/>
              <a:defRPr sz="3733" b="0" i="0" u="none" strike="noStrike" cap="none"/>
            </a:lvl1pPr>
            <a:lvl2pPr marR="0" lvl="1" algn="l" rtl="0">
              <a:spcBef>
                <a:spcPts val="0"/>
              </a:spcBef>
              <a:spcAft>
                <a:spcPts val="0"/>
              </a:spcAft>
              <a:buSzPts val="1400"/>
              <a:buNone/>
              <a:defRPr sz="2400" b="0" i="0" u="none" strike="noStrike" cap="none"/>
            </a:lvl2pPr>
            <a:lvl3pPr marR="0" lvl="2" algn="l" rtl="0">
              <a:spcBef>
                <a:spcPts val="0"/>
              </a:spcBef>
              <a:spcAft>
                <a:spcPts val="0"/>
              </a:spcAft>
              <a:buSzPts val="1400"/>
              <a:buNone/>
              <a:defRPr sz="2400" b="0" i="0" u="none" strike="noStrike" cap="none"/>
            </a:lvl3pPr>
            <a:lvl4pPr marR="0" lvl="3" algn="l" rtl="0">
              <a:spcBef>
                <a:spcPts val="0"/>
              </a:spcBef>
              <a:spcAft>
                <a:spcPts val="0"/>
              </a:spcAft>
              <a:buSzPts val="1400"/>
              <a:buNone/>
              <a:defRPr sz="2400" b="0" i="0" u="none" strike="noStrike" cap="none"/>
            </a:lvl4pPr>
            <a:lvl5pPr marR="0" lvl="4" algn="l" rtl="0">
              <a:spcBef>
                <a:spcPts val="0"/>
              </a:spcBef>
              <a:spcAft>
                <a:spcPts val="0"/>
              </a:spcAft>
              <a:buSzPts val="1400"/>
              <a:buNone/>
              <a:defRPr sz="2400" b="0" i="0" u="none" strike="noStrike" cap="none"/>
            </a:lvl5pPr>
            <a:lvl6pPr marR="0" lvl="5" algn="l" rtl="0">
              <a:spcBef>
                <a:spcPts val="0"/>
              </a:spcBef>
              <a:spcAft>
                <a:spcPts val="0"/>
              </a:spcAft>
              <a:buSzPts val="1400"/>
              <a:buNone/>
              <a:defRPr sz="2400" b="0" i="0" u="none" strike="noStrike" cap="none"/>
            </a:lvl6pPr>
            <a:lvl7pPr marR="0" lvl="6" algn="l" rtl="0">
              <a:spcBef>
                <a:spcPts val="0"/>
              </a:spcBef>
              <a:spcAft>
                <a:spcPts val="0"/>
              </a:spcAft>
              <a:buSzPts val="1400"/>
              <a:buNone/>
              <a:defRPr sz="2400" b="0" i="0" u="none" strike="noStrike" cap="none"/>
            </a:lvl7pPr>
            <a:lvl8pPr marR="0" lvl="7" algn="l" rtl="0">
              <a:spcBef>
                <a:spcPts val="0"/>
              </a:spcBef>
              <a:spcAft>
                <a:spcPts val="0"/>
              </a:spcAft>
              <a:buSzPts val="1400"/>
              <a:buNone/>
              <a:defRPr sz="2400" b="0" i="0" u="none" strike="noStrike" cap="none"/>
            </a:lvl8pPr>
            <a:lvl9pPr marR="0" lvl="8" algn="l" rtl="0">
              <a:spcBef>
                <a:spcPts val="0"/>
              </a:spcBef>
              <a:spcAft>
                <a:spcPts val="0"/>
              </a:spcAft>
              <a:buSzPts val="1400"/>
              <a:buNone/>
              <a:defRPr sz="2400" b="0" i="0" u="none" strike="noStrike" cap="none"/>
            </a:lvl9pPr>
          </a:lstStyle>
          <a:p>
            <a:endParaRPr/>
          </a:p>
        </p:txBody>
      </p:sp>
      <p:sp>
        <p:nvSpPr>
          <p:cNvPr id="185" name="Google Shape;185;p48"/>
          <p:cNvSpPr txBox="1">
            <a:spLocks noGrp="1"/>
          </p:cNvSpPr>
          <p:nvPr>
            <p:ph type="body" idx="1"/>
          </p:nvPr>
        </p:nvSpPr>
        <p:spPr>
          <a:xfrm>
            <a:off x="884240" y="1975731"/>
            <a:ext cx="5354400" cy="39776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
        <p:nvSpPr>
          <p:cNvPr id="186" name="Google Shape;186;p48"/>
          <p:cNvSpPr txBox="1">
            <a:spLocks noGrp="1"/>
          </p:cNvSpPr>
          <p:nvPr>
            <p:ph type="body" idx="2"/>
          </p:nvPr>
        </p:nvSpPr>
        <p:spPr>
          <a:xfrm>
            <a:off x="6466651" y="1975731"/>
            <a:ext cx="5354400" cy="18968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
        <p:nvSpPr>
          <p:cNvPr id="187" name="Google Shape;187;p48"/>
          <p:cNvSpPr txBox="1">
            <a:spLocks noGrp="1"/>
          </p:cNvSpPr>
          <p:nvPr>
            <p:ph type="body" idx="3"/>
          </p:nvPr>
        </p:nvSpPr>
        <p:spPr>
          <a:xfrm>
            <a:off x="6466651" y="4053651"/>
            <a:ext cx="5354400" cy="18968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Tree>
    <p:extLst>
      <p:ext uri="{BB962C8B-B14F-4D97-AF65-F5344CB8AC3E}">
        <p14:creationId xmlns:p14="http://schemas.microsoft.com/office/powerpoint/2010/main" val="3903928147"/>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matchingName="Title, 2 Content over Content" type="twoObjOverTx" preserve="1">
  <p:cSld name="Title, 2 Content over Content">
    <p:spTree>
      <p:nvGrpSpPr>
        <p:cNvPr id="1" name="Shape 188"/>
        <p:cNvGrpSpPr/>
        <p:nvPr/>
      </p:nvGrpSpPr>
      <p:grpSpPr>
        <a:xfrm>
          <a:off x="0" y="0"/>
          <a:ext cx="0" cy="0"/>
          <a:chOff x="0" y="0"/>
          <a:chExt cx="0" cy="0"/>
        </a:xfrm>
      </p:grpSpPr>
      <p:sp>
        <p:nvSpPr>
          <p:cNvPr id="189" name="Google Shape;189;p49"/>
          <p:cNvSpPr txBox="1">
            <a:spLocks noGrp="1"/>
          </p:cNvSpPr>
          <p:nvPr>
            <p:ph type="title"/>
          </p:nvPr>
        </p:nvSpPr>
        <p:spPr>
          <a:xfrm>
            <a:off x="911424" y="644691"/>
            <a:ext cx="10972400" cy="11448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SzPts val="1400"/>
              <a:buNone/>
              <a:defRPr sz="3733" b="0" i="0" u="none" strike="noStrike" cap="none"/>
            </a:lvl1pPr>
            <a:lvl2pPr marR="0" lvl="1" algn="l" rtl="0">
              <a:spcBef>
                <a:spcPts val="0"/>
              </a:spcBef>
              <a:spcAft>
                <a:spcPts val="0"/>
              </a:spcAft>
              <a:buSzPts val="1400"/>
              <a:buNone/>
              <a:defRPr sz="2400" b="0" i="0" u="none" strike="noStrike" cap="none"/>
            </a:lvl2pPr>
            <a:lvl3pPr marR="0" lvl="2" algn="l" rtl="0">
              <a:spcBef>
                <a:spcPts val="0"/>
              </a:spcBef>
              <a:spcAft>
                <a:spcPts val="0"/>
              </a:spcAft>
              <a:buSzPts val="1400"/>
              <a:buNone/>
              <a:defRPr sz="2400" b="0" i="0" u="none" strike="noStrike" cap="none"/>
            </a:lvl3pPr>
            <a:lvl4pPr marR="0" lvl="3" algn="l" rtl="0">
              <a:spcBef>
                <a:spcPts val="0"/>
              </a:spcBef>
              <a:spcAft>
                <a:spcPts val="0"/>
              </a:spcAft>
              <a:buSzPts val="1400"/>
              <a:buNone/>
              <a:defRPr sz="2400" b="0" i="0" u="none" strike="noStrike" cap="none"/>
            </a:lvl4pPr>
            <a:lvl5pPr marR="0" lvl="4" algn="l" rtl="0">
              <a:spcBef>
                <a:spcPts val="0"/>
              </a:spcBef>
              <a:spcAft>
                <a:spcPts val="0"/>
              </a:spcAft>
              <a:buSzPts val="1400"/>
              <a:buNone/>
              <a:defRPr sz="2400" b="0" i="0" u="none" strike="noStrike" cap="none"/>
            </a:lvl5pPr>
            <a:lvl6pPr marR="0" lvl="5" algn="l" rtl="0">
              <a:spcBef>
                <a:spcPts val="0"/>
              </a:spcBef>
              <a:spcAft>
                <a:spcPts val="0"/>
              </a:spcAft>
              <a:buSzPts val="1400"/>
              <a:buNone/>
              <a:defRPr sz="2400" b="0" i="0" u="none" strike="noStrike" cap="none"/>
            </a:lvl6pPr>
            <a:lvl7pPr marR="0" lvl="6" algn="l" rtl="0">
              <a:spcBef>
                <a:spcPts val="0"/>
              </a:spcBef>
              <a:spcAft>
                <a:spcPts val="0"/>
              </a:spcAft>
              <a:buSzPts val="1400"/>
              <a:buNone/>
              <a:defRPr sz="2400" b="0" i="0" u="none" strike="noStrike" cap="none"/>
            </a:lvl7pPr>
            <a:lvl8pPr marR="0" lvl="7" algn="l" rtl="0">
              <a:spcBef>
                <a:spcPts val="0"/>
              </a:spcBef>
              <a:spcAft>
                <a:spcPts val="0"/>
              </a:spcAft>
              <a:buSzPts val="1400"/>
              <a:buNone/>
              <a:defRPr sz="2400" b="0" i="0" u="none" strike="noStrike" cap="none"/>
            </a:lvl8pPr>
            <a:lvl9pPr marR="0" lvl="8" algn="l" rtl="0">
              <a:spcBef>
                <a:spcPts val="0"/>
              </a:spcBef>
              <a:spcAft>
                <a:spcPts val="0"/>
              </a:spcAft>
              <a:buSzPts val="1400"/>
              <a:buNone/>
              <a:defRPr sz="2400" b="0" i="0" u="none" strike="noStrike" cap="none"/>
            </a:lvl9pPr>
          </a:lstStyle>
          <a:p>
            <a:endParaRPr/>
          </a:p>
        </p:txBody>
      </p:sp>
      <p:sp>
        <p:nvSpPr>
          <p:cNvPr id="190" name="Google Shape;190;p49"/>
          <p:cNvSpPr txBox="1">
            <a:spLocks noGrp="1"/>
          </p:cNvSpPr>
          <p:nvPr>
            <p:ph type="body" idx="1"/>
          </p:nvPr>
        </p:nvSpPr>
        <p:spPr>
          <a:xfrm>
            <a:off x="911424" y="1975731"/>
            <a:ext cx="5354400" cy="18968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
        <p:nvSpPr>
          <p:cNvPr id="191" name="Google Shape;191;p49"/>
          <p:cNvSpPr txBox="1">
            <a:spLocks noGrp="1"/>
          </p:cNvSpPr>
          <p:nvPr>
            <p:ph type="body" idx="2"/>
          </p:nvPr>
        </p:nvSpPr>
        <p:spPr>
          <a:xfrm>
            <a:off x="6534144" y="1975731"/>
            <a:ext cx="5354400" cy="18968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
        <p:nvSpPr>
          <p:cNvPr id="192" name="Google Shape;192;p49"/>
          <p:cNvSpPr txBox="1">
            <a:spLocks noGrp="1"/>
          </p:cNvSpPr>
          <p:nvPr>
            <p:ph type="body" idx="3"/>
          </p:nvPr>
        </p:nvSpPr>
        <p:spPr>
          <a:xfrm>
            <a:off x="911424" y="4053651"/>
            <a:ext cx="10972400" cy="18968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Tree>
    <p:extLst>
      <p:ext uri="{BB962C8B-B14F-4D97-AF65-F5344CB8AC3E}">
        <p14:creationId xmlns:p14="http://schemas.microsoft.com/office/powerpoint/2010/main" val="2257813328"/>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matchingName="Title, Content over Content" type="objOverTx" preserve="1">
  <p:cSld name="Title, Content over Content">
    <p:spTree>
      <p:nvGrpSpPr>
        <p:cNvPr id="1" name="Shape 193"/>
        <p:cNvGrpSpPr/>
        <p:nvPr/>
      </p:nvGrpSpPr>
      <p:grpSpPr>
        <a:xfrm>
          <a:off x="0" y="0"/>
          <a:ext cx="0" cy="0"/>
          <a:chOff x="0" y="0"/>
          <a:chExt cx="0" cy="0"/>
        </a:xfrm>
      </p:grpSpPr>
      <p:sp>
        <p:nvSpPr>
          <p:cNvPr id="194" name="Google Shape;194;p50"/>
          <p:cNvSpPr txBox="1">
            <a:spLocks noGrp="1"/>
          </p:cNvSpPr>
          <p:nvPr>
            <p:ph type="title"/>
          </p:nvPr>
        </p:nvSpPr>
        <p:spPr>
          <a:xfrm>
            <a:off x="911424" y="644691"/>
            <a:ext cx="10972400" cy="11448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SzPts val="1400"/>
              <a:buNone/>
              <a:defRPr sz="2400" b="0" i="0" u="none" strike="noStrike" cap="none"/>
            </a:lvl1pPr>
            <a:lvl2pPr marR="0" lvl="1" algn="l" rtl="0">
              <a:spcBef>
                <a:spcPts val="0"/>
              </a:spcBef>
              <a:spcAft>
                <a:spcPts val="0"/>
              </a:spcAft>
              <a:buSzPts val="1400"/>
              <a:buNone/>
              <a:defRPr sz="2400" b="0" i="0" u="none" strike="noStrike" cap="none"/>
            </a:lvl2pPr>
            <a:lvl3pPr marR="0" lvl="2" algn="l" rtl="0">
              <a:spcBef>
                <a:spcPts val="0"/>
              </a:spcBef>
              <a:spcAft>
                <a:spcPts val="0"/>
              </a:spcAft>
              <a:buSzPts val="1400"/>
              <a:buNone/>
              <a:defRPr sz="2400" b="0" i="0" u="none" strike="noStrike" cap="none"/>
            </a:lvl3pPr>
            <a:lvl4pPr marR="0" lvl="3" algn="l" rtl="0">
              <a:spcBef>
                <a:spcPts val="0"/>
              </a:spcBef>
              <a:spcAft>
                <a:spcPts val="0"/>
              </a:spcAft>
              <a:buSzPts val="1400"/>
              <a:buNone/>
              <a:defRPr sz="2400" b="0" i="0" u="none" strike="noStrike" cap="none"/>
            </a:lvl4pPr>
            <a:lvl5pPr marR="0" lvl="4" algn="l" rtl="0">
              <a:spcBef>
                <a:spcPts val="0"/>
              </a:spcBef>
              <a:spcAft>
                <a:spcPts val="0"/>
              </a:spcAft>
              <a:buSzPts val="1400"/>
              <a:buNone/>
              <a:defRPr sz="2400" b="0" i="0" u="none" strike="noStrike" cap="none"/>
            </a:lvl5pPr>
            <a:lvl6pPr marR="0" lvl="5" algn="l" rtl="0">
              <a:spcBef>
                <a:spcPts val="0"/>
              </a:spcBef>
              <a:spcAft>
                <a:spcPts val="0"/>
              </a:spcAft>
              <a:buSzPts val="1400"/>
              <a:buNone/>
              <a:defRPr sz="2400" b="0" i="0" u="none" strike="noStrike" cap="none"/>
            </a:lvl6pPr>
            <a:lvl7pPr marR="0" lvl="6" algn="l" rtl="0">
              <a:spcBef>
                <a:spcPts val="0"/>
              </a:spcBef>
              <a:spcAft>
                <a:spcPts val="0"/>
              </a:spcAft>
              <a:buSzPts val="1400"/>
              <a:buNone/>
              <a:defRPr sz="2400" b="0" i="0" u="none" strike="noStrike" cap="none"/>
            </a:lvl7pPr>
            <a:lvl8pPr marR="0" lvl="7" algn="l" rtl="0">
              <a:spcBef>
                <a:spcPts val="0"/>
              </a:spcBef>
              <a:spcAft>
                <a:spcPts val="0"/>
              </a:spcAft>
              <a:buSzPts val="1400"/>
              <a:buNone/>
              <a:defRPr sz="2400" b="0" i="0" u="none" strike="noStrike" cap="none"/>
            </a:lvl8pPr>
            <a:lvl9pPr marR="0" lvl="8" algn="l" rtl="0">
              <a:spcBef>
                <a:spcPts val="0"/>
              </a:spcBef>
              <a:spcAft>
                <a:spcPts val="0"/>
              </a:spcAft>
              <a:buSzPts val="1400"/>
              <a:buNone/>
              <a:defRPr sz="2400" b="0" i="0" u="none" strike="noStrike" cap="none"/>
            </a:lvl9pPr>
          </a:lstStyle>
          <a:p>
            <a:endParaRPr/>
          </a:p>
        </p:txBody>
      </p:sp>
      <p:sp>
        <p:nvSpPr>
          <p:cNvPr id="195" name="Google Shape;195;p50"/>
          <p:cNvSpPr txBox="1">
            <a:spLocks noGrp="1"/>
          </p:cNvSpPr>
          <p:nvPr>
            <p:ph type="body" idx="1"/>
          </p:nvPr>
        </p:nvSpPr>
        <p:spPr>
          <a:xfrm>
            <a:off x="911424" y="1975731"/>
            <a:ext cx="10972400" cy="18968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
        <p:nvSpPr>
          <p:cNvPr id="196" name="Google Shape;196;p50"/>
          <p:cNvSpPr txBox="1">
            <a:spLocks noGrp="1"/>
          </p:cNvSpPr>
          <p:nvPr>
            <p:ph type="body" idx="2"/>
          </p:nvPr>
        </p:nvSpPr>
        <p:spPr>
          <a:xfrm>
            <a:off x="911424" y="4053651"/>
            <a:ext cx="10972400" cy="18968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Tree>
    <p:extLst>
      <p:ext uri="{BB962C8B-B14F-4D97-AF65-F5344CB8AC3E}">
        <p14:creationId xmlns:p14="http://schemas.microsoft.com/office/powerpoint/2010/main" val="1311494026"/>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matchingName="Title, 4 Content" type="fourObj" preserve="1">
  <p:cSld name="Title, 4 Content">
    <p:spTree>
      <p:nvGrpSpPr>
        <p:cNvPr id="1" name="Shape 197"/>
        <p:cNvGrpSpPr/>
        <p:nvPr/>
      </p:nvGrpSpPr>
      <p:grpSpPr>
        <a:xfrm>
          <a:off x="0" y="0"/>
          <a:ext cx="0" cy="0"/>
          <a:chOff x="0" y="0"/>
          <a:chExt cx="0" cy="0"/>
        </a:xfrm>
      </p:grpSpPr>
      <p:sp>
        <p:nvSpPr>
          <p:cNvPr id="198" name="Google Shape;198;p51"/>
          <p:cNvSpPr txBox="1">
            <a:spLocks noGrp="1"/>
          </p:cNvSpPr>
          <p:nvPr>
            <p:ph type="title"/>
          </p:nvPr>
        </p:nvSpPr>
        <p:spPr>
          <a:xfrm>
            <a:off x="879520" y="644691"/>
            <a:ext cx="10972400" cy="11448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SzPts val="1400"/>
              <a:buNone/>
              <a:defRPr sz="3733" b="0" i="0" u="none" strike="noStrike" cap="none"/>
            </a:lvl1pPr>
            <a:lvl2pPr marR="0" lvl="1" algn="l" rtl="0">
              <a:spcBef>
                <a:spcPts val="0"/>
              </a:spcBef>
              <a:spcAft>
                <a:spcPts val="0"/>
              </a:spcAft>
              <a:buSzPts val="1400"/>
              <a:buNone/>
              <a:defRPr sz="2400" b="0" i="0" u="none" strike="noStrike" cap="none"/>
            </a:lvl2pPr>
            <a:lvl3pPr marR="0" lvl="2" algn="l" rtl="0">
              <a:spcBef>
                <a:spcPts val="0"/>
              </a:spcBef>
              <a:spcAft>
                <a:spcPts val="0"/>
              </a:spcAft>
              <a:buSzPts val="1400"/>
              <a:buNone/>
              <a:defRPr sz="2400" b="0" i="0" u="none" strike="noStrike" cap="none"/>
            </a:lvl3pPr>
            <a:lvl4pPr marR="0" lvl="3" algn="l" rtl="0">
              <a:spcBef>
                <a:spcPts val="0"/>
              </a:spcBef>
              <a:spcAft>
                <a:spcPts val="0"/>
              </a:spcAft>
              <a:buSzPts val="1400"/>
              <a:buNone/>
              <a:defRPr sz="2400" b="0" i="0" u="none" strike="noStrike" cap="none"/>
            </a:lvl4pPr>
            <a:lvl5pPr marR="0" lvl="4" algn="l" rtl="0">
              <a:spcBef>
                <a:spcPts val="0"/>
              </a:spcBef>
              <a:spcAft>
                <a:spcPts val="0"/>
              </a:spcAft>
              <a:buSzPts val="1400"/>
              <a:buNone/>
              <a:defRPr sz="2400" b="0" i="0" u="none" strike="noStrike" cap="none"/>
            </a:lvl5pPr>
            <a:lvl6pPr marR="0" lvl="5" algn="l" rtl="0">
              <a:spcBef>
                <a:spcPts val="0"/>
              </a:spcBef>
              <a:spcAft>
                <a:spcPts val="0"/>
              </a:spcAft>
              <a:buSzPts val="1400"/>
              <a:buNone/>
              <a:defRPr sz="2400" b="0" i="0" u="none" strike="noStrike" cap="none"/>
            </a:lvl6pPr>
            <a:lvl7pPr marR="0" lvl="6" algn="l" rtl="0">
              <a:spcBef>
                <a:spcPts val="0"/>
              </a:spcBef>
              <a:spcAft>
                <a:spcPts val="0"/>
              </a:spcAft>
              <a:buSzPts val="1400"/>
              <a:buNone/>
              <a:defRPr sz="2400" b="0" i="0" u="none" strike="noStrike" cap="none"/>
            </a:lvl7pPr>
            <a:lvl8pPr marR="0" lvl="7" algn="l" rtl="0">
              <a:spcBef>
                <a:spcPts val="0"/>
              </a:spcBef>
              <a:spcAft>
                <a:spcPts val="0"/>
              </a:spcAft>
              <a:buSzPts val="1400"/>
              <a:buNone/>
              <a:defRPr sz="2400" b="0" i="0" u="none" strike="noStrike" cap="none"/>
            </a:lvl8pPr>
            <a:lvl9pPr marR="0" lvl="8" algn="l" rtl="0">
              <a:spcBef>
                <a:spcPts val="0"/>
              </a:spcBef>
              <a:spcAft>
                <a:spcPts val="0"/>
              </a:spcAft>
              <a:buSzPts val="1400"/>
              <a:buNone/>
              <a:defRPr sz="2400" b="0" i="0" u="none" strike="noStrike" cap="none"/>
            </a:lvl9pPr>
          </a:lstStyle>
          <a:p>
            <a:endParaRPr/>
          </a:p>
        </p:txBody>
      </p:sp>
      <p:sp>
        <p:nvSpPr>
          <p:cNvPr id="199" name="Google Shape;199;p51"/>
          <p:cNvSpPr txBox="1">
            <a:spLocks noGrp="1"/>
          </p:cNvSpPr>
          <p:nvPr>
            <p:ph type="body" idx="1"/>
          </p:nvPr>
        </p:nvSpPr>
        <p:spPr>
          <a:xfrm>
            <a:off x="879520" y="1975731"/>
            <a:ext cx="5354400" cy="18968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
        <p:nvSpPr>
          <p:cNvPr id="200" name="Google Shape;200;p51"/>
          <p:cNvSpPr txBox="1">
            <a:spLocks noGrp="1"/>
          </p:cNvSpPr>
          <p:nvPr>
            <p:ph type="body" idx="2"/>
          </p:nvPr>
        </p:nvSpPr>
        <p:spPr>
          <a:xfrm>
            <a:off x="6502240" y="1975731"/>
            <a:ext cx="5354400" cy="18968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
        <p:nvSpPr>
          <p:cNvPr id="201" name="Google Shape;201;p51"/>
          <p:cNvSpPr txBox="1">
            <a:spLocks noGrp="1"/>
          </p:cNvSpPr>
          <p:nvPr>
            <p:ph type="body" idx="3"/>
          </p:nvPr>
        </p:nvSpPr>
        <p:spPr>
          <a:xfrm>
            <a:off x="6502240" y="4053651"/>
            <a:ext cx="5354400" cy="18968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
        <p:nvSpPr>
          <p:cNvPr id="202" name="Google Shape;202;p51"/>
          <p:cNvSpPr txBox="1">
            <a:spLocks noGrp="1"/>
          </p:cNvSpPr>
          <p:nvPr>
            <p:ph type="body" idx="4"/>
          </p:nvPr>
        </p:nvSpPr>
        <p:spPr>
          <a:xfrm>
            <a:off x="879520" y="4053651"/>
            <a:ext cx="5354400" cy="18968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Tree>
    <p:extLst>
      <p:ext uri="{BB962C8B-B14F-4D97-AF65-F5344CB8AC3E}">
        <p14:creationId xmlns:p14="http://schemas.microsoft.com/office/powerpoint/2010/main" val="3573737904"/>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matchingName="Title, 6 Content" preserve="1">
  <p:cSld name="Title, 6 Content">
    <p:spTree>
      <p:nvGrpSpPr>
        <p:cNvPr id="1" name="Shape 203"/>
        <p:cNvGrpSpPr/>
        <p:nvPr/>
      </p:nvGrpSpPr>
      <p:grpSpPr>
        <a:xfrm>
          <a:off x="0" y="0"/>
          <a:ext cx="0" cy="0"/>
          <a:chOff x="0" y="0"/>
          <a:chExt cx="0" cy="0"/>
        </a:xfrm>
      </p:grpSpPr>
      <p:sp>
        <p:nvSpPr>
          <p:cNvPr id="204" name="Google Shape;204;p52"/>
          <p:cNvSpPr txBox="1">
            <a:spLocks noGrp="1"/>
          </p:cNvSpPr>
          <p:nvPr>
            <p:ph type="title"/>
          </p:nvPr>
        </p:nvSpPr>
        <p:spPr>
          <a:xfrm>
            <a:off x="911424" y="644691"/>
            <a:ext cx="10972400" cy="11448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SzPts val="1400"/>
              <a:buNone/>
              <a:defRPr sz="2400" b="0" i="0" u="none" strike="noStrike" cap="none"/>
            </a:lvl1pPr>
            <a:lvl2pPr marR="0" lvl="1" algn="l" rtl="0">
              <a:spcBef>
                <a:spcPts val="0"/>
              </a:spcBef>
              <a:spcAft>
                <a:spcPts val="0"/>
              </a:spcAft>
              <a:buSzPts val="1400"/>
              <a:buNone/>
              <a:defRPr sz="2400" b="0" i="0" u="none" strike="noStrike" cap="none"/>
            </a:lvl2pPr>
            <a:lvl3pPr marR="0" lvl="2" algn="l" rtl="0">
              <a:spcBef>
                <a:spcPts val="0"/>
              </a:spcBef>
              <a:spcAft>
                <a:spcPts val="0"/>
              </a:spcAft>
              <a:buSzPts val="1400"/>
              <a:buNone/>
              <a:defRPr sz="2400" b="0" i="0" u="none" strike="noStrike" cap="none"/>
            </a:lvl3pPr>
            <a:lvl4pPr marR="0" lvl="3" algn="l" rtl="0">
              <a:spcBef>
                <a:spcPts val="0"/>
              </a:spcBef>
              <a:spcAft>
                <a:spcPts val="0"/>
              </a:spcAft>
              <a:buSzPts val="1400"/>
              <a:buNone/>
              <a:defRPr sz="2400" b="0" i="0" u="none" strike="noStrike" cap="none"/>
            </a:lvl4pPr>
            <a:lvl5pPr marR="0" lvl="4" algn="l" rtl="0">
              <a:spcBef>
                <a:spcPts val="0"/>
              </a:spcBef>
              <a:spcAft>
                <a:spcPts val="0"/>
              </a:spcAft>
              <a:buSzPts val="1400"/>
              <a:buNone/>
              <a:defRPr sz="2400" b="0" i="0" u="none" strike="noStrike" cap="none"/>
            </a:lvl5pPr>
            <a:lvl6pPr marR="0" lvl="5" algn="l" rtl="0">
              <a:spcBef>
                <a:spcPts val="0"/>
              </a:spcBef>
              <a:spcAft>
                <a:spcPts val="0"/>
              </a:spcAft>
              <a:buSzPts val="1400"/>
              <a:buNone/>
              <a:defRPr sz="2400" b="0" i="0" u="none" strike="noStrike" cap="none"/>
            </a:lvl6pPr>
            <a:lvl7pPr marR="0" lvl="6" algn="l" rtl="0">
              <a:spcBef>
                <a:spcPts val="0"/>
              </a:spcBef>
              <a:spcAft>
                <a:spcPts val="0"/>
              </a:spcAft>
              <a:buSzPts val="1400"/>
              <a:buNone/>
              <a:defRPr sz="2400" b="0" i="0" u="none" strike="noStrike" cap="none"/>
            </a:lvl7pPr>
            <a:lvl8pPr marR="0" lvl="7" algn="l" rtl="0">
              <a:spcBef>
                <a:spcPts val="0"/>
              </a:spcBef>
              <a:spcAft>
                <a:spcPts val="0"/>
              </a:spcAft>
              <a:buSzPts val="1400"/>
              <a:buNone/>
              <a:defRPr sz="2400" b="0" i="0" u="none" strike="noStrike" cap="none"/>
            </a:lvl8pPr>
            <a:lvl9pPr marR="0" lvl="8" algn="l" rtl="0">
              <a:spcBef>
                <a:spcPts val="0"/>
              </a:spcBef>
              <a:spcAft>
                <a:spcPts val="0"/>
              </a:spcAft>
              <a:buSzPts val="1400"/>
              <a:buNone/>
              <a:defRPr sz="2400" b="0" i="0" u="none" strike="noStrike" cap="none"/>
            </a:lvl9pPr>
          </a:lstStyle>
          <a:p>
            <a:endParaRPr/>
          </a:p>
        </p:txBody>
      </p:sp>
      <p:sp>
        <p:nvSpPr>
          <p:cNvPr id="205" name="Google Shape;205;p52"/>
          <p:cNvSpPr txBox="1">
            <a:spLocks noGrp="1"/>
          </p:cNvSpPr>
          <p:nvPr>
            <p:ph type="body" idx="1"/>
          </p:nvPr>
        </p:nvSpPr>
        <p:spPr>
          <a:xfrm>
            <a:off x="911424" y="1975731"/>
            <a:ext cx="10972400" cy="39776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
        <p:nvSpPr>
          <p:cNvPr id="206" name="Google Shape;206;p52"/>
          <p:cNvSpPr txBox="1">
            <a:spLocks noGrp="1"/>
          </p:cNvSpPr>
          <p:nvPr>
            <p:ph type="body" idx="2"/>
          </p:nvPr>
        </p:nvSpPr>
        <p:spPr>
          <a:xfrm>
            <a:off x="911424" y="1975731"/>
            <a:ext cx="10972400" cy="3977600"/>
          </a:xfrm>
          <a:prstGeom prst="rect">
            <a:avLst/>
          </a:prstGeom>
          <a:noFill/>
          <a:ln>
            <a:noFill/>
          </a:ln>
        </p:spPr>
        <p:txBody>
          <a:bodyPr spcFirstLastPara="1" wrap="square" lIns="91425" tIns="91425" rIns="91425" bIns="91425" anchor="t" anchorCtr="0">
            <a:noAutofit/>
          </a:bodyPr>
          <a:lstStyle>
            <a:lvl1pPr marL="609585" marR="0" lvl="0" indent="-304792" algn="l" rtl="0">
              <a:spcBef>
                <a:spcPts val="0"/>
              </a:spcBef>
              <a:spcAft>
                <a:spcPts val="0"/>
              </a:spcAft>
              <a:buSzPts val="1400"/>
              <a:buNone/>
              <a:defRPr sz="2400" b="0" i="0" u="none" strike="noStrike" cap="none"/>
            </a:lvl1pPr>
            <a:lvl2pPr marL="1219170" marR="0" lvl="1" indent="-304792" algn="l" rtl="0">
              <a:spcBef>
                <a:spcPts val="0"/>
              </a:spcBef>
              <a:spcAft>
                <a:spcPts val="0"/>
              </a:spcAft>
              <a:buSzPts val="1400"/>
              <a:buNone/>
              <a:defRPr sz="2400" b="0" i="0" u="none" strike="noStrike" cap="none"/>
            </a:lvl2pPr>
            <a:lvl3pPr marL="1828754" marR="0" lvl="2" indent="-304792" algn="l" rtl="0">
              <a:spcBef>
                <a:spcPts val="0"/>
              </a:spcBef>
              <a:spcAft>
                <a:spcPts val="0"/>
              </a:spcAft>
              <a:buSzPts val="1400"/>
              <a:buNone/>
              <a:defRPr sz="2400" b="0" i="0" u="none" strike="noStrike" cap="none"/>
            </a:lvl3pPr>
            <a:lvl4pPr marL="2438339" marR="0" lvl="3" indent="-304792" algn="l" rtl="0">
              <a:spcBef>
                <a:spcPts val="0"/>
              </a:spcBef>
              <a:spcAft>
                <a:spcPts val="0"/>
              </a:spcAft>
              <a:buSzPts val="1400"/>
              <a:buNone/>
              <a:defRPr sz="2400" b="0" i="0" u="none" strike="noStrike" cap="none"/>
            </a:lvl4pPr>
            <a:lvl5pPr marL="3047924" marR="0" lvl="4" indent="-304792" algn="l" rtl="0">
              <a:spcBef>
                <a:spcPts val="0"/>
              </a:spcBef>
              <a:spcAft>
                <a:spcPts val="0"/>
              </a:spcAft>
              <a:buSzPts val="1400"/>
              <a:buNone/>
              <a:defRPr sz="2400" b="0" i="0" u="none" strike="noStrike" cap="none"/>
            </a:lvl5pPr>
            <a:lvl6pPr marL="3657509" marR="0" lvl="5" indent="-304792" algn="l" rtl="0">
              <a:spcBef>
                <a:spcPts val="0"/>
              </a:spcBef>
              <a:spcAft>
                <a:spcPts val="0"/>
              </a:spcAft>
              <a:buSzPts val="1400"/>
              <a:buNone/>
              <a:defRPr sz="2400" b="0" i="0" u="none" strike="noStrike" cap="none"/>
            </a:lvl6pPr>
            <a:lvl7pPr marL="4267093" marR="0" lvl="6" indent="-304792" algn="l" rtl="0">
              <a:spcBef>
                <a:spcPts val="0"/>
              </a:spcBef>
              <a:spcAft>
                <a:spcPts val="0"/>
              </a:spcAft>
              <a:buSzPts val="1400"/>
              <a:buNone/>
              <a:defRPr sz="2400" b="0" i="0" u="none" strike="noStrike" cap="none"/>
            </a:lvl7pPr>
            <a:lvl8pPr marL="4876678" marR="0" lvl="7" indent="-304792" algn="l" rtl="0">
              <a:spcBef>
                <a:spcPts val="0"/>
              </a:spcBef>
              <a:spcAft>
                <a:spcPts val="0"/>
              </a:spcAft>
              <a:buSzPts val="1400"/>
              <a:buNone/>
              <a:defRPr sz="2400" b="0" i="0" u="none" strike="noStrike" cap="none"/>
            </a:lvl8pPr>
            <a:lvl9pPr marL="5486263" marR="0" lvl="8" indent="-304792" algn="l" rtl="0">
              <a:spcBef>
                <a:spcPts val="0"/>
              </a:spcBef>
              <a:spcAft>
                <a:spcPts val="0"/>
              </a:spcAft>
              <a:buSzPts val="1400"/>
              <a:buNone/>
              <a:defRPr sz="2400" b="0" i="0" u="none" strike="noStrike" cap="none"/>
            </a:lvl9pPr>
          </a:lstStyle>
          <a:p>
            <a:endParaRPr/>
          </a:p>
        </p:txBody>
      </p:sp>
      <p:sp>
        <p:nvSpPr>
          <p:cNvPr id="207" name="Google Shape;207;p52"/>
          <p:cNvSpPr/>
          <p:nvPr/>
        </p:nvSpPr>
        <p:spPr>
          <a:xfrm>
            <a:off x="911424" y="1975731"/>
            <a:ext cx="10972400" cy="3977600"/>
          </a:xfrm>
          <a:prstGeom prst="rect">
            <a:avLst/>
          </a:prstGeom>
          <a:noFill/>
          <a:ln>
            <a:noFill/>
          </a:ln>
        </p:spPr>
      </p:sp>
      <p:sp>
        <p:nvSpPr>
          <p:cNvPr id="208" name="Google Shape;208;p52"/>
          <p:cNvSpPr/>
          <p:nvPr/>
        </p:nvSpPr>
        <p:spPr>
          <a:xfrm>
            <a:off x="911424" y="1975731"/>
            <a:ext cx="10972400" cy="3977600"/>
          </a:xfrm>
          <a:prstGeom prst="rect">
            <a:avLst/>
          </a:prstGeom>
          <a:noFill/>
          <a:ln>
            <a:noFill/>
          </a:ln>
        </p:spPr>
      </p:sp>
    </p:spTree>
    <p:extLst>
      <p:ext uri="{BB962C8B-B14F-4D97-AF65-F5344CB8AC3E}">
        <p14:creationId xmlns:p14="http://schemas.microsoft.com/office/powerpoint/2010/main" val="118134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3B494-853D-FA34-99D7-9775C8A2A9D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BF298A7-8805-4923-B343-5CBE50BF56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ABC8477-3ABE-E65F-CC58-64269E562807}"/>
              </a:ext>
            </a:extLst>
          </p:cNvPr>
          <p:cNvSpPr>
            <a:spLocks noGrp="1"/>
          </p:cNvSpPr>
          <p:nvPr>
            <p:ph type="dt" sz="half" idx="10"/>
          </p:nvPr>
        </p:nvSpPr>
        <p:spPr/>
        <p:txBody>
          <a:bodyPr/>
          <a:lstStyle/>
          <a:p>
            <a:r>
              <a:rPr lang="en-US"/>
              <a:t>10/07/2026</a:t>
            </a:r>
            <a:endParaRPr lang="en-GB"/>
          </a:p>
        </p:txBody>
      </p:sp>
      <p:sp>
        <p:nvSpPr>
          <p:cNvPr id="5" name="Footer Placeholder 4">
            <a:extLst>
              <a:ext uri="{FF2B5EF4-FFF2-40B4-BE49-F238E27FC236}">
                <a16:creationId xmlns:a16="http://schemas.microsoft.com/office/drawing/2014/main" id="{93FE2CB9-E5DB-C30B-68DA-F82A3C3E9DDB}"/>
              </a:ext>
            </a:extLst>
          </p:cNvPr>
          <p:cNvSpPr>
            <a:spLocks noGrp="1"/>
          </p:cNvSpPr>
          <p:nvPr>
            <p:ph type="ftr" sz="quarter" idx="11"/>
          </p:nvPr>
        </p:nvSpPr>
        <p:spPr/>
        <p:txBody>
          <a:bodyPr/>
          <a:lstStyle/>
          <a:p>
            <a:r>
              <a:rPr lang="en-GB"/>
              <a:t>LIP Internship Program 2026</a:t>
            </a:r>
          </a:p>
        </p:txBody>
      </p:sp>
      <p:sp>
        <p:nvSpPr>
          <p:cNvPr id="6" name="Slide Number Placeholder 5">
            <a:extLst>
              <a:ext uri="{FF2B5EF4-FFF2-40B4-BE49-F238E27FC236}">
                <a16:creationId xmlns:a16="http://schemas.microsoft.com/office/drawing/2014/main" id="{C3BF2848-F1AA-65CF-A748-F67265259347}"/>
              </a:ext>
            </a:extLst>
          </p:cNvPr>
          <p:cNvSpPr>
            <a:spLocks noGrp="1"/>
          </p:cNvSpPr>
          <p:nvPr>
            <p:ph type="sldNum" sz="quarter" idx="12"/>
          </p:nvPr>
        </p:nvSpPr>
        <p:spPr/>
        <p:txBody>
          <a:bodyPr/>
          <a:lstStyle/>
          <a:p>
            <a:fld id="{F45990A4-1061-44B4-8729-0EC0FEAA4D99}" type="slidenum">
              <a:rPr lang="en-GB" smtClean="0"/>
              <a:t>‹#›</a:t>
            </a:fld>
            <a:endParaRPr lang="en-GB"/>
          </a:p>
        </p:txBody>
      </p:sp>
    </p:spTree>
    <p:extLst>
      <p:ext uri="{BB962C8B-B14F-4D97-AF65-F5344CB8AC3E}">
        <p14:creationId xmlns:p14="http://schemas.microsoft.com/office/powerpoint/2010/main" val="40265214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913797" y="609600"/>
            <a:ext cx="3706889" cy="1821918"/>
          </a:xfrm>
          <a:prstGeom prst="rect">
            <a:avLst/>
          </a:prstGeom>
        </p:spPr>
        <p:txBody>
          <a:bodyPr anchor="b">
            <a:normAutofit/>
          </a:bodyPr>
          <a:lstStyle>
            <a:lvl1pPr algn="ctr">
              <a:defRPr sz="2400" b="0"/>
            </a:lvl1pPr>
          </a:lstStyle>
          <a:p>
            <a:r>
              <a:rPr lang="pt-PT"/>
              <a:t>Clique para editar o estilo</a:t>
            </a:r>
            <a:endParaRPr lang="en-US" dirty="0"/>
          </a:p>
        </p:txBody>
      </p:sp>
      <p:sp>
        <p:nvSpPr>
          <p:cNvPr id="3" name="Content Placeholder 2"/>
          <p:cNvSpPr>
            <a:spLocks noGrp="1"/>
          </p:cNvSpPr>
          <p:nvPr>
            <p:ph idx="1"/>
          </p:nvPr>
        </p:nvSpPr>
        <p:spPr>
          <a:xfrm>
            <a:off x="4855634" y="609600"/>
            <a:ext cx="6411924" cy="5181600"/>
          </a:xfrm>
          <a:prstGeom prst="rect">
            <a:avLst/>
          </a:prstGeom>
        </p:spPr>
        <p:txBody>
          <a:bodyPr>
            <a:normAutofit/>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Text Placeholder 3"/>
          <p:cNvSpPr>
            <a:spLocks noGrp="1"/>
          </p:cNvSpPr>
          <p:nvPr>
            <p:ph type="body" sz="half" idx="2"/>
          </p:nvPr>
        </p:nvSpPr>
        <p:spPr>
          <a:xfrm>
            <a:off x="913797" y="2431518"/>
            <a:ext cx="3706889" cy="3359681"/>
          </a:xfrm>
          <a:prstGeom prst="rect">
            <a:avLst/>
          </a:prstGeo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5" name="Date Placeholder 4"/>
          <p:cNvSpPr>
            <a:spLocks noGrp="1"/>
          </p:cNvSpPr>
          <p:nvPr>
            <p:ph type="dt" sz="half" idx="10"/>
          </p:nvPr>
        </p:nvSpPr>
        <p:spPr>
          <a:xfrm>
            <a:off x="7678736" y="5883277"/>
            <a:ext cx="2743200" cy="365125"/>
          </a:xfrm>
          <a:prstGeom prst="rect">
            <a:avLst/>
          </a:prstGeom>
        </p:spPr>
        <p:txBody>
          <a:bodyPr/>
          <a:lstStyle/>
          <a:p>
            <a:r>
              <a:rPr lang="en-US"/>
              <a:t>10/07/2026</a:t>
            </a:r>
            <a:endParaRPr lang="pt-PT"/>
          </a:p>
        </p:txBody>
      </p:sp>
      <p:sp>
        <p:nvSpPr>
          <p:cNvPr id="6" name="Footer Placeholder 5"/>
          <p:cNvSpPr>
            <a:spLocks noGrp="1"/>
          </p:cNvSpPr>
          <p:nvPr>
            <p:ph type="ftr" sz="quarter" idx="11"/>
          </p:nvPr>
        </p:nvSpPr>
        <p:spPr>
          <a:xfrm>
            <a:off x="913797" y="5883277"/>
            <a:ext cx="6672865" cy="365125"/>
          </a:xfrm>
          <a:prstGeom prst="rect">
            <a:avLst/>
          </a:prstGeom>
        </p:spPr>
        <p:txBody>
          <a:bodyPr/>
          <a:lstStyle/>
          <a:p>
            <a:r>
              <a:rPr lang="pt-PT"/>
              <a:t>LIP Internship Program 2026</a:t>
            </a:r>
          </a:p>
        </p:txBody>
      </p:sp>
      <p:sp>
        <p:nvSpPr>
          <p:cNvPr id="7" name="Slide Number Placeholder 6"/>
          <p:cNvSpPr>
            <a:spLocks noGrp="1"/>
          </p:cNvSpPr>
          <p:nvPr>
            <p:ph type="sldNum" sz="quarter" idx="12"/>
          </p:nvPr>
        </p:nvSpPr>
        <p:spPr>
          <a:xfrm>
            <a:off x="10514013" y="5883277"/>
            <a:ext cx="753545" cy="365125"/>
          </a:xfrm>
          <a:prstGeom prst="rect">
            <a:avLst/>
          </a:prstGeom>
        </p:spPr>
        <p:txBody>
          <a:bodyPr/>
          <a:lstStyle/>
          <a:p>
            <a:fld id="{FDDB05BF-019A-49DE-A247-442B2AB4F089}" type="slidenum">
              <a:rPr lang="pt-PT" smtClean="0"/>
              <a:t>‹#›</a:t>
            </a:fld>
            <a:endParaRPr lang="pt-PT"/>
          </a:p>
        </p:txBody>
      </p:sp>
    </p:spTree>
    <p:extLst>
      <p:ext uri="{BB962C8B-B14F-4D97-AF65-F5344CB8AC3E}">
        <p14:creationId xmlns:p14="http://schemas.microsoft.com/office/powerpoint/2010/main" val="34304740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pic>
        <p:nvPicPr>
          <p:cNvPr id="12" name="Picture 11" descr="Slate-V2-S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9983" y="609923"/>
            <a:ext cx="4570861" cy="5205472"/>
          </a:xfrm>
          <a:prstGeom prst="rect">
            <a:avLst/>
          </a:prstGeom>
        </p:spPr>
      </p:pic>
      <p:sp>
        <p:nvSpPr>
          <p:cNvPr id="2" name="Title 1"/>
          <p:cNvSpPr>
            <a:spLocks noGrp="1"/>
          </p:cNvSpPr>
          <p:nvPr>
            <p:ph type="title"/>
          </p:nvPr>
        </p:nvSpPr>
        <p:spPr>
          <a:xfrm>
            <a:off x="913796" y="609923"/>
            <a:ext cx="5232901" cy="1829338"/>
          </a:xfrm>
          <a:prstGeom prst="rect">
            <a:avLst/>
          </a:prstGeom>
        </p:spPr>
        <p:txBody>
          <a:bodyPr anchor="b">
            <a:noAutofit/>
          </a:bodyPr>
          <a:lstStyle>
            <a:lvl1pPr algn="ctr">
              <a:defRPr sz="3200" b="0"/>
            </a:lvl1pPr>
          </a:lstStyle>
          <a:p>
            <a:r>
              <a:rPr lang="pt-PT"/>
              <a:t>Clique para editar o estilo</a:t>
            </a:r>
            <a:endParaRPr lang="en-US" dirty="0"/>
          </a:p>
        </p:txBody>
      </p:sp>
      <p:sp>
        <p:nvSpPr>
          <p:cNvPr id="3" name="Picture Placeholder 2"/>
          <p:cNvSpPr>
            <a:spLocks noGrp="1" noChangeAspect="1"/>
          </p:cNvSpPr>
          <p:nvPr>
            <p:ph type="pic" idx="1"/>
          </p:nvPr>
        </p:nvSpPr>
        <p:spPr>
          <a:xfrm>
            <a:off x="6635638" y="743989"/>
            <a:ext cx="4220500" cy="4912822"/>
          </a:xfrm>
          <a:prstGeom prst="rect">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PT"/>
              <a:t>Clique no ícone para adicionar uma imagem</a:t>
            </a:r>
            <a:endParaRPr lang="en-US" dirty="0"/>
          </a:p>
        </p:txBody>
      </p:sp>
      <p:sp>
        <p:nvSpPr>
          <p:cNvPr id="4" name="Text Placeholder 3"/>
          <p:cNvSpPr>
            <a:spLocks noGrp="1"/>
          </p:cNvSpPr>
          <p:nvPr>
            <p:ph type="body" sz="half" idx="2"/>
          </p:nvPr>
        </p:nvSpPr>
        <p:spPr>
          <a:xfrm>
            <a:off x="913796" y="2439261"/>
            <a:ext cx="5232901" cy="3376134"/>
          </a:xfrm>
          <a:prstGeom prst="rect">
            <a:avLst/>
          </a:prstGeo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5" name="Date Placeholder 4"/>
          <p:cNvSpPr>
            <a:spLocks noGrp="1"/>
          </p:cNvSpPr>
          <p:nvPr>
            <p:ph type="dt" sz="half" idx="10"/>
          </p:nvPr>
        </p:nvSpPr>
        <p:spPr>
          <a:xfrm>
            <a:off x="7678736" y="5883277"/>
            <a:ext cx="2743200" cy="365125"/>
          </a:xfrm>
          <a:prstGeom prst="rect">
            <a:avLst/>
          </a:prstGeom>
        </p:spPr>
        <p:txBody>
          <a:bodyPr/>
          <a:lstStyle/>
          <a:p>
            <a:r>
              <a:rPr lang="en-US"/>
              <a:t>10/07/2026</a:t>
            </a:r>
            <a:endParaRPr lang="pt-PT"/>
          </a:p>
        </p:txBody>
      </p:sp>
      <p:sp>
        <p:nvSpPr>
          <p:cNvPr id="6" name="Footer Placeholder 5"/>
          <p:cNvSpPr>
            <a:spLocks noGrp="1"/>
          </p:cNvSpPr>
          <p:nvPr>
            <p:ph type="ftr" sz="quarter" idx="11"/>
          </p:nvPr>
        </p:nvSpPr>
        <p:spPr>
          <a:xfrm>
            <a:off x="913797" y="5883277"/>
            <a:ext cx="6672865" cy="365125"/>
          </a:xfrm>
          <a:prstGeom prst="rect">
            <a:avLst/>
          </a:prstGeom>
        </p:spPr>
        <p:txBody>
          <a:bodyPr/>
          <a:lstStyle/>
          <a:p>
            <a:r>
              <a:rPr lang="pt-PT"/>
              <a:t>LIP Internship Program 2026</a:t>
            </a:r>
          </a:p>
        </p:txBody>
      </p:sp>
      <p:sp>
        <p:nvSpPr>
          <p:cNvPr id="7" name="Slide Number Placeholder 6"/>
          <p:cNvSpPr>
            <a:spLocks noGrp="1"/>
          </p:cNvSpPr>
          <p:nvPr>
            <p:ph type="sldNum" sz="quarter" idx="12"/>
          </p:nvPr>
        </p:nvSpPr>
        <p:spPr>
          <a:xfrm>
            <a:off x="10514013" y="5883277"/>
            <a:ext cx="753545" cy="365125"/>
          </a:xfrm>
          <a:prstGeom prst="rect">
            <a:avLst/>
          </a:prstGeom>
        </p:spPr>
        <p:txBody>
          <a:bodyPr/>
          <a:lstStyle/>
          <a:p>
            <a:fld id="{FDDB05BF-019A-49DE-A247-442B2AB4F089}" type="slidenum">
              <a:rPr lang="pt-PT" smtClean="0"/>
              <a:t>‹#›</a:t>
            </a:fld>
            <a:endParaRPr lang="pt-PT"/>
          </a:p>
        </p:txBody>
      </p:sp>
    </p:spTree>
    <p:extLst>
      <p:ext uri="{BB962C8B-B14F-4D97-AF65-F5344CB8AC3E}">
        <p14:creationId xmlns:p14="http://schemas.microsoft.com/office/powerpoint/2010/main" val="42281524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Fotografia Panorâmica com Legenda">
    <p:spTree>
      <p:nvGrpSpPr>
        <p:cNvPr id="1" name=""/>
        <p:cNvGrpSpPr/>
        <p:nvPr/>
      </p:nvGrpSpPr>
      <p:grpSpPr>
        <a:xfrm>
          <a:off x="0" y="0"/>
          <a:ext cx="0" cy="0"/>
          <a:chOff x="0" y="0"/>
          <a:chExt cx="0" cy="0"/>
        </a:xfrm>
      </p:grpSpPr>
      <p:pic>
        <p:nvPicPr>
          <p:cNvPr id="8" name="Picture 7" descr="Slate-V2-S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1994" y="540085"/>
            <a:ext cx="10208013" cy="3834374"/>
          </a:xfrm>
          <a:prstGeom prst="rect">
            <a:avLst/>
          </a:prstGeom>
        </p:spPr>
      </p:pic>
      <p:sp>
        <p:nvSpPr>
          <p:cNvPr id="2" name="Title 1"/>
          <p:cNvSpPr>
            <a:spLocks noGrp="1"/>
          </p:cNvSpPr>
          <p:nvPr>
            <p:ph type="title"/>
          </p:nvPr>
        </p:nvSpPr>
        <p:spPr>
          <a:xfrm>
            <a:off x="913806" y="4565255"/>
            <a:ext cx="10355327" cy="543472"/>
          </a:xfrm>
          <a:prstGeom prst="rect">
            <a:avLst/>
          </a:prstGeom>
        </p:spPr>
        <p:txBody>
          <a:bodyPr anchor="b">
            <a:normAutofit/>
          </a:bodyPr>
          <a:lstStyle>
            <a:lvl1pPr algn="ctr">
              <a:defRPr sz="2800"/>
            </a:lvl1pPr>
          </a:lstStyle>
          <a:p>
            <a:r>
              <a:rPr lang="pt-PT"/>
              <a:t>Clique para editar o estilo</a:t>
            </a:r>
            <a:endParaRPr lang="en-US" dirty="0"/>
          </a:p>
        </p:txBody>
      </p:sp>
      <p:sp>
        <p:nvSpPr>
          <p:cNvPr id="3" name="Picture Placeholder 2"/>
          <p:cNvSpPr>
            <a:spLocks noGrp="1" noChangeAspect="1"/>
          </p:cNvSpPr>
          <p:nvPr>
            <p:ph type="pic" idx="1"/>
          </p:nvPr>
        </p:nvSpPr>
        <p:spPr>
          <a:xfrm>
            <a:off x="1234956" y="695011"/>
            <a:ext cx="9714133" cy="3525671"/>
          </a:xfrm>
          <a:prstGeom prst="rect">
            <a:avLst/>
          </a:prstGeo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PT"/>
              <a:t>Clique no ícone para adicionar uma imagem</a:t>
            </a:r>
            <a:endParaRPr lang="en-US" dirty="0"/>
          </a:p>
        </p:txBody>
      </p:sp>
      <p:sp>
        <p:nvSpPr>
          <p:cNvPr id="4" name="Text Placeholder 3"/>
          <p:cNvSpPr>
            <a:spLocks noGrp="1"/>
          </p:cNvSpPr>
          <p:nvPr>
            <p:ph type="body" sz="half" idx="2"/>
          </p:nvPr>
        </p:nvSpPr>
        <p:spPr>
          <a:xfrm>
            <a:off x="913795" y="5108728"/>
            <a:ext cx="10353763" cy="682472"/>
          </a:xfrm>
          <a:prstGeom prst="rect">
            <a:avLst/>
          </a:prstGeo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a:t>
            </a:r>
          </a:p>
        </p:txBody>
      </p:sp>
      <p:sp>
        <p:nvSpPr>
          <p:cNvPr id="5" name="Date Placeholder 4"/>
          <p:cNvSpPr>
            <a:spLocks noGrp="1"/>
          </p:cNvSpPr>
          <p:nvPr>
            <p:ph type="dt" sz="half" idx="10"/>
          </p:nvPr>
        </p:nvSpPr>
        <p:spPr>
          <a:xfrm>
            <a:off x="7678736" y="5883277"/>
            <a:ext cx="2743200" cy="365125"/>
          </a:xfrm>
          <a:prstGeom prst="rect">
            <a:avLst/>
          </a:prstGeom>
        </p:spPr>
        <p:txBody>
          <a:bodyPr/>
          <a:lstStyle/>
          <a:p>
            <a:r>
              <a:rPr lang="en-US"/>
              <a:t>10/07/2026</a:t>
            </a:r>
            <a:endParaRPr lang="pt-PT"/>
          </a:p>
        </p:txBody>
      </p:sp>
      <p:sp>
        <p:nvSpPr>
          <p:cNvPr id="6" name="Footer Placeholder 5"/>
          <p:cNvSpPr>
            <a:spLocks noGrp="1"/>
          </p:cNvSpPr>
          <p:nvPr>
            <p:ph type="ftr" sz="quarter" idx="11"/>
          </p:nvPr>
        </p:nvSpPr>
        <p:spPr>
          <a:xfrm>
            <a:off x="913797" y="5883277"/>
            <a:ext cx="6672865" cy="365125"/>
          </a:xfrm>
          <a:prstGeom prst="rect">
            <a:avLst/>
          </a:prstGeom>
        </p:spPr>
        <p:txBody>
          <a:bodyPr/>
          <a:lstStyle/>
          <a:p>
            <a:r>
              <a:rPr lang="pt-PT"/>
              <a:t>LIP Internship Program 2026</a:t>
            </a:r>
          </a:p>
        </p:txBody>
      </p:sp>
      <p:sp>
        <p:nvSpPr>
          <p:cNvPr id="7" name="Slide Number Placeholder 6"/>
          <p:cNvSpPr>
            <a:spLocks noGrp="1"/>
          </p:cNvSpPr>
          <p:nvPr>
            <p:ph type="sldNum" sz="quarter" idx="12"/>
          </p:nvPr>
        </p:nvSpPr>
        <p:spPr>
          <a:xfrm>
            <a:off x="10514013" y="5883277"/>
            <a:ext cx="753545" cy="365125"/>
          </a:xfrm>
          <a:prstGeom prst="rect">
            <a:avLst/>
          </a:prstGeom>
        </p:spPr>
        <p:txBody>
          <a:bodyPr/>
          <a:lstStyle/>
          <a:p>
            <a:fld id="{FDDB05BF-019A-49DE-A247-442B2AB4F089}" type="slidenum">
              <a:rPr lang="pt-PT" smtClean="0"/>
              <a:t>‹#›</a:t>
            </a:fld>
            <a:endParaRPr lang="pt-PT"/>
          </a:p>
        </p:txBody>
      </p:sp>
    </p:spTree>
    <p:extLst>
      <p:ext uri="{BB962C8B-B14F-4D97-AF65-F5344CB8AC3E}">
        <p14:creationId xmlns:p14="http://schemas.microsoft.com/office/powerpoint/2010/main" val="18916699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3" cy="3534344"/>
          </a:xfrm>
          <a:prstGeom prst="rect">
            <a:avLst/>
          </a:prstGeom>
        </p:spPr>
        <p:txBody>
          <a:bodyPr anchor="ctr"/>
          <a:lstStyle>
            <a:lvl1pPr>
              <a:defRPr sz="3200"/>
            </a:lvl1pPr>
          </a:lstStyle>
          <a:p>
            <a:r>
              <a:rPr lang="pt-PT"/>
              <a:t>Clique para editar o estilo</a:t>
            </a:r>
            <a:endParaRPr lang="en-US" dirty="0"/>
          </a:p>
        </p:txBody>
      </p:sp>
      <p:sp>
        <p:nvSpPr>
          <p:cNvPr id="4" name="Text Placeholder 3"/>
          <p:cNvSpPr>
            <a:spLocks noGrp="1"/>
          </p:cNvSpPr>
          <p:nvPr>
            <p:ph type="body" sz="half" idx="2"/>
          </p:nvPr>
        </p:nvSpPr>
        <p:spPr>
          <a:xfrm>
            <a:off x="913795" y="4295180"/>
            <a:ext cx="10353763" cy="1501826"/>
          </a:xfrm>
          <a:prstGeom prst="rect">
            <a:avLst/>
          </a:prstGeo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a:t>
            </a:r>
          </a:p>
        </p:txBody>
      </p:sp>
      <p:sp>
        <p:nvSpPr>
          <p:cNvPr id="5" name="Date Placeholder 4"/>
          <p:cNvSpPr>
            <a:spLocks noGrp="1"/>
          </p:cNvSpPr>
          <p:nvPr>
            <p:ph type="dt" sz="half" idx="10"/>
          </p:nvPr>
        </p:nvSpPr>
        <p:spPr>
          <a:xfrm>
            <a:off x="7678736" y="5883277"/>
            <a:ext cx="2743200" cy="365125"/>
          </a:xfrm>
          <a:prstGeom prst="rect">
            <a:avLst/>
          </a:prstGeom>
        </p:spPr>
        <p:txBody>
          <a:bodyPr/>
          <a:lstStyle/>
          <a:p>
            <a:r>
              <a:rPr lang="en-US"/>
              <a:t>10/07/2026</a:t>
            </a:r>
            <a:endParaRPr lang="pt-PT"/>
          </a:p>
        </p:txBody>
      </p:sp>
      <p:sp>
        <p:nvSpPr>
          <p:cNvPr id="6" name="Footer Placeholder 5"/>
          <p:cNvSpPr>
            <a:spLocks noGrp="1"/>
          </p:cNvSpPr>
          <p:nvPr>
            <p:ph type="ftr" sz="quarter" idx="11"/>
          </p:nvPr>
        </p:nvSpPr>
        <p:spPr>
          <a:xfrm>
            <a:off x="913797" y="5883277"/>
            <a:ext cx="6672865" cy="365125"/>
          </a:xfrm>
          <a:prstGeom prst="rect">
            <a:avLst/>
          </a:prstGeom>
        </p:spPr>
        <p:txBody>
          <a:bodyPr/>
          <a:lstStyle/>
          <a:p>
            <a:r>
              <a:rPr lang="pt-PT"/>
              <a:t>LIP Internship Program 2026</a:t>
            </a:r>
          </a:p>
        </p:txBody>
      </p:sp>
      <p:sp>
        <p:nvSpPr>
          <p:cNvPr id="7" name="Slide Number Placeholder 6"/>
          <p:cNvSpPr>
            <a:spLocks noGrp="1"/>
          </p:cNvSpPr>
          <p:nvPr>
            <p:ph type="sldNum" sz="quarter" idx="12"/>
          </p:nvPr>
        </p:nvSpPr>
        <p:spPr>
          <a:xfrm>
            <a:off x="10514013" y="5883277"/>
            <a:ext cx="753545" cy="365125"/>
          </a:xfrm>
          <a:prstGeom prst="rect">
            <a:avLst/>
          </a:prstGeom>
        </p:spPr>
        <p:txBody>
          <a:bodyPr/>
          <a:lstStyle/>
          <a:p>
            <a:fld id="{FDDB05BF-019A-49DE-A247-442B2AB4F089}" type="slidenum">
              <a:rPr lang="pt-PT" smtClean="0"/>
              <a:t>‹#›</a:t>
            </a:fld>
            <a:endParaRPr lang="pt-PT"/>
          </a:p>
        </p:txBody>
      </p:sp>
    </p:spTree>
    <p:extLst>
      <p:ext uri="{BB962C8B-B14F-4D97-AF65-F5344CB8AC3E}">
        <p14:creationId xmlns:p14="http://schemas.microsoft.com/office/powerpoint/2010/main" val="2271639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a:prstGeom prst="rect">
            <a:avLst/>
          </a:prstGeom>
        </p:spPr>
        <p:txBody>
          <a:bodyPr anchor="ctr"/>
          <a:lstStyle>
            <a:lvl1pPr>
              <a:defRPr sz="3200"/>
            </a:lvl1pPr>
          </a:lstStyle>
          <a:p>
            <a:r>
              <a:rPr lang="pt-PT"/>
              <a:t>Clique para editar o estilo</a:t>
            </a:r>
            <a:endParaRPr lang="en-US" dirty="0"/>
          </a:p>
        </p:txBody>
      </p:sp>
      <p:sp>
        <p:nvSpPr>
          <p:cNvPr id="12" name="Text Placeholder 3"/>
          <p:cNvSpPr>
            <a:spLocks noGrp="1"/>
          </p:cNvSpPr>
          <p:nvPr>
            <p:ph type="body" sz="half" idx="13"/>
          </p:nvPr>
        </p:nvSpPr>
        <p:spPr>
          <a:xfrm>
            <a:off x="1720645" y="3610034"/>
            <a:ext cx="8752299" cy="532749"/>
          </a:xfrm>
          <a:prstGeom prst="rect">
            <a:avLst/>
          </a:prstGeo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a:t>
            </a:r>
          </a:p>
        </p:txBody>
      </p:sp>
      <p:sp>
        <p:nvSpPr>
          <p:cNvPr id="4" name="Text Placeholder 3"/>
          <p:cNvSpPr>
            <a:spLocks noGrp="1"/>
          </p:cNvSpPr>
          <p:nvPr>
            <p:ph type="body" sz="half" idx="2"/>
          </p:nvPr>
        </p:nvSpPr>
        <p:spPr>
          <a:xfrm>
            <a:off x="913795" y="4304353"/>
            <a:ext cx="10353763" cy="1489496"/>
          </a:xfrm>
          <a:prstGeom prst="rect">
            <a:avLst/>
          </a:prstGeo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a:t>
            </a:r>
          </a:p>
        </p:txBody>
      </p:sp>
      <p:sp>
        <p:nvSpPr>
          <p:cNvPr id="5" name="Date Placeholder 4"/>
          <p:cNvSpPr>
            <a:spLocks noGrp="1"/>
          </p:cNvSpPr>
          <p:nvPr>
            <p:ph type="dt" sz="half" idx="10"/>
          </p:nvPr>
        </p:nvSpPr>
        <p:spPr>
          <a:xfrm>
            <a:off x="7678736" y="5883277"/>
            <a:ext cx="2743200" cy="365125"/>
          </a:xfrm>
          <a:prstGeom prst="rect">
            <a:avLst/>
          </a:prstGeom>
        </p:spPr>
        <p:txBody>
          <a:bodyPr/>
          <a:lstStyle/>
          <a:p>
            <a:r>
              <a:rPr lang="en-US"/>
              <a:t>10/07/2026</a:t>
            </a:r>
            <a:endParaRPr lang="pt-PT"/>
          </a:p>
        </p:txBody>
      </p:sp>
      <p:sp>
        <p:nvSpPr>
          <p:cNvPr id="6" name="Footer Placeholder 5"/>
          <p:cNvSpPr>
            <a:spLocks noGrp="1"/>
          </p:cNvSpPr>
          <p:nvPr>
            <p:ph type="ftr" sz="quarter" idx="11"/>
          </p:nvPr>
        </p:nvSpPr>
        <p:spPr>
          <a:xfrm>
            <a:off x="913797" y="5883277"/>
            <a:ext cx="6672865" cy="365125"/>
          </a:xfrm>
          <a:prstGeom prst="rect">
            <a:avLst/>
          </a:prstGeom>
        </p:spPr>
        <p:txBody>
          <a:bodyPr/>
          <a:lstStyle/>
          <a:p>
            <a:r>
              <a:rPr lang="pt-PT"/>
              <a:t>LIP Internship Program 2026</a:t>
            </a:r>
          </a:p>
        </p:txBody>
      </p:sp>
      <p:sp>
        <p:nvSpPr>
          <p:cNvPr id="7" name="Slide Number Placeholder 6"/>
          <p:cNvSpPr>
            <a:spLocks noGrp="1"/>
          </p:cNvSpPr>
          <p:nvPr>
            <p:ph type="sldNum" sz="quarter" idx="12"/>
          </p:nvPr>
        </p:nvSpPr>
        <p:spPr>
          <a:xfrm>
            <a:off x="10514013" y="5883277"/>
            <a:ext cx="753545" cy="365125"/>
          </a:xfrm>
          <a:prstGeom prst="rect">
            <a:avLst/>
          </a:prstGeom>
        </p:spPr>
        <p:txBody>
          <a:bodyPr/>
          <a:lstStyle/>
          <a:p>
            <a:fld id="{FDDB05BF-019A-49DE-A247-442B2AB4F089}" type="slidenum">
              <a:rPr lang="pt-PT" smtClean="0"/>
              <a:t>‹#›</a:t>
            </a:fld>
            <a:endParaRPr lang="pt-PT"/>
          </a:p>
        </p:txBody>
      </p:sp>
      <p:sp>
        <p:nvSpPr>
          <p:cNvPr id="11" name="TextBox 10"/>
          <p:cNvSpPr txBox="1"/>
          <p:nvPr/>
        </p:nvSpPr>
        <p:spPr>
          <a:xfrm>
            <a:off x="836612" y="87391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437812" y="2933245"/>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1391441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913795" y="2126944"/>
            <a:ext cx="10353763" cy="2511835"/>
          </a:xfrm>
          <a:prstGeom prst="rect">
            <a:avLst/>
          </a:prstGeom>
        </p:spPr>
        <p:txBody>
          <a:bodyPr anchor="b"/>
          <a:lstStyle>
            <a:lvl1pPr>
              <a:defRPr sz="3200"/>
            </a:lvl1pPr>
          </a:lstStyle>
          <a:p>
            <a:r>
              <a:rPr lang="pt-PT"/>
              <a:t>Clique para editar o estilo</a:t>
            </a:r>
            <a:endParaRPr lang="en-US" dirty="0"/>
          </a:p>
        </p:txBody>
      </p:sp>
      <p:sp>
        <p:nvSpPr>
          <p:cNvPr id="4" name="Text Placeholder 3"/>
          <p:cNvSpPr>
            <a:spLocks noGrp="1"/>
          </p:cNvSpPr>
          <p:nvPr>
            <p:ph type="body" sz="half" idx="2"/>
          </p:nvPr>
        </p:nvSpPr>
        <p:spPr>
          <a:xfrm>
            <a:off x="913786" y="4650556"/>
            <a:ext cx="10352199" cy="1140644"/>
          </a:xfrm>
          <a:prstGeom prst="rect">
            <a:avLst/>
          </a:prstGeo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a:t>
            </a:r>
          </a:p>
        </p:txBody>
      </p:sp>
      <p:sp>
        <p:nvSpPr>
          <p:cNvPr id="5" name="Date Placeholder 4"/>
          <p:cNvSpPr>
            <a:spLocks noGrp="1"/>
          </p:cNvSpPr>
          <p:nvPr>
            <p:ph type="dt" sz="half" idx="10"/>
          </p:nvPr>
        </p:nvSpPr>
        <p:spPr>
          <a:xfrm>
            <a:off x="7678736" y="5883277"/>
            <a:ext cx="2743200" cy="365125"/>
          </a:xfrm>
          <a:prstGeom prst="rect">
            <a:avLst/>
          </a:prstGeom>
        </p:spPr>
        <p:txBody>
          <a:bodyPr/>
          <a:lstStyle/>
          <a:p>
            <a:r>
              <a:rPr lang="en-US"/>
              <a:t>10/07/2026</a:t>
            </a:r>
            <a:endParaRPr lang="pt-PT"/>
          </a:p>
        </p:txBody>
      </p:sp>
      <p:sp>
        <p:nvSpPr>
          <p:cNvPr id="6" name="Footer Placeholder 5"/>
          <p:cNvSpPr>
            <a:spLocks noGrp="1"/>
          </p:cNvSpPr>
          <p:nvPr>
            <p:ph type="ftr" sz="quarter" idx="11"/>
          </p:nvPr>
        </p:nvSpPr>
        <p:spPr>
          <a:xfrm>
            <a:off x="913797" y="5883277"/>
            <a:ext cx="6672865" cy="365125"/>
          </a:xfrm>
          <a:prstGeom prst="rect">
            <a:avLst/>
          </a:prstGeom>
        </p:spPr>
        <p:txBody>
          <a:bodyPr/>
          <a:lstStyle/>
          <a:p>
            <a:r>
              <a:rPr lang="pt-PT"/>
              <a:t>LIP Internship Program 2026</a:t>
            </a:r>
          </a:p>
        </p:txBody>
      </p:sp>
      <p:sp>
        <p:nvSpPr>
          <p:cNvPr id="7" name="Slide Number Placeholder 6"/>
          <p:cNvSpPr>
            <a:spLocks noGrp="1"/>
          </p:cNvSpPr>
          <p:nvPr>
            <p:ph type="sldNum" sz="quarter" idx="12"/>
          </p:nvPr>
        </p:nvSpPr>
        <p:spPr>
          <a:xfrm>
            <a:off x="10514013" y="5883277"/>
            <a:ext cx="753545" cy="365125"/>
          </a:xfrm>
          <a:prstGeom prst="rect">
            <a:avLst/>
          </a:prstGeom>
        </p:spPr>
        <p:txBody>
          <a:bodyPr/>
          <a:lstStyle/>
          <a:p>
            <a:fld id="{FDDB05BF-019A-49DE-A247-442B2AB4F089}" type="slidenum">
              <a:rPr lang="pt-PT" smtClean="0"/>
              <a:t>‹#›</a:t>
            </a:fld>
            <a:endParaRPr lang="pt-PT"/>
          </a:p>
        </p:txBody>
      </p:sp>
    </p:spTree>
    <p:extLst>
      <p:ext uri="{BB962C8B-B14F-4D97-AF65-F5344CB8AC3E}">
        <p14:creationId xmlns:p14="http://schemas.microsoft.com/office/powerpoint/2010/main" val="31341527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Colunas">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3" cy="970450"/>
          </a:xfrm>
          <a:prstGeom prst="rect">
            <a:avLst/>
          </a:prstGeom>
        </p:spPr>
        <p:txBody>
          <a:bodyPr/>
          <a:lstStyle/>
          <a:p>
            <a:r>
              <a:rPr lang="pt-PT"/>
              <a:t>Clique para editar o estilo</a:t>
            </a:r>
            <a:endParaRPr lang="en-US" dirty="0"/>
          </a:p>
        </p:txBody>
      </p:sp>
      <p:sp>
        <p:nvSpPr>
          <p:cNvPr id="7" name="Text Placeholder 2"/>
          <p:cNvSpPr>
            <a:spLocks noGrp="1"/>
          </p:cNvSpPr>
          <p:nvPr>
            <p:ph type="body" idx="1"/>
          </p:nvPr>
        </p:nvSpPr>
        <p:spPr>
          <a:xfrm>
            <a:off x="913795" y="1885950"/>
            <a:ext cx="3300984" cy="576262"/>
          </a:xfrm>
          <a:prstGeom prst="rect">
            <a:avLst/>
          </a:prstGeo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8" name="Text Placeholder 3"/>
          <p:cNvSpPr>
            <a:spLocks noGrp="1"/>
          </p:cNvSpPr>
          <p:nvPr>
            <p:ph type="body" sz="half" idx="15"/>
          </p:nvPr>
        </p:nvSpPr>
        <p:spPr>
          <a:xfrm>
            <a:off x="913795" y="2571750"/>
            <a:ext cx="3300984" cy="3219450"/>
          </a:xfrm>
          <a:prstGeom prst="rect">
            <a:avLst/>
          </a:prstGeo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9" name="Text Placeholder 4"/>
          <p:cNvSpPr>
            <a:spLocks noGrp="1"/>
          </p:cNvSpPr>
          <p:nvPr>
            <p:ph type="body" sz="quarter" idx="3"/>
          </p:nvPr>
        </p:nvSpPr>
        <p:spPr>
          <a:xfrm>
            <a:off x="4446711" y="1885950"/>
            <a:ext cx="3300984" cy="576262"/>
          </a:xfrm>
          <a:prstGeom prst="rect">
            <a:avLst/>
          </a:prstGeo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10" name="Text Placeholder 3"/>
          <p:cNvSpPr>
            <a:spLocks noGrp="1"/>
          </p:cNvSpPr>
          <p:nvPr>
            <p:ph type="body" sz="half" idx="16"/>
          </p:nvPr>
        </p:nvSpPr>
        <p:spPr>
          <a:xfrm>
            <a:off x="4441435" y="2571750"/>
            <a:ext cx="3300984" cy="3219450"/>
          </a:xfrm>
          <a:prstGeom prst="rect">
            <a:avLst/>
          </a:prstGeo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11" name="Text Placeholder 4"/>
          <p:cNvSpPr>
            <a:spLocks noGrp="1"/>
          </p:cNvSpPr>
          <p:nvPr>
            <p:ph type="body" sz="quarter" idx="13"/>
          </p:nvPr>
        </p:nvSpPr>
        <p:spPr>
          <a:xfrm>
            <a:off x="7966572" y="1885950"/>
            <a:ext cx="3300984" cy="576262"/>
          </a:xfrm>
          <a:prstGeom prst="rect">
            <a:avLst/>
          </a:prstGeo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12" name="Text Placeholder 3"/>
          <p:cNvSpPr>
            <a:spLocks noGrp="1"/>
          </p:cNvSpPr>
          <p:nvPr>
            <p:ph type="body" sz="half" idx="17"/>
          </p:nvPr>
        </p:nvSpPr>
        <p:spPr>
          <a:xfrm>
            <a:off x="7966572" y="2571750"/>
            <a:ext cx="3300984" cy="3219450"/>
          </a:xfrm>
          <a:prstGeom prst="rect">
            <a:avLst/>
          </a:prstGeo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3" name="Date Placeholder 2"/>
          <p:cNvSpPr>
            <a:spLocks noGrp="1"/>
          </p:cNvSpPr>
          <p:nvPr>
            <p:ph type="dt" sz="half" idx="10"/>
          </p:nvPr>
        </p:nvSpPr>
        <p:spPr>
          <a:xfrm>
            <a:off x="7678736" y="5883277"/>
            <a:ext cx="2743200" cy="365125"/>
          </a:xfrm>
          <a:prstGeom prst="rect">
            <a:avLst/>
          </a:prstGeom>
        </p:spPr>
        <p:txBody>
          <a:bodyPr/>
          <a:lstStyle/>
          <a:p>
            <a:r>
              <a:rPr lang="en-US"/>
              <a:t>10/07/2026</a:t>
            </a:r>
            <a:endParaRPr lang="pt-PT"/>
          </a:p>
        </p:txBody>
      </p:sp>
      <p:sp>
        <p:nvSpPr>
          <p:cNvPr id="4" name="Footer Placeholder 3"/>
          <p:cNvSpPr>
            <a:spLocks noGrp="1"/>
          </p:cNvSpPr>
          <p:nvPr>
            <p:ph type="ftr" sz="quarter" idx="11"/>
          </p:nvPr>
        </p:nvSpPr>
        <p:spPr>
          <a:xfrm>
            <a:off x="913797" y="5883277"/>
            <a:ext cx="6672865" cy="365125"/>
          </a:xfrm>
          <a:prstGeom prst="rect">
            <a:avLst/>
          </a:prstGeom>
        </p:spPr>
        <p:txBody>
          <a:bodyPr/>
          <a:lstStyle/>
          <a:p>
            <a:r>
              <a:rPr lang="pt-PT"/>
              <a:t>LIP Internship Program 2026</a:t>
            </a:r>
          </a:p>
        </p:txBody>
      </p:sp>
      <p:sp>
        <p:nvSpPr>
          <p:cNvPr id="5" name="Slide Number Placeholder 4"/>
          <p:cNvSpPr>
            <a:spLocks noGrp="1"/>
          </p:cNvSpPr>
          <p:nvPr>
            <p:ph type="sldNum" sz="quarter" idx="12"/>
          </p:nvPr>
        </p:nvSpPr>
        <p:spPr>
          <a:xfrm>
            <a:off x="10514013" y="5883277"/>
            <a:ext cx="753545" cy="365125"/>
          </a:xfrm>
          <a:prstGeom prst="rect">
            <a:avLst/>
          </a:prstGeom>
        </p:spPr>
        <p:txBody>
          <a:bodyPr/>
          <a:lstStyle/>
          <a:p>
            <a:fld id="{FDDB05BF-019A-49DE-A247-442B2AB4F089}" type="slidenum">
              <a:rPr lang="pt-PT" smtClean="0"/>
              <a:t>‹#›</a:t>
            </a:fld>
            <a:endParaRPr lang="pt-PT"/>
          </a:p>
        </p:txBody>
      </p:sp>
    </p:spTree>
    <p:extLst>
      <p:ext uri="{BB962C8B-B14F-4D97-AF65-F5344CB8AC3E}">
        <p14:creationId xmlns:p14="http://schemas.microsoft.com/office/powerpoint/2010/main" val="29327480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luna de 3 Imagens">
    <p:spTree>
      <p:nvGrpSpPr>
        <p:cNvPr id="1" name=""/>
        <p:cNvGrpSpPr/>
        <p:nvPr/>
      </p:nvGrpSpPr>
      <p:grpSpPr>
        <a:xfrm>
          <a:off x="0" y="0"/>
          <a:ext cx="0" cy="0"/>
          <a:chOff x="0" y="0"/>
          <a:chExt cx="0" cy="0"/>
        </a:xfrm>
      </p:grpSpPr>
      <p:pic>
        <p:nvPicPr>
          <p:cNvPr id="6" name="Picture 5"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8986" y="1826045"/>
            <a:ext cx="3372061" cy="1833558"/>
          </a:xfrm>
          <a:prstGeom prst="rect">
            <a:avLst/>
          </a:prstGeom>
        </p:spPr>
      </p:pic>
      <p:pic>
        <p:nvPicPr>
          <p:cNvPr id="28" name="Picture 27"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1751" y="1826045"/>
            <a:ext cx="3372061" cy="1833558"/>
          </a:xfrm>
          <a:prstGeom prst="rect">
            <a:avLst/>
          </a:prstGeom>
        </p:spPr>
      </p:pic>
      <p:pic>
        <p:nvPicPr>
          <p:cNvPr id="29" name="Picture 28"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95620" y="1826045"/>
            <a:ext cx="3372061" cy="1833558"/>
          </a:xfrm>
          <a:prstGeom prst="rect">
            <a:avLst/>
          </a:prstGeom>
        </p:spPr>
      </p:pic>
      <p:sp>
        <p:nvSpPr>
          <p:cNvPr id="30" name="Title 1"/>
          <p:cNvSpPr>
            <a:spLocks noGrp="1"/>
          </p:cNvSpPr>
          <p:nvPr>
            <p:ph type="title"/>
          </p:nvPr>
        </p:nvSpPr>
        <p:spPr>
          <a:xfrm>
            <a:off x="913795" y="609600"/>
            <a:ext cx="10353763" cy="970450"/>
          </a:xfrm>
          <a:prstGeom prst="rect">
            <a:avLst/>
          </a:prstGeom>
        </p:spPr>
        <p:txBody>
          <a:bodyPr/>
          <a:lstStyle/>
          <a:p>
            <a:r>
              <a:rPr lang="pt-PT"/>
              <a:t>Clique para editar o estilo</a:t>
            </a:r>
            <a:endParaRPr lang="en-US" dirty="0"/>
          </a:p>
        </p:txBody>
      </p:sp>
      <p:sp>
        <p:nvSpPr>
          <p:cNvPr id="19" name="Text Placeholder 2"/>
          <p:cNvSpPr>
            <a:spLocks noGrp="1"/>
          </p:cNvSpPr>
          <p:nvPr>
            <p:ph type="body" idx="1"/>
          </p:nvPr>
        </p:nvSpPr>
        <p:spPr>
          <a:xfrm>
            <a:off x="913795" y="3904106"/>
            <a:ext cx="3300984" cy="576262"/>
          </a:xfrm>
          <a:prstGeom prst="rect">
            <a:avLst/>
          </a:prstGeo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20" name="Picture Placeholder 2"/>
          <p:cNvSpPr>
            <a:spLocks noGrp="1" noChangeAspect="1"/>
          </p:cNvSpPr>
          <p:nvPr>
            <p:ph type="pic" idx="15"/>
          </p:nvPr>
        </p:nvSpPr>
        <p:spPr>
          <a:xfrm>
            <a:off x="1018103"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PT"/>
              <a:t>Clique no ícone para adicionar uma imagem</a:t>
            </a:r>
            <a:endParaRPr lang="en-US" dirty="0"/>
          </a:p>
        </p:txBody>
      </p:sp>
      <p:sp>
        <p:nvSpPr>
          <p:cNvPr id="21" name="Text Placeholder 3"/>
          <p:cNvSpPr>
            <a:spLocks noGrp="1"/>
          </p:cNvSpPr>
          <p:nvPr>
            <p:ph type="body" sz="half" idx="18"/>
          </p:nvPr>
        </p:nvSpPr>
        <p:spPr>
          <a:xfrm>
            <a:off x="913795" y="4480370"/>
            <a:ext cx="3300984" cy="1310833"/>
          </a:xfrm>
          <a:prstGeom prst="rect">
            <a:avLst/>
          </a:prstGeo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22" name="Text Placeholder 4"/>
          <p:cNvSpPr>
            <a:spLocks noGrp="1"/>
          </p:cNvSpPr>
          <p:nvPr>
            <p:ph type="body" sz="quarter" idx="3"/>
          </p:nvPr>
        </p:nvSpPr>
        <p:spPr>
          <a:xfrm>
            <a:off x="4442788" y="3904106"/>
            <a:ext cx="3300984" cy="576262"/>
          </a:xfrm>
          <a:prstGeom prst="rect">
            <a:avLst/>
          </a:prstGeo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PT"/>
              <a:t>Clique no ícone para adicionar uma imagem</a:t>
            </a:r>
            <a:endParaRPr lang="en-US" dirty="0"/>
          </a:p>
        </p:txBody>
      </p:sp>
      <p:sp>
        <p:nvSpPr>
          <p:cNvPr id="24" name="Text Placeholder 3"/>
          <p:cNvSpPr>
            <a:spLocks noGrp="1"/>
          </p:cNvSpPr>
          <p:nvPr>
            <p:ph type="body" sz="half" idx="19"/>
          </p:nvPr>
        </p:nvSpPr>
        <p:spPr>
          <a:xfrm>
            <a:off x="4441434" y="4480369"/>
            <a:ext cx="3302337" cy="1310833"/>
          </a:xfrm>
          <a:prstGeom prst="rect">
            <a:avLst/>
          </a:prstGeo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25" name="Text Placeholder 4"/>
          <p:cNvSpPr>
            <a:spLocks noGrp="1"/>
          </p:cNvSpPr>
          <p:nvPr>
            <p:ph type="body" sz="quarter" idx="13"/>
          </p:nvPr>
        </p:nvSpPr>
        <p:spPr>
          <a:xfrm>
            <a:off x="7966697" y="3904106"/>
            <a:ext cx="3300984" cy="576262"/>
          </a:xfrm>
          <a:prstGeom prst="rect">
            <a:avLst/>
          </a:prstGeo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26" name="Picture Placeholder 2"/>
          <p:cNvSpPr>
            <a:spLocks noGrp="1" noChangeAspect="1"/>
          </p:cNvSpPr>
          <p:nvPr>
            <p:ph type="pic" idx="22"/>
          </p:nvPr>
        </p:nvSpPr>
        <p:spPr>
          <a:xfrm>
            <a:off x="8075699"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PT"/>
              <a:t>Clique no ícone para adicionar uma imagem</a:t>
            </a:r>
            <a:endParaRPr lang="en-US" dirty="0"/>
          </a:p>
        </p:txBody>
      </p:sp>
      <p:sp>
        <p:nvSpPr>
          <p:cNvPr id="27" name="Text Placeholder 3"/>
          <p:cNvSpPr>
            <a:spLocks noGrp="1"/>
          </p:cNvSpPr>
          <p:nvPr>
            <p:ph type="body" sz="half" idx="20"/>
          </p:nvPr>
        </p:nvSpPr>
        <p:spPr>
          <a:xfrm>
            <a:off x="7966572" y="4480367"/>
            <a:ext cx="3300984" cy="1310835"/>
          </a:xfrm>
          <a:prstGeom prst="rect">
            <a:avLst/>
          </a:prstGeo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3" name="Date Placeholder 2"/>
          <p:cNvSpPr>
            <a:spLocks noGrp="1"/>
          </p:cNvSpPr>
          <p:nvPr>
            <p:ph type="dt" sz="half" idx="10"/>
          </p:nvPr>
        </p:nvSpPr>
        <p:spPr>
          <a:xfrm>
            <a:off x="7678736" y="5883277"/>
            <a:ext cx="2743200" cy="365125"/>
          </a:xfrm>
          <a:prstGeom prst="rect">
            <a:avLst/>
          </a:prstGeom>
        </p:spPr>
        <p:txBody>
          <a:bodyPr/>
          <a:lstStyle/>
          <a:p>
            <a:r>
              <a:rPr lang="en-US"/>
              <a:t>10/07/2026</a:t>
            </a:r>
            <a:endParaRPr lang="pt-PT"/>
          </a:p>
        </p:txBody>
      </p:sp>
      <p:sp>
        <p:nvSpPr>
          <p:cNvPr id="4" name="Footer Placeholder 3"/>
          <p:cNvSpPr>
            <a:spLocks noGrp="1"/>
          </p:cNvSpPr>
          <p:nvPr>
            <p:ph type="ftr" sz="quarter" idx="11"/>
          </p:nvPr>
        </p:nvSpPr>
        <p:spPr>
          <a:xfrm>
            <a:off x="913797" y="5883277"/>
            <a:ext cx="6672865" cy="365125"/>
          </a:xfrm>
          <a:prstGeom prst="rect">
            <a:avLst/>
          </a:prstGeom>
        </p:spPr>
        <p:txBody>
          <a:bodyPr/>
          <a:lstStyle/>
          <a:p>
            <a:r>
              <a:rPr lang="pt-PT"/>
              <a:t>LIP Internship Program 2026</a:t>
            </a:r>
          </a:p>
        </p:txBody>
      </p:sp>
      <p:sp>
        <p:nvSpPr>
          <p:cNvPr id="5" name="Slide Number Placeholder 4"/>
          <p:cNvSpPr>
            <a:spLocks noGrp="1"/>
          </p:cNvSpPr>
          <p:nvPr>
            <p:ph type="sldNum" sz="quarter" idx="12"/>
          </p:nvPr>
        </p:nvSpPr>
        <p:spPr>
          <a:xfrm>
            <a:off x="10514013" y="5883277"/>
            <a:ext cx="753545" cy="365125"/>
          </a:xfrm>
          <a:prstGeom prst="rect">
            <a:avLst/>
          </a:prstGeom>
        </p:spPr>
        <p:txBody>
          <a:bodyPr/>
          <a:lstStyle/>
          <a:p>
            <a:fld id="{FDDB05BF-019A-49DE-A247-442B2AB4F089}" type="slidenum">
              <a:rPr lang="pt-PT" smtClean="0"/>
              <a:t>‹#›</a:t>
            </a:fld>
            <a:endParaRPr lang="pt-PT"/>
          </a:p>
        </p:txBody>
      </p:sp>
    </p:spTree>
    <p:extLst>
      <p:ext uri="{BB962C8B-B14F-4D97-AF65-F5344CB8AC3E}">
        <p14:creationId xmlns:p14="http://schemas.microsoft.com/office/powerpoint/2010/main" val="1845400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3" cy="970450"/>
          </a:xfrm>
          <a:prstGeom prst="rect">
            <a:avLst/>
          </a:prstGeom>
        </p:spPr>
        <p:txBody>
          <a:bodyPr/>
          <a:lstStyle/>
          <a:p>
            <a:r>
              <a:rPr lang="pt-PT"/>
              <a:t>Clique para editar o estilo</a:t>
            </a:r>
            <a:endParaRPr lang="en-US" dirty="0"/>
          </a:p>
        </p:txBody>
      </p:sp>
      <p:sp>
        <p:nvSpPr>
          <p:cNvPr id="3" name="Vertical Text Placeholder 2"/>
          <p:cNvSpPr>
            <a:spLocks noGrp="1"/>
          </p:cNvSpPr>
          <p:nvPr>
            <p:ph type="body" orient="vert" idx="1"/>
          </p:nvPr>
        </p:nvSpPr>
        <p:spPr>
          <a:xfrm>
            <a:off x="913795" y="1732451"/>
            <a:ext cx="10353763" cy="4058751"/>
          </a:xfrm>
          <a:prstGeom prst="rect">
            <a:avLst/>
          </a:prstGeom>
        </p:spPr>
        <p:txBody>
          <a:bodyPr vert="eaVert" anchor="t"/>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a:xfrm>
            <a:off x="7678736" y="5883277"/>
            <a:ext cx="2743200" cy="365125"/>
          </a:xfrm>
          <a:prstGeom prst="rect">
            <a:avLst/>
          </a:prstGeom>
        </p:spPr>
        <p:txBody>
          <a:bodyPr/>
          <a:lstStyle/>
          <a:p>
            <a:r>
              <a:rPr lang="en-US"/>
              <a:t>10/07/2026</a:t>
            </a:r>
            <a:endParaRPr lang="pt-PT"/>
          </a:p>
        </p:txBody>
      </p:sp>
      <p:sp>
        <p:nvSpPr>
          <p:cNvPr id="5" name="Footer Placeholder 4"/>
          <p:cNvSpPr>
            <a:spLocks noGrp="1"/>
          </p:cNvSpPr>
          <p:nvPr>
            <p:ph type="ftr" sz="quarter" idx="11"/>
          </p:nvPr>
        </p:nvSpPr>
        <p:spPr>
          <a:xfrm>
            <a:off x="913797" y="5883277"/>
            <a:ext cx="6672865" cy="365125"/>
          </a:xfrm>
          <a:prstGeom prst="rect">
            <a:avLst/>
          </a:prstGeom>
        </p:spPr>
        <p:txBody>
          <a:bodyPr/>
          <a:lstStyle/>
          <a:p>
            <a:r>
              <a:rPr lang="pt-PT"/>
              <a:t>LIP Internship Program 2026</a:t>
            </a:r>
          </a:p>
        </p:txBody>
      </p:sp>
      <p:sp>
        <p:nvSpPr>
          <p:cNvPr id="6" name="Slide Number Placeholder 5"/>
          <p:cNvSpPr>
            <a:spLocks noGrp="1"/>
          </p:cNvSpPr>
          <p:nvPr>
            <p:ph type="sldNum" sz="quarter" idx="12"/>
          </p:nvPr>
        </p:nvSpPr>
        <p:spPr>
          <a:xfrm>
            <a:off x="10514013" y="5883277"/>
            <a:ext cx="753545" cy="365125"/>
          </a:xfrm>
          <a:prstGeom prst="rect">
            <a:avLst/>
          </a:prstGeom>
        </p:spPr>
        <p:txBody>
          <a:bodyPr/>
          <a:lstStyle/>
          <a:p>
            <a:fld id="{FDDB05BF-019A-49DE-A247-442B2AB4F089}" type="slidenum">
              <a:rPr lang="pt-PT" smtClean="0"/>
              <a:t>‹#›</a:t>
            </a:fld>
            <a:endParaRPr lang="pt-PT"/>
          </a:p>
        </p:txBody>
      </p:sp>
    </p:spTree>
    <p:extLst>
      <p:ext uri="{BB962C8B-B14F-4D97-AF65-F5344CB8AC3E}">
        <p14:creationId xmlns:p14="http://schemas.microsoft.com/office/powerpoint/2010/main" val="10812847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70" y="609601"/>
            <a:ext cx="2284487" cy="5181601"/>
          </a:xfrm>
          <a:prstGeom prst="rect">
            <a:avLst/>
          </a:prstGeom>
        </p:spPr>
        <p:txBody>
          <a:bodyPr vert="eaVert"/>
          <a:lstStyle>
            <a:lvl1pPr algn="l">
              <a:defRPr/>
            </a:lvl1pPr>
          </a:lstStyle>
          <a:p>
            <a:r>
              <a:rPr lang="pt-PT"/>
              <a:t>Clique para editar o estilo</a:t>
            </a:r>
            <a:endParaRPr lang="en-US" dirty="0"/>
          </a:p>
        </p:txBody>
      </p:sp>
      <p:sp>
        <p:nvSpPr>
          <p:cNvPr id="3" name="Vertical Text Placeholder 2"/>
          <p:cNvSpPr>
            <a:spLocks noGrp="1"/>
          </p:cNvSpPr>
          <p:nvPr>
            <p:ph type="body" orient="vert" idx="1"/>
          </p:nvPr>
        </p:nvSpPr>
        <p:spPr>
          <a:xfrm>
            <a:off x="913796" y="609601"/>
            <a:ext cx="7916872" cy="5181601"/>
          </a:xfrm>
          <a:prstGeom prst="rect">
            <a:avLst/>
          </a:prstGeom>
        </p:spPr>
        <p:txBody>
          <a:bodyPr vert="eaVert" anchor="t"/>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a:xfrm>
            <a:off x="7678736" y="5883277"/>
            <a:ext cx="2743200" cy="365125"/>
          </a:xfrm>
          <a:prstGeom prst="rect">
            <a:avLst/>
          </a:prstGeom>
        </p:spPr>
        <p:txBody>
          <a:bodyPr/>
          <a:lstStyle/>
          <a:p>
            <a:r>
              <a:rPr lang="en-US"/>
              <a:t>10/07/2026</a:t>
            </a:r>
            <a:endParaRPr lang="pt-PT"/>
          </a:p>
        </p:txBody>
      </p:sp>
      <p:sp>
        <p:nvSpPr>
          <p:cNvPr id="5" name="Footer Placeholder 4"/>
          <p:cNvSpPr>
            <a:spLocks noGrp="1"/>
          </p:cNvSpPr>
          <p:nvPr>
            <p:ph type="ftr" sz="quarter" idx="11"/>
          </p:nvPr>
        </p:nvSpPr>
        <p:spPr>
          <a:xfrm>
            <a:off x="913797" y="5883277"/>
            <a:ext cx="6672865" cy="365125"/>
          </a:xfrm>
          <a:prstGeom prst="rect">
            <a:avLst/>
          </a:prstGeom>
        </p:spPr>
        <p:txBody>
          <a:bodyPr/>
          <a:lstStyle/>
          <a:p>
            <a:r>
              <a:rPr lang="pt-PT"/>
              <a:t>LIP Internship Program 2026</a:t>
            </a:r>
          </a:p>
        </p:txBody>
      </p:sp>
      <p:sp>
        <p:nvSpPr>
          <p:cNvPr id="6" name="Slide Number Placeholder 5"/>
          <p:cNvSpPr>
            <a:spLocks noGrp="1"/>
          </p:cNvSpPr>
          <p:nvPr>
            <p:ph type="sldNum" sz="quarter" idx="12"/>
          </p:nvPr>
        </p:nvSpPr>
        <p:spPr>
          <a:xfrm>
            <a:off x="10514013" y="5883277"/>
            <a:ext cx="753545" cy="365125"/>
          </a:xfrm>
          <a:prstGeom prst="rect">
            <a:avLst/>
          </a:prstGeom>
        </p:spPr>
        <p:txBody>
          <a:bodyPr/>
          <a:lstStyle/>
          <a:p>
            <a:fld id="{FDDB05BF-019A-49DE-A247-442B2AB4F089}" type="slidenum">
              <a:rPr lang="pt-PT" smtClean="0"/>
              <a:t>‹#›</a:t>
            </a:fld>
            <a:endParaRPr lang="pt-PT"/>
          </a:p>
        </p:txBody>
      </p:sp>
    </p:spTree>
    <p:extLst>
      <p:ext uri="{BB962C8B-B14F-4D97-AF65-F5344CB8AC3E}">
        <p14:creationId xmlns:p14="http://schemas.microsoft.com/office/powerpoint/2010/main" val="4217840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1D8B4-CFB7-88FF-DEDD-0F950F7D84A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C6AE7FD-2DF8-0C1A-ED58-4CA3013FBE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BAD55B5-4CFA-015A-F32E-4B2CF44D93BD}"/>
              </a:ext>
            </a:extLst>
          </p:cNvPr>
          <p:cNvSpPr>
            <a:spLocks noGrp="1"/>
          </p:cNvSpPr>
          <p:nvPr>
            <p:ph type="dt" sz="half" idx="10"/>
          </p:nvPr>
        </p:nvSpPr>
        <p:spPr/>
        <p:txBody>
          <a:bodyPr/>
          <a:lstStyle/>
          <a:p>
            <a:r>
              <a:rPr lang="en-US"/>
              <a:t>10/07/2026</a:t>
            </a:r>
            <a:endParaRPr lang="en-GB"/>
          </a:p>
        </p:txBody>
      </p:sp>
      <p:sp>
        <p:nvSpPr>
          <p:cNvPr id="5" name="Footer Placeholder 4">
            <a:extLst>
              <a:ext uri="{FF2B5EF4-FFF2-40B4-BE49-F238E27FC236}">
                <a16:creationId xmlns:a16="http://schemas.microsoft.com/office/drawing/2014/main" id="{CC57C322-3DA0-51D9-BE2A-8437B6C65B53}"/>
              </a:ext>
            </a:extLst>
          </p:cNvPr>
          <p:cNvSpPr>
            <a:spLocks noGrp="1"/>
          </p:cNvSpPr>
          <p:nvPr>
            <p:ph type="ftr" sz="quarter" idx="11"/>
          </p:nvPr>
        </p:nvSpPr>
        <p:spPr/>
        <p:txBody>
          <a:bodyPr/>
          <a:lstStyle/>
          <a:p>
            <a:r>
              <a:rPr lang="en-GB"/>
              <a:t>LIP Internship Program 2026</a:t>
            </a:r>
          </a:p>
        </p:txBody>
      </p:sp>
      <p:sp>
        <p:nvSpPr>
          <p:cNvPr id="6" name="Slide Number Placeholder 5">
            <a:extLst>
              <a:ext uri="{FF2B5EF4-FFF2-40B4-BE49-F238E27FC236}">
                <a16:creationId xmlns:a16="http://schemas.microsoft.com/office/drawing/2014/main" id="{BB1E8C5D-02CF-C1A8-BBA2-E70DB1D8F67A}"/>
              </a:ext>
            </a:extLst>
          </p:cNvPr>
          <p:cNvSpPr>
            <a:spLocks noGrp="1"/>
          </p:cNvSpPr>
          <p:nvPr>
            <p:ph type="sldNum" sz="quarter" idx="12"/>
          </p:nvPr>
        </p:nvSpPr>
        <p:spPr/>
        <p:txBody>
          <a:bodyPr/>
          <a:lstStyle/>
          <a:p>
            <a:fld id="{F45990A4-1061-44B4-8729-0EC0FEAA4D99}" type="slidenum">
              <a:rPr lang="en-GB" smtClean="0"/>
              <a:t>‹#›</a:t>
            </a:fld>
            <a:endParaRPr lang="en-GB"/>
          </a:p>
        </p:txBody>
      </p:sp>
    </p:spTree>
    <p:extLst>
      <p:ext uri="{BB962C8B-B14F-4D97-AF65-F5344CB8AC3E}">
        <p14:creationId xmlns:p14="http://schemas.microsoft.com/office/powerpoint/2010/main" val="3745133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4" name="Line 2"/>
          <p:cNvSpPr>
            <a:spLocks noChangeShapeType="1"/>
          </p:cNvSpPr>
          <p:nvPr/>
        </p:nvSpPr>
        <p:spPr bwMode="auto">
          <a:xfrm>
            <a:off x="2" y="1708151"/>
            <a:ext cx="12196233" cy="0"/>
          </a:xfrm>
          <a:prstGeom prst="line">
            <a:avLst/>
          </a:prstGeom>
          <a:noFill/>
          <a:ln w="12700" cap="sq">
            <a:solidFill>
              <a:schemeClr val="bg2"/>
            </a:solidFill>
            <a:round/>
            <a:headEnd type="none" w="sm" len="sm"/>
            <a:tailEnd type="none" w="sm" len="sm"/>
          </a:ln>
          <a:effectLst/>
        </p:spPr>
        <p:txBody>
          <a:bodyPr/>
          <a:lstStyle/>
          <a:p>
            <a:pPr>
              <a:defRPr/>
            </a:pPr>
            <a:endParaRPr lang="pt-PT" sz="2400">
              <a:solidFill>
                <a:srgbClr val="800000"/>
              </a:solidFill>
              <a:latin typeface="Arial"/>
            </a:endParaRPr>
          </a:p>
        </p:txBody>
      </p:sp>
      <p:sp>
        <p:nvSpPr>
          <p:cNvPr id="3076" name="Rectangle 4"/>
          <p:cNvSpPr>
            <a:spLocks noGrp="1" noChangeArrowheads="1"/>
          </p:cNvSpPr>
          <p:nvPr>
            <p:ph type="ctrTitle" sz="quarter"/>
          </p:nvPr>
        </p:nvSpPr>
        <p:spPr>
          <a:xfrm>
            <a:off x="3657602" y="427039"/>
            <a:ext cx="8532284" cy="1524000"/>
          </a:xfrm>
        </p:spPr>
        <p:txBody>
          <a:bodyPr anchor="b"/>
          <a:lstStyle>
            <a:lvl1pPr>
              <a:lnSpc>
                <a:spcPct val="80000"/>
              </a:lnSpc>
              <a:defRPr sz="7200"/>
            </a:lvl1pPr>
          </a:lstStyle>
          <a:p>
            <a:pPr lvl="0"/>
            <a:r>
              <a:rPr lang="en-GB" noProof="0"/>
              <a:t>Click to edit Master title style</a:t>
            </a:r>
          </a:p>
        </p:txBody>
      </p:sp>
      <p:sp>
        <p:nvSpPr>
          <p:cNvPr id="3077" name="Rectangle 5"/>
          <p:cNvSpPr>
            <a:spLocks noGrp="1" noChangeArrowheads="1"/>
          </p:cNvSpPr>
          <p:nvPr>
            <p:ph type="subTitle" sz="quarter" idx="1"/>
          </p:nvPr>
        </p:nvSpPr>
        <p:spPr>
          <a:xfrm>
            <a:off x="5588000" y="1828800"/>
            <a:ext cx="6096000" cy="1752600"/>
          </a:xfrm>
        </p:spPr>
        <p:txBody>
          <a:bodyPr/>
          <a:lstStyle>
            <a:lvl1pPr marL="0" indent="0">
              <a:buFont typeface="Wingdings" pitchFamily="2" charset="2"/>
              <a:buNone/>
              <a:defRPr sz="2667"/>
            </a:lvl1pPr>
          </a:lstStyle>
          <a:p>
            <a:pPr lvl="0"/>
            <a:r>
              <a:rPr lang="en-GB" noProof="0"/>
              <a:t>Click to edit Master subtitle style</a:t>
            </a:r>
          </a:p>
        </p:txBody>
      </p:sp>
      <p:sp>
        <p:nvSpPr>
          <p:cNvPr id="5" name="Rectangle 6"/>
          <p:cNvSpPr>
            <a:spLocks noGrp="1" noChangeArrowheads="1"/>
          </p:cNvSpPr>
          <p:nvPr>
            <p:ph type="dt" sz="quarter" idx="10"/>
          </p:nvPr>
        </p:nvSpPr>
        <p:spPr/>
        <p:txBody>
          <a:bodyPr/>
          <a:lstStyle>
            <a:lvl1pPr>
              <a:defRPr>
                <a:solidFill>
                  <a:srgbClr val="FFFFFF"/>
                </a:solidFill>
                <a:latin typeface="Arial" charset="0"/>
              </a:defRPr>
            </a:lvl1pPr>
          </a:lstStyle>
          <a:p>
            <a:pPr>
              <a:defRPr/>
            </a:pPr>
            <a:r>
              <a:rPr lang="en-US"/>
              <a:t>10/07/2026</a:t>
            </a:r>
            <a:endParaRPr lang="en-GB"/>
          </a:p>
        </p:txBody>
      </p:sp>
      <p:sp>
        <p:nvSpPr>
          <p:cNvPr id="6" name="Rectangle 7"/>
          <p:cNvSpPr>
            <a:spLocks noGrp="1" noChangeArrowheads="1"/>
          </p:cNvSpPr>
          <p:nvPr>
            <p:ph type="ftr" sz="quarter" idx="11"/>
          </p:nvPr>
        </p:nvSpPr>
        <p:spPr>
          <a:xfrm>
            <a:off x="3352800" y="6248400"/>
            <a:ext cx="8026400" cy="457200"/>
          </a:xfrm>
        </p:spPr>
        <p:txBody>
          <a:bodyPr/>
          <a:lstStyle>
            <a:lvl1pPr>
              <a:defRPr sz="2133" b="0">
                <a:solidFill>
                  <a:srgbClr val="FFFFCC"/>
                </a:solidFill>
                <a:latin typeface="+mn-lt"/>
              </a:defRPr>
            </a:lvl1pPr>
          </a:lstStyle>
          <a:p>
            <a:pPr>
              <a:defRPr/>
            </a:pPr>
            <a:r>
              <a:rPr lang="en-GB"/>
              <a:t>LIP Internship Program 2026</a:t>
            </a:r>
          </a:p>
        </p:txBody>
      </p:sp>
    </p:spTree>
    <p:extLst>
      <p:ext uri="{BB962C8B-B14F-4D97-AF65-F5344CB8AC3E}">
        <p14:creationId xmlns:p14="http://schemas.microsoft.com/office/powerpoint/2010/main" val="1133696316"/>
      </p:ext>
    </p:extLst>
  </p:cSld>
  <p:clrMapOvr>
    <a:overrideClrMapping bg1="dk2" tx1="lt1" bg2="dk1"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ítulo e objec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Conteúdo 2"/>
          <p:cNvSpPr>
            <a:spLocks noGrp="1"/>
          </p:cNvSpPr>
          <p:nvPr>
            <p:ph idx="1"/>
          </p:nvPr>
        </p:nvSpPr>
        <p:spPr/>
        <p:txBody>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Rectangle 5"/>
          <p:cNvSpPr>
            <a:spLocks noGrp="1" noChangeArrowheads="1"/>
          </p:cNvSpPr>
          <p:nvPr>
            <p:ph type="dt" sz="half" idx="10"/>
          </p:nvPr>
        </p:nvSpPr>
        <p:spPr/>
        <p:txBody>
          <a:bodyPr/>
          <a:lstStyle>
            <a:lvl1pPr>
              <a:defRPr>
                <a:latin typeface="Arial" charset="0"/>
              </a:defRPr>
            </a:lvl1pPr>
          </a:lstStyle>
          <a:p>
            <a:pPr>
              <a:defRPr/>
            </a:pPr>
            <a:r>
              <a:rPr lang="en-US"/>
              <a:t>10/07/2026</a:t>
            </a:r>
            <a:endParaRPr lang="en-GB"/>
          </a:p>
        </p:txBody>
      </p:sp>
      <p:sp>
        <p:nvSpPr>
          <p:cNvPr id="5" name="Rectangle 6"/>
          <p:cNvSpPr>
            <a:spLocks noGrp="1" noChangeArrowheads="1"/>
          </p:cNvSpPr>
          <p:nvPr>
            <p:ph type="ftr" sz="quarter" idx="11"/>
          </p:nvPr>
        </p:nvSpPr>
        <p:spPr/>
        <p:txBody>
          <a:bodyPr/>
          <a:lstStyle>
            <a:lvl1pPr>
              <a:defRPr/>
            </a:lvl1pPr>
          </a:lstStyle>
          <a:p>
            <a:pPr>
              <a:defRPr/>
            </a:pPr>
            <a:r>
              <a:rPr lang="en-GB"/>
              <a:t>LIP Internship Program 2026</a:t>
            </a:r>
          </a:p>
        </p:txBody>
      </p:sp>
      <p:sp>
        <p:nvSpPr>
          <p:cNvPr id="6" name="Rectangle 7"/>
          <p:cNvSpPr>
            <a:spLocks noGrp="1" noChangeArrowheads="1"/>
          </p:cNvSpPr>
          <p:nvPr>
            <p:ph type="sldNum" sz="quarter" idx="12"/>
          </p:nvPr>
        </p:nvSpPr>
        <p:spPr/>
        <p:txBody>
          <a:bodyPr/>
          <a:lstStyle>
            <a:lvl1pPr>
              <a:defRPr/>
            </a:lvl1pPr>
          </a:lstStyle>
          <a:p>
            <a:pPr>
              <a:defRPr/>
            </a:pPr>
            <a:fld id="{CBD91546-7A50-4FE5-B5E6-74D11D051ECF}" type="slidenum">
              <a:rPr lang="en-GB"/>
              <a:pPr>
                <a:defRPr/>
              </a:pPr>
              <a:t>‹#›</a:t>
            </a:fld>
            <a:endParaRPr lang="en-GB"/>
          </a:p>
        </p:txBody>
      </p:sp>
    </p:spTree>
    <p:extLst>
      <p:ext uri="{BB962C8B-B14F-4D97-AF65-F5344CB8AC3E}">
        <p14:creationId xmlns:p14="http://schemas.microsoft.com/office/powerpoint/2010/main" val="19866892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963084" y="4406901"/>
            <a:ext cx="10363200" cy="1362075"/>
          </a:xfrm>
        </p:spPr>
        <p:txBody>
          <a:bodyPr anchor="t"/>
          <a:lstStyle>
            <a:lvl1pPr algn="l">
              <a:defRPr sz="5333" b="1" cap="all"/>
            </a:lvl1pPr>
          </a:lstStyle>
          <a:p>
            <a:r>
              <a:rPr lang="pt-PT"/>
              <a:t>Clique para editar o estilo</a:t>
            </a:r>
          </a:p>
        </p:txBody>
      </p:sp>
      <p:sp>
        <p:nvSpPr>
          <p:cNvPr id="3" name="Marcador de Posição do Texto 2"/>
          <p:cNvSpPr>
            <a:spLocks noGrp="1"/>
          </p:cNvSpPr>
          <p:nvPr>
            <p:ph type="body" idx="1"/>
          </p:nvPr>
        </p:nvSpPr>
        <p:spPr>
          <a:xfrm>
            <a:off x="963084" y="2906713"/>
            <a:ext cx="10363200" cy="1500187"/>
          </a:xfrm>
        </p:spPr>
        <p:txBody>
          <a:bodyPr anchor="b"/>
          <a:lstStyle>
            <a:lvl1pPr marL="0" indent="0">
              <a:buNone/>
              <a:defRPr sz="2667"/>
            </a:lvl1pPr>
            <a:lvl2pPr marL="609585" indent="0">
              <a:buNone/>
              <a:defRPr sz="2400"/>
            </a:lvl2pPr>
            <a:lvl3pPr marL="1219170" indent="0">
              <a:buNone/>
              <a:defRPr sz="2133"/>
            </a:lvl3pPr>
            <a:lvl4pPr marL="1828754" indent="0">
              <a:buNone/>
              <a:defRPr sz="1867"/>
            </a:lvl4pPr>
            <a:lvl5pPr marL="2438339" indent="0">
              <a:buNone/>
              <a:defRPr sz="1867"/>
            </a:lvl5pPr>
            <a:lvl6pPr marL="3047924" indent="0">
              <a:buNone/>
              <a:defRPr sz="1867"/>
            </a:lvl6pPr>
            <a:lvl7pPr marL="3657509" indent="0">
              <a:buNone/>
              <a:defRPr sz="1867"/>
            </a:lvl7pPr>
            <a:lvl8pPr marL="4267093" indent="0">
              <a:buNone/>
              <a:defRPr sz="1867"/>
            </a:lvl8pPr>
            <a:lvl9pPr marL="4876678" indent="0">
              <a:buNone/>
              <a:defRPr sz="1867"/>
            </a:lvl9pPr>
          </a:lstStyle>
          <a:p>
            <a:pPr lvl="0"/>
            <a:r>
              <a:rPr lang="pt-PT"/>
              <a:t>Clique para editar os estilos</a:t>
            </a:r>
          </a:p>
        </p:txBody>
      </p:sp>
      <p:sp>
        <p:nvSpPr>
          <p:cNvPr id="4" name="Rectangle 5"/>
          <p:cNvSpPr>
            <a:spLocks noGrp="1" noChangeArrowheads="1"/>
          </p:cNvSpPr>
          <p:nvPr>
            <p:ph type="dt" sz="half" idx="10"/>
          </p:nvPr>
        </p:nvSpPr>
        <p:spPr/>
        <p:txBody>
          <a:bodyPr/>
          <a:lstStyle>
            <a:lvl1pPr>
              <a:defRPr>
                <a:latin typeface="Arial" charset="0"/>
              </a:defRPr>
            </a:lvl1pPr>
          </a:lstStyle>
          <a:p>
            <a:pPr>
              <a:defRPr/>
            </a:pPr>
            <a:r>
              <a:rPr lang="en-US"/>
              <a:t>10/07/2026</a:t>
            </a:r>
            <a:endParaRPr lang="en-GB"/>
          </a:p>
        </p:txBody>
      </p:sp>
      <p:sp>
        <p:nvSpPr>
          <p:cNvPr id="5" name="Rectangle 6"/>
          <p:cNvSpPr>
            <a:spLocks noGrp="1" noChangeArrowheads="1"/>
          </p:cNvSpPr>
          <p:nvPr>
            <p:ph type="ftr" sz="quarter" idx="11"/>
          </p:nvPr>
        </p:nvSpPr>
        <p:spPr/>
        <p:txBody>
          <a:bodyPr/>
          <a:lstStyle>
            <a:lvl1pPr>
              <a:defRPr/>
            </a:lvl1pPr>
          </a:lstStyle>
          <a:p>
            <a:pPr>
              <a:defRPr/>
            </a:pPr>
            <a:r>
              <a:rPr lang="en-GB"/>
              <a:t>LIP Internship Program 2026</a:t>
            </a:r>
          </a:p>
        </p:txBody>
      </p:sp>
      <p:sp>
        <p:nvSpPr>
          <p:cNvPr id="6" name="Rectangle 7"/>
          <p:cNvSpPr>
            <a:spLocks noGrp="1" noChangeArrowheads="1"/>
          </p:cNvSpPr>
          <p:nvPr>
            <p:ph type="sldNum" sz="quarter" idx="12"/>
          </p:nvPr>
        </p:nvSpPr>
        <p:spPr/>
        <p:txBody>
          <a:bodyPr/>
          <a:lstStyle>
            <a:lvl1pPr>
              <a:defRPr/>
            </a:lvl1pPr>
          </a:lstStyle>
          <a:p>
            <a:pPr>
              <a:defRPr/>
            </a:pPr>
            <a:fld id="{7EC7047A-E97D-48E2-BAFA-FFA91A31BA67}" type="slidenum">
              <a:rPr lang="en-GB"/>
              <a:pPr>
                <a:defRPr/>
              </a:pPr>
              <a:t>‹#›</a:t>
            </a:fld>
            <a:endParaRPr lang="en-GB"/>
          </a:p>
        </p:txBody>
      </p:sp>
    </p:spTree>
    <p:extLst>
      <p:ext uri="{BB962C8B-B14F-4D97-AF65-F5344CB8AC3E}">
        <p14:creationId xmlns:p14="http://schemas.microsoft.com/office/powerpoint/2010/main" val="4704532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Conteúdo 2"/>
          <p:cNvSpPr>
            <a:spLocks noGrp="1"/>
          </p:cNvSpPr>
          <p:nvPr>
            <p:ph sz="half" idx="1"/>
          </p:nvPr>
        </p:nvSpPr>
        <p:spPr>
          <a:xfrm>
            <a:off x="406400" y="1066800"/>
            <a:ext cx="5638800" cy="5029200"/>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e Conteúdo 3"/>
          <p:cNvSpPr>
            <a:spLocks noGrp="1"/>
          </p:cNvSpPr>
          <p:nvPr>
            <p:ph sz="half" idx="2"/>
          </p:nvPr>
        </p:nvSpPr>
        <p:spPr>
          <a:xfrm>
            <a:off x="6248400" y="1066800"/>
            <a:ext cx="5638800" cy="5029200"/>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5" name="Rectangle 5"/>
          <p:cNvSpPr>
            <a:spLocks noGrp="1" noChangeArrowheads="1"/>
          </p:cNvSpPr>
          <p:nvPr>
            <p:ph type="dt" sz="half" idx="10"/>
          </p:nvPr>
        </p:nvSpPr>
        <p:spPr/>
        <p:txBody>
          <a:bodyPr/>
          <a:lstStyle>
            <a:lvl1pPr>
              <a:defRPr>
                <a:latin typeface="Arial" charset="0"/>
              </a:defRPr>
            </a:lvl1pPr>
          </a:lstStyle>
          <a:p>
            <a:pPr>
              <a:defRPr/>
            </a:pPr>
            <a:r>
              <a:rPr lang="en-US"/>
              <a:t>10/07/2026</a:t>
            </a:r>
            <a:endParaRPr lang="en-GB"/>
          </a:p>
        </p:txBody>
      </p:sp>
      <p:sp>
        <p:nvSpPr>
          <p:cNvPr id="6" name="Rectangle 6"/>
          <p:cNvSpPr>
            <a:spLocks noGrp="1" noChangeArrowheads="1"/>
          </p:cNvSpPr>
          <p:nvPr>
            <p:ph type="ftr" sz="quarter" idx="11"/>
          </p:nvPr>
        </p:nvSpPr>
        <p:spPr/>
        <p:txBody>
          <a:bodyPr/>
          <a:lstStyle>
            <a:lvl1pPr>
              <a:defRPr/>
            </a:lvl1pPr>
          </a:lstStyle>
          <a:p>
            <a:pPr>
              <a:defRPr/>
            </a:pPr>
            <a:r>
              <a:rPr lang="en-GB"/>
              <a:t>LIP Internship Program 2026</a:t>
            </a:r>
          </a:p>
        </p:txBody>
      </p:sp>
      <p:sp>
        <p:nvSpPr>
          <p:cNvPr id="7" name="Rectangle 7"/>
          <p:cNvSpPr>
            <a:spLocks noGrp="1" noChangeArrowheads="1"/>
          </p:cNvSpPr>
          <p:nvPr>
            <p:ph type="sldNum" sz="quarter" idx="12"/>
          </p:nvPr>
        </p:nvSpPr>
        <p:spPr/>
        <p:txBody>
          <a:bodyPr/>
          <a:lstStyle>
            <a:lvl1pPr>
              <a:defRPr/>
            </a:lvl1pPr>
          </a:lstStyle>
          <a:p>
            <a:pPr>
              <a:defRPr/>
            </a:pPr>
            <a:fld id="{AA540472-32A1-4A99-99ED-B3E00D5E6157}" type="slidenum">
              <a:rPr lang="en-GB"/>
              <a:pPr>
                <a:defRPr/>
              </a:pPr>
              <a:t>‹#›</a:t>
            </a:fld>
            <a:endParaRPr lang="en-GB"/>
          </a:p>
        </p:txBody>
      </p:sp>
    </p:spTree>
    <p:extLst>
      <p:ext uri="{BB962C8B-B14F-4D97-AF65-F5344CB8AC3E}">
        <p14:creationId xmlns:p14="http://schemas.microsoft.com/office/powerpoint/2010/main" val="15320887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9"/>
            <a:ext cx="10972800" cy="1143000"/>
          </a:xfrm>
        </p:spPr>
        <p:txBody>
          <a:bodyPr/>
          <a:lstStyle>
            <a:lvl1pPr>
              <a:defRPr/>
            </a:lvl1pPr>
          </a:lstStyle>
          <a:p>
            <a:r>
              <a:rPr lang="pt-PT"/>
              <a:t>Clique para editar o estilo</a:t>
            </a:r>
          </a:p>
        </p:txBody>
      </p:sp>
      <p:sp>
        <p:nvSpPr>
          <p:cNvPr id="3" name="Marcador de Posição do Texto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pt-PT"/>
              <a:t>Clique para editar os estilos</a:t>
            </a:r>
          </a:p>
        </p:txBody>
      </p:sp>
      <p:sp>
        <p:nvSpPr>
          <p:cNvPr id="4" name="Marcador de Posição de Conteúdo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o Texto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pt-PT"/>
              <a:t>Clique para editar os estilos</a:t>
            </a:r>
          </a:p>
        </p:txBody>
      </p:sp>
      <p:sp>
        <p:nvSpPr>
          <p:cNvPr id="6" name="Marcador de Posição de Conteúdo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7" name="Rectangle 5"/>
          <p:cNvSpPr>
            <a:spLocks noGrp="1" noChangeArrowheads="1"/>
          </p:cNvSpPr>
          <p:nvPr>
            <p:ph type="dt" sz="half" idx="10"/>
          </p:nvPr>
        </p:nvSpPr>
        <p:spPr/>
        <p:txBody>
          <a:bodyPr/>
          <a:lstStyle>
            <a:lvl1pPr>
              <a:defRPr>
                <a:latin typeface="Arial" charset="0"/>
              </a:defRPr>
            </a:lvl1pPr>
          </a:lstStyle>
          <a:p>
            <a:pPr>
              <a:defRPr/>
            </a:pPr>
            <a:r>
              <a:rPr lang="en-US"/>
              <a:t>10/07/2026</a:t>
            </a:r>
            <a:endParaRPr lang="en-GB"/>
          </a:p>
        </p:txBody>
      </p:sp>
      <p:sp>
        <p:nvSpPr>
          <p:cNvPr id="8" name="Rectangle 6"/>
          <p:cNvSpPr>
            <a:spLocks noGrp="1" noChangeArrowheads="1"/>
          </p:cNvSpPr>
          <p:nvPr>
            <p:ph type="ftr" sz="quarter" idx="11"/>
          </p:nvPr>
        </p:nvSpPr>
        <p:spPr/>
        <p:txBody>
          <a:bodyPr/>
          <a:lstStyle>
            <a:lvl1pPr>
              <a:defRPr/>
            </a:lvl1pPr>
          </a:lstStyle>
          <a:p>
            <a:pPr>
              <a:defRPr/>
            </a:pPr>
            <a:r>
              <a:rPr lang="en-GB"/>
              <a:t>LIP Internship Program 2026</a:t>
            </a:r>
          </a:p>
        </p:txBody>
      </p:sp>
      <p:sp>
        <p:nvSpPr>
          <p:cNvPr id="9" name="Rectangle 7"/>
          <p:cNvSpPr>
            <a:spLocks noGrp="1" noChangeArrowheads="1"/>
          </p:cNvSpPr>
          <p:nvPr>
            <p:ph type="sldNum" sz="quarter" idx="12"/>
          </p:nvPr>
        </p:nvSpPr>
        <p:spPr/>
        <p:txBody>
          <a:bodyPr/>
          <a:lstStyle>
            <a:lvl1pPr>
              <a:defRPr/>
            </a:lvl1pPr>
          </a:lstStyle>
          <a:p>
            <a:pPr>
              <a:defRPr/>
            </a:pPr>
            <a:fld id="{ED3FF7F1-265B-4E57-BC59-8F3EC2804145}" type="slidenum">
              <a:rPr lang="en-GB"/>
              <a:pPr>
                <a:defRPr/>
              </a:pPr>
              <a:t>‹#›</a:t>
            </a:fld>
            <a:endParaRPr lang="en-GB"/>
          </a:p>
        </p:txBody>
      </p:sp>
    </p:spTree>
    <p:extLst>
      <p:ext uri="{BB962C8B-B14F-4D97-AF65-F5344CB8AC3E}">
        <p14:creationId xmlns:p14="http://schemas.microsoft.com/office/powerpoint/2010/main" val="5828541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Rectangle 5"/>
          <p:cNvSpPr>
            <a:spLocks noGrp="1" noChangeArrowheads="1"/>
          </p:cNvSpPr>
          <p:nvPr>
            <p:ph type="dt" sz="half" idx="10"/>
          </p:nvPr>
        </p:nvSpPr>
        <p:spPr/>
        <p:txBody>
          <a:bodyPr/>
          <a:lstStyle>
            <a:lvl1pPr>
              <a:defRPr>
                <a:latin typeface="Arial" charset="0"/>
              </a:defRPr>
            </a:lvl1pPr>
          </a:lstStyle>
          <a:p>
            <a:pPr>
              <a:defRPr/>
            </a:pPr>
            <a:r>
              <a:rPr lang="en-US"/>
              <a:t>10/07/2026</a:t>
            </a:r>
            <a:endParaRPr lang="en-GB"/>
          </a:p>
        </p:txBody>
      </p:sp>
      <p:sp>
        <p:nvSpPr>
          <p:cNvPr id="4" name="Rectangle 6"/>
          <p:cNvSpPr>
            <a:spLocks noGrp="1" noChangeArrowheads="1"/>
          </p:cNvSpPr>
          <p:nvPr>
            <p:ph type="ftr" sz="quarter" idx="11"/>
          </p:nvPr>
        </p:nvSpPr>
        <p:spPr/>
        <p:txBody>
          <a:bodyPr/>
          <a:lstStyle>
            <a:lvl1pPr>
              <a:defRPr/>
            </a:lvl1pPr>
          </a:lstStyle>
          <a:p>
            <a:pPr>
              <a:defRPr/>
            </a:pPr>
            <a:r>
              <a:rPr lang="en-GB"/>
              <a:t>LIP Internship Program 2026</a:t>
            </a:r>
          </a:p>
        </p:txBody>
      </p:sp>
      <p:sp>
        <p:nvSpPr>
          <p:cNvPr id="5" name="Rectangle 7"/>
          <p:cNvSpPr>
            <a:spLocks noGrp="1" noChangeArrowheads="1"/>
          </p:cNvSpPr>
          <p:nvPr>
            <p:ph type="sldNum" sz="quarter" idx="12"/>
          </p:nvPr>
        </p:nvSpPr>
        <p:spPr/>
        <p:txBody>
          <a:bodyPr/>
          <a:lstStyle>
            <a:lvl1pPr>
              <a:defRPr/>
            </a:lvl1pPr>
          </a:lstStyle>
          <a:p>
            <a:pPr>
              <a:defRPr/>
            </a:pPr>
            <a:fld id="{39F7692D-35F9-4EF7-8CF4-8CF1F75BEC55}" type="slidenum">
              <a:rPr lang="en-GB"/>
              <a:pPr>
                <a:defRPr/>
              </a:pPr>
              <a:t>‹#›</a:t>
            </a:fld>
            <a:endParaRPr lang="en-GB"/>
          </a:p>
        </p:txBody>
      </p:sp>
    </p:spTree>
    <p:extLst>
      <p:ext uri="{BB962C8B-B14F-4D97-AF65-F5344CB8AC3E}">
        <p14:creationId xmlns:p14="http://schemas.microsoft.com/office/powerpoint/2010/main" val="12357240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p:txBody>
          <a:bodyPr/>
          <a:lstStyle>
            <a:lvl1pPr>
              <a:defRPr>
                <a:latin typeface="Arial" charset="0"/>
              </a:defRPr>
            </a:lvl1pPr>
          </a:lstStyle>
          <a:p>
            <a:pPr>
              <a:defRPr/>
            </a:pPr>
            <a:r>
              <a:rPr lang="en-US"/>
              <a:t>10/07/2026</a:t>
            </a:r>
            <a:endParaRPr lang="en-GB"/>
          </a:p>
        </p:txBody>
      </p:sp>
      <p:sp>
        <p:nvSpPr>
          <p:cNvPr id="3" name="Rectangle 6"/>
          <p:cNvSpPr>
            <a:spLocks noGrp="1" noChangeArrowheads="1"/>
          </p:cNvSpPr>
          <p:nvPr>
            <p:ph type="ftr" sz="quarter" idx="11"/>
          </p:nvPr>
        </p:nvSpPr>
        <p:spPr/>
        <p:txBody>
          <a:bodyPr/>
          <a:lstStyle>
            <a:lvl1pPr>
              <a:defRPr/>
            </a:lvl1pPr>
          </a:lstStyle>
          <a:p>
            <a:pPr>
              <a:defRPr/>
            </a:pPr>
            <a:r>
              <a:rPr lang="en-GB"/>
              <a:t>LIP Internship Program 2026</a:t>
            </a:r>
          </a:p>
        </p:txBody>
      </p:sp>
      <p:sp>
        <p:nvSpPr>
          <p:cNvPr id="4" name="Rectangle 7"/>
          <p:cNvSpPr>
            <a:spLocks noGrp="1" noChangeArrowheads="1"/>
          </p:cNvSpPr>
          <p:nvPr>
            <p:ph type="sldNum" sz="quarter" idx="12"/>
          </p:nvPr>
        </p:nvSpPr>
        <p:spPr/>
        <p:txBody>
          <a:bodyPr/>
          <a:lstStyle>
            <a:lvl1pPr>
              <a:defRPr/>
            </a:lvl1pPr>
          </a:lstStyle>
          <a:p>
            <a:pPr>
              <a:defRPr/>
            </a:pPr>
            <a:fld id="{27C71CE4-F4E0-4BF6-A1C4-9F8B87751444}" type="slidenum">
              <a:rPr lang="en-GB"/>
              <a:pPr>
                <a:defRPr/>
              </a:pPr>
              <a:t>‹#›</a:t>
            </a:fld>
            <a:endParaRPr lang="en-GB"/>
          </a:p>
        </p:txBody>
      </p:sp>
    </p:spTree>
    <p:extLst>
      <p:ext uri="{BB962C8B-B14F-4D97-AF65-F5344CB8AC3E}">
        <p14:creationId xmlns:p14="http://schemas.microsoft.com/office/powerpoint/2010/main" val="28616351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09602" y="273049"/>
            <a:ext cx="4011084" cy="1162051"/>
          </a:xfrm>
        </p:spPr>
        <p:txBody>
          <a:bodyPr anchor="b"/>
          <a:lstStyle>
            <a:lvl1pPr algn="l">
              <a:defRPr sz="2667" b="1"/>
            </a:lvl1pPr>
          </a:lstStyle>
          <a:p>
            <a:r>
              <a:rPr lang="pt-PT"/>
              <a:t>Clique para editar o estilo</a:t>
            </a:r>
          </a:p>
        </p:txBody>
      </p:sp>
      <p:sp>
        <p:nvSpPr>
          <p:cNvPr id="3" name="Marcador de Posição de Conteúdo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o Texto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pt-PT"/>
              <a:t>Clique para editar os estilos</a:t>
            </a:r>
          </a:p>
        </p:txBody>
      </p:sp>
      <p:sp>
        <p:nvSpPr>
          <p:cNvPr id="5" name="Rectangle 5"/>
          <p:cNvSpPr>
            <a:spLocks noGrp="1" noChangeArrowheads="1"/>
          </p:cNvSpPr>
          <p:nvPr>
            <p:ph type="dt" sz="half" idx="10"/>
          </p:nvPr>
        </p:nvSpPr>
        <p:spPr/>
        <p:txBody>
          <a:bodyPr/>
          <a:lstStyle>
            <a:lvl1pPr>
              <a:defRPr>
                <a:latin typeface="Arial" charset="0"/>
              </a:defRPr>
            </a:lvl1pPr>
          </a:lstStyle>
          <a:p>
            <a:pPr>
              <a:defRPr/>
            </a:pPr>
            <a:r>
              <a:rPr lang="en-US"/>
              <a:t>10/07/2026</a:t>
            </a:r>
            <a:endParaRPr lang="en-GB"/>
          </a:p>
        </p:txBody>
      </p:sp>
      <p:sp>
        <p:nvSpPr>
          <p:cNvPr id="6" name="Rectangle 6"/>
          <p:cNvSpPr>
            <a:spLocks noGrp="1" noChangeArrowheads="1"/>
          </p:cNvSpPr>
          <p:nvPr>
            <p:ph type="ftr" sz="quarter" idx="11"/>
          </p:nvPr>
        </p:nvSpPr>
        <p:spPr/>
        <p:txBody>
          <a:bodyPr/>
          <a:lstStyle>
            <a:lvl1pPr>
              <a:defRPr/>
            </a:lvl1pPr>
          </a:lstStyle>
          <a:p>
            <a:pPr>
              <a:defRPr/>
            </a:pPr>
            <a:r>
              <a:rPr lang="en-GB"/>
              <a:t>LIP Internship Program 2026</a:t>
            </a:r>
          </a:p>
        </p:txBody>
      </p:sp>
      <p:sp>
        <p:nvSpPr>
          <p:cNvPr id="7" name="Rectangle 7"/>
          <p:cNvSpPr>
            <a:spLocks noGrp="1" noChangeArrowheads="1"/>
          </p:cNvSpPr>
          <p:nvPr>
            <p:ph type="sldNum" sz="quarter" idx="12"/>
          </p:nvPr>
        </p:nvSpPr>
        <p:spPr/>
        <p:txBody>
          <a:bodyPr/>
          <a:lstStyle>
            <a:lvl1pPr>
              <a:defRPr/>
            </a:lvl1pPr>
          </a:lstStyle>
          <a:p>
            <a:pPr>
              <a:defRPr/>
            </a:pPr>
            <a:fld id="{AA676156-73C3-47ED-8EF3-D3A989A97FA6}" type="slidenum">
              <a:rPr lang="en-GB"/>
              <a:pPr>
                <a:defRPr/>
              </a:pPr>
              <a:t>‹#›</a:t>
            </a:fld>
            <a:endParaRPr lang="en-GB"/>
          </a:p>
        </p:txBody>
      </p:sp>
    </p:spTree>
    <p:extLst>
      <p:ext uri="{BB962C8B-B14F-4D97-AF65-F5344CB8AC3E}">
        <p14:creationId xmlns:p14="http://schemas.microsoft.com/office/powerpoint/2010/main" val="34135141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2389717" y="4800600"/>
            <a:ext cx="7315200" cy="566739"/>
          </a:xfrm>
        </p:spPr>
        <p:txBody>
          <a:bodyPr anchor="b"/>
          <a:lstStyle>
            <a:lvl1pPr algn="l">
              <a:defRPr sz="2667" b="1"/>
            </a:lvl1pPr>
          </a:lstStyle>
          <a:p>
            <a:r>
              <a:rPr lang="pt-PT"/>
              <a:t>Clique para editar o estilo</a:t>
            </a:r>
          </a:p>
        </p:txBody>
      </p:sp>
      <p:sp>
        <p:nvSpPr>
          <p:cNvPr id="3" name="Marcador de Posição da Imagem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lvl="0"/>
            <a:endParaRPr lang="pt-PT" noProof="0"/>
          </a:p>
        </p:txBody>
      </p:sp>
      <p:sp>
        <p:nvSpPr>
          <p:cNvPr id="4" name="Marcador de Posição do Texto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pt-PT"/>
              <a:t>Clique para editar os estilos</a:t>
            </a:r>
          </a:p>
        </p:txBody>
      </p:sp>
      <p:sp>
        <p:nvSpPr>
          <p:cNvPr id="5" name="Rectangle 5"/>
          <p:cNvSpPr>
            <a:spLocks noGrp="1" noChangeArrowheads="1"/>
          </p:cNvSpPr>
          <p:nvPr>
            <p:ph type="dt" sz="half" idx="10"/>
          </p:nvPr>
        </p:nvSpPr>
        <p:spPr/>
        <p:txBody>
          <a:bodyPr/>
          <a:lstStyle>
            <a:lvl1pPr>
              <a:defRPr>
                <a:latin typeface="Arial" charset="0"/>
              </a:defRPr>
            </a:lvl1pPr>
          </a:lstStyle>
          <a:p>
            <a:pPr>
              <a:defRPr/>
            </a:pPr>
            <a:r>
              <a:rPr lang="en-US"/>
              <a:t>10/07/2026</a:t>
            </a:r>
            <a:endParaRPr lang="en-GB"/>
          </a:p>
        </p:txBody>
      </p:sp>
      <p:sp>
        <p:nvSpPr>
          <p:cNvPr id="6" name="Rectangle 6"/>
          <p:cNvSpPr>
            <a:spLocks noGrp="1" noChangeArrowheads="1"/>
          </p:cNvSpPr>
          <p:nvPr>
            <p:ph type="ftr" sz="quarter" idx="11"/>
          </p:nvPr>
        </p:nvSpPr>
        <p:spPr/>
        <p:txBody>
          <a:bodyPr/>
          <a:lstStyle>
            <a:lvl1pPr>
              <a:defRPr/>
            </a:lvl1pPr>
          </a:lstStyle>
          <a:p>
            <a:pPr>
              <a:defRPr/>
            </a:pPr>
            <a:r>
              <a:rPr lang="en-GB"/>
              <a:t>LIP Internship Program 2026</a:t>
            </a:r>
          </a:p>
        </p:txBody>
      </p:sp>
      <p:sp>
        <p:nvSpPr>
          <p:cNvPr id="7" name="Rectangle 7"/>
          <p:cNvSpPr>
            <a:spLocks noGrp="1" noChangeArrowheads="1"/>
          </p:cNvSpPr>
          <p:nvPr>
            <p:ph type="sldNum" sz="quarter" idx="12"/>
          </p:nvPr>
        </p:nvSpPr>
        <p:spPr/>
        <p:txBody>
          <a:bodyPr/>
          <a:lstStyle>
            <a:lvl1pPr>
              <a:defRPr/>
            </a:lvl1pPr>
          </a:lstStyle>
          <a:p>
            <a:pPr>
              <a:defRPr/>
            </a:pPr>
            <a:fld id="{43AD53B9-068F-4C33-B589-7BDDDA074EAE}" type="slidenum">
              <a:rPr lang="en-GB"/>
              <a:pPr>
                <a:defRPr/>
              </a:pPr>
              <a:t>‹#›</a:t>
            </a:fld>
            <a:endParaRPr lang="en-GB"/>
          </a:p>
        </p:txBody>
      </p:sp>
    </p:spTree>
    <p:extLst>
      <p:ext uri="{BB962C8B-B14F-4D97-AF65-F5344CB8AC3E}">
        <p14:creationId xmlns:p14="http://schemas.microsoft.com/office/powerpoint/2010/main" val="413649530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Texto Vertical 2"/>
          <p:cNvSpPr>
            <a:spLocks noGrp="1"/>
          </p:cNvSpPr>
          <p:nvPr>
            <p:ph type="body" orient="vert" idx="1"/>
          </p:nvPr>
        </p:nvSpPr>
        <p:spPr/>
        <p:txBody>
          <a:bodyPr vert="eaVert"/>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Rectangle 5"/>
          <p:cNvSpPr>
            <a:spLocks noGrp="1" noChangeArrowheads="1"/>
          </p:cNvSpPr>
          <p:nvPr>
            <p:ph type="dt" sz="half" idx="10"/>
          </p:nvPr>
        </p:nvSpPr>
        <p:spPr/>
        <p:txBody>
          <a:bodyPr/>
          <a:lstStyle>
            <a:lvl1pPr>
              <a:defRPr>
                <a:latin typeface="Arial" charset="0"/>
              </a:defRPr>
            </a:lvl1pPr>
          </a:lstStyle>
          <a:p>
            <a:pPr>
              <a:defRPr/>
            </a:pPr>
            <a:r>
              <a:rPr lang="en-US"/>
              <a:t>10/07/2026</a:t>
            </a:r>
            <a:endParaRPr lang="en-GB"/>
          </a:p>
        </p:txBody>
      </p:sp>
      <p:sp>
        <p:nvSpPr>
          <p:cNvPr id="5" name="Rectangle 6"/>
          <p:cNvSpPr>
            <a:spLocks noGrp="1" noChangeArrowheads="1"/>
          </p:cNvSpPr>
          <p:nvPr>
            <p:ph type="ftr" sz="quarter" idx="11"/>
          </p:nvPr>
        </p:nvSpPr>
        <p:spPr/>
        <p:txBody>
          <a:bodyPr/>
          <a:lstStyle>
            <a:lvl1pPr>
              <a:defRPr/>
            </a:lvl1pPr>
          </a:lstStyle>
          <a:p>
            <a:pPr>
              <a:defRPr/>
            </a:pPr>
            <a:r>
              <a:rPr lang="en-GB"/>
              <a:t>LIP Internship Program 2026</a:t>
            </a:r>
          </a:p>
        </p:txBody>
      </p:sp>
      <p:sp>
        <p:nvSpPr>
          <p:cNvPr id="6" name="Rectangle 7"/>
          <p:cNvSpPr>
            <a:spLocks noGrp="1" noChangeArrowheads="1"/>
          </p:cNvSpPr>
          <p:nvPr>
            <p:ph type="sldNum" sz="quarter" idx="12"/>
          </p:nvPr>
        </p:nvSpPr>
        <p:spPr/>
        <p:txBody>
          <a:bodyPr/>
          <a:lstStyle>
            <a:lvl1pPr>
              <a:defRPr/>
            </a:lvl1pPr>
          </a:lstStyle>
          <a:p>
            <a:pPr>
              <a:defRPr/>
            </a:pPr>
            <a:fld id="{79008DF7-08D5-4AE1-8852-D576C6DDAB20}" type="slidenum">
              <a:rPr lang="en-GB"/>
              <a:pPr>
                <a:defRPr/>
              </a:pPr>
              <a:t>‹#›</a:t>
            </a:fld>
            <a:endParaRPr lang="en-GB"/>
          </a:p>
        </p:txBody>
      </p:sp>
    </p:spTree>
    <p:extLst>
      <p:ext uri="{BB962C8B-B14F-4D97-AF65-F5344CB8AC3E}">
        <p14:creationId xmlns:p14="http://schemas.microsoft.com/office/powerpoint/2010/main" val="3965538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F2B3F-B9CF-DF46-EA5F-3889C3A737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C908DFE-C582-B61D-B03D-FE73A355EB3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AA550C8-E4AF-7C9A-64C3-0D8157B9234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6B41618-88F2-3D9C-96DB-A52094092A9E}"/>
              </a:ext>
            </a:extLst>
          </p:cNvPr>
          <p:cNvSpPr>
            <a:spLocks noGrp="1"/>
          </p:cNvSpPr>
          <p:nvPr>
            <p:ph type="dt" sz="half" idx="10"/>
          </p:nvPr>
        </p:nvSpPr>
        <p:spPr/>
        <p:txBody>
          <a:bodyPr/>
          <a:lstStyle/>
          <a:p>
            <a:r>
              <a:rPr lang="en-US"/>
              <a:t>10/07/2026</a:t>
            </a:r>
            <a:endParaRPr lang="en-GB"/>
          </a:p>
        </p:txBody>
      </p:sp>
      <p:sp>
        <p:nvSpPr>
          <p:cNvPr id="6" name="Footer Placeholder 5">
            <a:extLst>
              <a:ext uri="{FF2B5EF4-FFF2-40B4-BE49-F238E27FC236}">
                <a16:creationId xmlns:a16="http://schemas.microsoft.com/office/drawing/2014/main" id="{06A762BE-E310-32C4-65DE-9093975641C2}"/>
              </a:ext>
            </a:extLst>
          </p:cNvPr>
          <p:cNvSpPr>
            <a:spLocks noGrp="1"/>
          </p:cNvSpPr>
          <p:nvPr>
            <p:ph type="ftr" sz="quarter" idx="11"/>
          </p:nvPr>
        </p:nvSpPr>
        <p:spPr/>
        <p:txBody>
          <a:bodyPr/>
          <a:lstStyle/>
          <a:p>
            <a:r>
              <a:rPr lang="en-GB"/>
              <a:t>LIP Internship Program 2026</a:t>
            </a:r>
          </a:p>
        </p:txBody>
      </p:sp>
      <p:sp>
        <p:nvSpPr>
          <p:cNvPr id="7" name="Slide Number Placeholder 6">
            <a:extLst>
              <a:ext uri="{FF2B5EF4-FFF2-40B4-BE49-F238E27FC236}">
                <a16:creationId xmlns:a16="http://schemas.microsoft.com/office/drawing/2014/main" id="{5EEDC5DB-C6BC-0A73-7421-B3D2BE34D2F8}"/>
              </a:ext>
            </a:extLst>
          </p:cNvPr>
          <p:cNvSpPr>
            <a:spLocks noGrp="1"/>
          </p:cNvSpPr>
          <p:nvPr>
            <p:ph type="sldNum" sz="quarter" idx="12"/>
          </p:nvPr>
        </p:nvSpPr>
        <p:spPr/>
        <p:txBody>
          <a:bodyPr/>
          <a:lstStyle/>
          <a:p>
            <a:fld id="{F45990A4-1061-44B4-8729-0EC0FEAA4D99}" type="slidenum">
              <a:rPr lang="en-GB" smtClean="0"/>
              <a:t>‹#›</a:t>
            </a:fld>
            <a:endParaRPr lang="en-GB"/>
          </a:p>
        </p:txBody>
      </p:sp>
    </p:spTree>
    <p:extLst>
      <p:ext uri="{BB962C8B-B14F-4D97-AF65-F5344CB8AC3E}">
        <p14:creationId xmlns:p14="http://schemas.microsoft.com/office/powerpoint/2010/main" val="35858311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9017000" y="152400"/>
            <a:ext cx="2870200" cy="5943600"/>
          </a:xfrm>
        </p:spPr>
        <p:txBody>
          <a:bodyPr vert="eaVert"/>
          <a:lstStyle/>
          <a:p>
            <a:r>
              <a:rPr lang="pt-PT"/>
              <a:t>Clique para editar o estilo</a:t>
            </a:r>
          </a:p>
        </p:txBody>
      </p:sp>
      <p:sp>
        <p:nvSpPr>
          <p:cNvPr id="3" name="Marcador de Posição de Texto Vertical 2"/>
          <p:cNvSpPr>
            <a:spLocks noGrp="1"/>
          </p:cNvSpPr>
          <p:nvPr>
            <p:ph type="body" orient="vert" idx="1"/>
          </p:nvPr>
        </p:nvSpPr>
        <p:spPr>
          <a:xfrm>
            <a:off x="406400" y="152400"/>
            <a:ext cx="8407400" cy="5943600"/>
          </a:xfrm>
        </p:spPr>
        <p:txBody>
          <a:bodyPr vert="eaVert"/>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Rectangle 5"/>
          <p:cNvSpPr>
            <a:spLocks noGrp="1" noChangeArrowheads="1"/>
          </p:cNvSpPr>
          <p:nvPr>
            <p:ph type="dt" sz="half" idx="10"/>
          </p:nvPr>
        </p:nvSpPr>
        <p:spPr/>
        <p:txBody>
          <a:bodyPr/>
          <a:lstStyle>
            <a:lvl1pPr>
              <a:defRPr>
                <a:latin typeface="Arial" charset="0"/>
              </a:defRPr>
            </a:lvl1pPr>
          </a:lstStyle>
          <a:p>
            <a:pPr>
              <a:defRPr/>
            </a:pPr>
            <a:r>
              <a:rPr lang="en-US"/>
              <a:t>10/07/2026</a:t>
            </a:r>
            <a:endParaRPr lang="en-GB"/>
          </a:p>
        </p:txBody>
      </p:sp>
      <p:sp>
        <p:nvSpPr>
          <p:cNvPr id="5" name="Rectangle 6"/>
          <p:cNvSpPr>
            <a:spLocks noGrp="1" noChangeArrowheads="1"/>
          </p:cNvSpPr>
          <p:nvPr>
            <p:ph type="ftr" sz="quarter" idx="11"/>
          </p:nvPr>
        </p:nvSpPr>
        <p:spPr/>
        <p:txBody>
          <a:bodyPr/>
          <a:lstStyle>
            <a:lvl1pPr>
              <a:defRPr/>
            </a:lvl1pPr>
          </a:lstStyle>
          <a:p>
            <a:pPr>
              <a:defRPr/>
            </a:pPr>
            <a:r>
              <a:rPr lang="en-GB"/>
              <a:t>LIP Internship Program 2026</a:t>
            </a:r>
          </a:p>
        </p:txBody>
      </p:sp>
      <p:sp>
        <p:nvSpPr>
          <p:cNvPr id="6" name="Rectangle 7"/>
          <p:cNvSpPr>
            <a:spLocks noGrp="1" noChangeArrowheads="1"/>
          </p:cNvSpPr>
          <p:nvPr>
            <p:ph type="sldNum" sz="quarter" idx="12"/>
          </p:nvPr>
        </p:nvSpPr>
        <p:spPr/>
        <p:txBody>
          <a:bodyPr/>
          <a:lstStyle>
            <a:lvl1pPr>
              <a:defRPr/>
            </a:lvl1pPr>
          </a:lstStyle>
          <a:p>
            <a:pPr>
              <a:defRPr/>
            </a:pPr>
            <a:fld id="{48071C7E-70BF-4E1B-B6B9-347BCC47BEC0}" type="slidenum">
              <a:rPr lang="en-GB"/>
              <a:pPr>
                <a:defRPr/>
              </a:pPr>
              <a:t>‹#›</a:t>
            </a:fld>
            <a:endParaRPr lang="en-GB"/>
          </a:p>
        </p:txBody>
      </p:sp>
    </p:spTree>
    <p:extLst>
      <p:ext uri="{BB962C8B-B14F-4D97-AF65-F5344CB8AC3E}">
        <p14:creationId xmlns:p14="http://schemas.microsoft.com/office/powerpoint/2010/main" val="17182524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cxnSp>
        <p:nvCxnSpPr>
          <p:cNvPr id="3" name="Straight Connector 2"/>
          <p:cNvCxnSpPr/>
          <p:nvPr userDrawn="1"/>
        </p:nvCxnSpPr>
        <p:spPr>
          <a:xfrm>
            <a:off x="571500" y="6286501"/>
            <a:ext cx="11049000" cy="1588"/>
          </a:xfrm>
          <a:prstGeom prst="line">
            <a:avLst/>
          </a:prstGeom>
          <a:ln w="825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09600" y="274639"/>
            <a:ext cx="10972800" cy="939784"/>
          </a:xfrm>
          <a:ln w="82550">
            <a:solidFill>
              <a:schemeClr val="accent6">
                <a:lumMod val="75000"/>
              </a:schemeClr>
            </a:solidFill>
          </a:ln>
        </p:spPr>
        <p:txBody>
          <a:bodyPr/>
          <a:lstStyle/>
          <a:p>
            <a:r>
              <a:rPr lang="en-US" dirty="0"/>
              <a:t>Click to edit Master title style</a:t>
            </a:r>
            <a:endParaRPr lang="pt-PT" dirty="0"/>
          </a:p>
        </p:txBody>
      </p:sp>
      <p:sp>
        <p:nvSpPr>
          <p:cNvPr id="4" name="Date Placeholder 3"/>
          <p:cNvSpPr>
            <a:spLocks noGrp="1"/>
          </p:cNvSpPr>
          <p:nvPr>
            <p:ph type="dt" sz="half" idx="10"/>
          </p:nvPr>
        </p:nvSpPr>
        <p:spPr>
          <a:xfrm>
            <a:off x="609602" y="6356351"/>
            <a:ext cx="3009900" cy="365125"/>
          </a:xfrm>
        </p:spPr>
        <p:txBody>
          <a:bodyPr/>
          <a:lstStyle>
            <a:lvl1pPr>
              <a:defRPr>
                <a:latin typeface="Arial" charset="0"/>
              </a:defRPr>
            </a:lvl1pPr>
          </a:lstStyle>
          <a:p>
            <a:pPr>
              <a:defRPr/>
            </a:pPr>
            <a:r>
              <a:rPr lang="en-US"/>
              <a:t>10/07/2026</a:t>
            </a:r>
            <a:endParaRPr lang="pt-PT" dirty="0"/>
          </a:p>
        </p:txBody>
      </p:sp>
      <p:sp>
        <p:nvSpPr>
          <p:cNvPr id="5" name="Footer Placeholder 4"/>
          <p:cNvSpPr>
            <a:spLocks noGrp="1"/>
          </p:cNvSpPr>
          <p:nvPr>
            <p:ph type="ftr" sz="quarter" idx="11"/>
          </p:nvPr>
        </p:nvSpPr>
        <p:spPr>
          <a:xfrm>
            <a:off x="4762502" y="6356351"/>
            <a:ext cx="2952751" cy="365125"/>
          </a:xfrm>
        </p:spPr>
        <p:txBody>
          <a:bodyPr/>
          <a:lstStyle>
            <a:lvl1pPr>
              <a:defRPr/>
            </a:lvl1pPr>
          </a:lstStyle>
          <a:p>
            <a:pPr>
              <a:defRPr/>
            </a:pPr>
            <a:r>
              <a:rPr lang="pt-PT"/>
              <a:t>LIP Internship Program 2026</a:t>
            </a:r>
            <a:endParaRPr lang="pt-PT" dirty="0"/>
          </a:p>
        </p:txBody>
      </p:sp>
      <p:sp>
        <p:nvSpPr>
          <p:cNvPr id="6" name="Slide Number Placeholder 5"/>
          <p:cNvSpPr>
            <a:spLocks noGrp="1"/>
          </p:cNvSpPr>
          <p:nvPr>
            <p:ph type="sldNum" sz="quarter" idx="12"/>
          </p:nvPr>
        </p:nvSpPr>
        <p:spPr/>
        <p:txBody>
          <a:bodyPr/>
          <a:lstStyle>
            <a:lvl1pPr>
              <a:defRPr/>
            </a:lvl1pPr>
          </a:lstStyle>
          <a:p>
            <a:pPr>
              <a:defRPr/>
            </a:pPr>
            <a:fld id="{42AAC310-1611-467E-96CD-71904DA6BFD3}" type="slidenum">
              <a:rPr lang="pt-PT"/>
              <a:pPr>
                <a:defRPr/>
              </a:pPr>
              <a:t>‹#›</a:t>
            </a:fld>
            <a:endParaRPr lang="pt-PT"/>
          </a:p>
        </p:txBody>
      </p:sp>
    </p:spTree>
    <p:extLst>
      <p:ext uri="{BB962C8B-B14F-4D97-AF65-F5344CB8AC3E}">
        <p14:creationId xmlns:p14="http://schemas.microsoft.com/office/powerpoint/2010/main" val="28818284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iapositivo de título">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0693" y="3598339"/>
            <a:ext cx="9440035" cy="1049867"/>
          </a:xfrm>
          <a:prstGeom prst="rect">
            <a:avLst/>
          </a:prstGeo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PT"/>
              <a:t>Faça clique para editar o estilo</a:t>
            </a:r>
            <a:endParaRPr lang="en-US" dirty="0"/>
          </a:p>
        </p:txBody>
      </p:sp>
      <p:sp>
        <p:nvSpPr>
          <p:cNvPr id="7" name="Título 6"/>
          <p:cNvSpPr>
            <a:spLocks noGrp="1"/>
          </p:cNvSpPr>
          <p:nvPr>
            <p:ph type="title"/>
          </p:nvPr>
        </p:nvSpPr>
        <p:spPr>
          <a:xfrm>
            <a:off x="913795" y="609600"/>
            <a:ext cx="10353763" cy="970450"/>
          </a:xfrm>
          <a:prstGeom prst="rect">
            <a:avLst/>
          </a:prstGeom>
        </p:spPr>
        <p:txBody>
          <a:bodyPr/>
          <a:lstStyle/>
          <a:p>
            <a:r>
              <a:rPr lang="pt-PT"/>
              <a:t>Clique para editar o estilo</a:t>
            </a:r>
          </a:p>
        </p:txBody>
      </p:sp>
    </p:spTree>
    <p:extLst>
      <p:ext uri="{BB962C8B-B14F-4D97-AF65-F5344CB8AC3E}">
        <p14:creationId xmlns:p14="http://schemas.microsoft.com/office/powerpoint/2010/main" val="126410805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ítulo e objeto">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53278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itle 1"/>
          <p:cNvSpPr>
            <a:spLocks noGrp="1"/>
          </p:cNvSpPr>
          <p:nvPr>
            <p:ph type="title"/>
          </p:nvPr>
        </p:nvSpPr>
        <p:spPr>
          <a:xfrm>
            <a:off x="1295402" y="1761069"/>
            <a:ext cx="9590551" cy="1828813"/>
          </a:xfrm>
          <a:prstGeom prst="rect">
            <a:avLst/>
          </a:prstGeom>
        </p:spPr>
        <p:txBody>
          <a:bodyPr anchor="b"/>
          <a:lstStyle>
            <a:lvl1pPr algn="ctr">
              <a:defRPr sz="4000" b="0" cap="none"/>
            </a:lvl1pPr>
          </a:lstStyle>
          <a:p>
            <a:r>
              <a:rPr lang="pt-PT"/>
              <a:t>Clique para editar o estilo</a:t>
            </a:r>
            <a:endParaRPr lang="en-US" dirty="0"/>
          </a:p>
        </p:txBody>
      </p:sp>
      <p:sp>
        <p:nvSpPr>
          <p:cNvPr id="3" name="Text Placeholder 2"/>
          <p:cNvSpPr>
            <a:spLocks noGrp="1"/>
          </p:cNvSpPr>
          <p:nvPr>
            <p:ph type="body" idx="1"/>
          </p:nvPr>
        </p:nvSpPr>
        <p:spPr>
          <a:xfrm>
            <a:off x="1295402" y="3589879"/>
            <a:ext cx="9590551" cy="1507054"/>
          </a:xfrm>
          <a:prstGeom prst="rect">
            <a:avLst/>
          </a:prstGeo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PT"/>
              <a:t>Clique para editar os estilos</a:t>
            </a:r>
          </a:p>
        </p:txBody>
      </p:sp>
      <p:sp>
        <p:nvSpPr>
          <p:cNvPr id="4" name="Date Placeholder 3"/>
          <p:cNvSpPr>
            <a:spLocks noGrp="1"/>
          </p:cNvSpPr>
          <p:nvPr>
            <p:ph type="dt" sz="half" idx="10"/>
          </p:nvPr>
        </p:nvSpPr>
        <p:spPr>
          <a:xfrm>
            <a:off x="7678736" y="5883277"/>
            <a:ext cx="2743200" cy="365125"/>
          </a:xfrm>
          <a:prstGeom prst="rect">
            <a:avLst/>
          </a:prstGeom>
        </p:spPr>
        <p:txBody>
          <a:bodyPr/>
          <a:lstStyle/>
          <a:p>
            <a:r>
              <a:rPr lang="en-US"/>
              <a:t>10/07/2026</a:t>
            </a:r>
            <a:endParaRPr lang="pt-PT"/>
          </a:p>
        </p:txBody>
      </p:sp>
      <p:sp>
        <p:nvSpPr>
          <p:cNvPr id="5" name="Footer Placeholder 4"/>
          <p:cNvSpPr>
            <a:spLocks noGrp="1"/>
          </p:cNvSpPr>
          <p:nvPr>
            <p:ph type="ftr" sz="quarter" idx="11"/>
          </p:nvPr>
        </p:nvSpPr>
        <p:spPr>
          <a:xfrm>
            <a:off x="913797" y="5883277"/>
            <a:ext cx="6672865" cy="365125"/>
          </a:xfrm>
          <a:prstGeom prst="rect">
            <a:avLst/>
          </a:prstGeom>
        </p:spPr>
        <p:txBody>
          <a:bodyPr/>
          <a:lstStyle/>
          <a:p>
            <a:r>
              <a:rPr lang="pt-PT"/>
              <a:t>LIP Internship Program 2026</a:t>
            </a:r>
          </a:p>
        </p:txBody>
      </p:sp>
      <p:sp>
        <p:nvSpPr>
          <p:cNvPr id="6" name="Slide Number Placeholder 5"/>
          <p:cNvSpPr>
            <a:spLocks noGrp="1"/>
          </p:cNvSpPr>
          <p:nvPr>
            <p:ph type="sldNum" sz="quarter" idx="12"/>
          </p:nvPr>
        </p:nvSpPr>
        <p:spPr>
          <a:xfrm>
            <a:off x="10514013" y="5883277"/>
            <a:ext cx="753545" cy="365125"/>
          </a:xfrm>
          <a:prstGeom prst="rect">
            <a:avLst/>
          </a:prstGeom>
        </p:spPr>
        <p:txBody>
          <a:bodyPr/>
          <a:lstStyle/>
          <a:p>
            <a:fld id="{FDDB05BF-019A-49DE-A247-442B2AB4F089}" type="slidenum">
              <a:rPr lang="pt-PT" smtClean="0"/>
              <a:t>‹#›</a:t>
            </a:fld>
            <a:endParaRPr lang="pt-PT"/>
          </a:p>
        </p:txBody>
      </p:sp>
    </p:spTree>
    <p:extLst>
      <p:ext uri="{BB962C8B-B14F-4D97-AF65-F5344CB8AC3E}">
        <p14:creationId xmlns:p14="http://schemas.microsoft.com/office/powerpoint/2010/main" val="129106349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3" cy="970450"/>
          </a:xfrm>
          <a:prstGeom prst="rect">
            <a:avLst/>
          </a:prstGeom>
        </p:spPr>
        <p:txBody>
          <a:bodyPr/>
          <a:lstStyle/>
          <a:p>
            <a:r>
              <a:rPr lang="pt-PT"/>
              <a:t>Clique para editar o estilo</a:t>
            </a:r>
            <a:endParaRPr lang="en-US" dirty="0"/>
          </a:p>
        </p:txBody>
      </p:sp>
      <p:sp>
        <p:nvSpPr>
          <p:cNvPr id="3" name="Content Placeholder 2"/>
          <p:cNvSpPr>
            <a:spLocks noGrp="1"/>
          </p:cNvSpPr>
          <p:nvPr>
            <p:ph sz="half" idx="1"/>
          </p:nvPr>
        </p:nvSpPr>
        <p:spPr>
          <a:xfrm>
            <a:off x="913797" y="1732449"/>
            <a:ext cx="5060497" cy="4058750"/>
          </a:xfrm>
          <a:prstGeom prst="rect">
            <a:avLst/>
          </a:prstGeom>
        </p:spPr>
        <p:txBody>
          <a:bodyPr anchor="t">
            <a:normAutofit/>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Content Placeholder 3"/>
          <p:cNvSpPr>
            <a:spLocks noGrp="1"/>
          </p:cNvSpPr>
          <p:nvPr>
            <p:ph sz="half" idx="2"/>
          </p:nvPr>
        </p:nvSpPr>
        <p:spPr>
          <a:xfrm>
            <a:off x="6202893" y="1732451"/>
            <a:ext cx="5064665" cy="4058751"/>
          </a:xfrm>
          <a:prstGeom prst="rect">
            <a:avLst/>
          </a:prstGeom>
        </p:spPr>
        <p:txBody>
          <a:bodyPr anchor="t">
            <a:normAutofit/>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Date Placeholder 4"/>
          <p:cNvSpPr>
            <a:spLocks noGrp="1"/>
          </p:cNvSpPr>
          <p:nvPr>
            <p:ph type="dt" sz="half" idx="10"/>
          </p:nvPr>
        </p:nvSpPr>
        <p:spPr>
          <a:xfrm>
            <a:off x="7678736" y="5883277"/>
            <a:ext cx="2743200" cy="365125"/>
          </a:xfrm>
          <a:prstGeom prst="rect">
            <a:avLst/>
          </a:prstGeom>
        </p:spPr>
        <p:txBody>
          <a:bodyPr/>
          <a:lstStyle/>
          <a:p>
            <a:r>
              <a:rPr lang="en-US"/>
              <a:t>10/07/2026</a:t>
            </a:r>
            <a:endParaRPr lang="pt-PT"/>
          </a:p>
        </p:txBody>
      </p:sp>
      <p:sp>
        <p:nvSpPr>
          <p:cNvPr id="6" name="Footer Placeholder 5"/>
          <p:cNvSpPr>
            <a:spLocks noGrp="1"/>
          </p:cNvSpPr>
          <p:nvPr>
            <p:ph type="ftr" sz="quarter" idx="11"/>
          </p:nvPr>
        </p:nvSpPr>
        <p:spPr>
          <a:xfrm>
            <a:off x="913797" y="5883277"/>
            <a:ext cx="6672865" cy="365125"/>
          </a:xfrm>
          <a:prstGeom prst="rect">
            <a:avLst/>
          </a:prstGeom>
        </p:spPr>
        <p:txBody>
          <a:bodyPr/>
          <a:lstStyle/>
          <a:p>
            <a:r>
              <a:rPr lang="pt-PT"/>
              <a:t>LIP Internship Program 2026</a:t>
            </a:r>
          </a:p>
        </p:txBody>
      </p:sp>
      <p:sp>
        <p:nvSpPr>
          <p:cNvPr id="7" name="Slide Number Placeholder 6"/>
          <p:cNvSpPr>
            <a:spLocks noGrp="1"/>
          </p:cNvSpPr>
          <p:nvPr>
            <p:ph type="sldNum" sz="quarter" idx="12"/>
          </p:nvPr>
        </p:nvSpPr>
        <p:spPr>
          <a:xfrm>
            <a:off x="10514013" y="5883277"/>
            <a:ext cx="753545" cy="365125"/>
          </a:xfrm>
          <a:prstGeom prst="rect">
            <a:avLst/>
          </a:prstGeom>
        </p:spPr>
        <p:txBody>
          <a:bodyPr/>
          <a:lstStyle/>
          <a:p>
            <a:fld id="{FDDB05BF-019A-49DE-A247-442B2AB4F089}" type="slidenum">
              <a:rPr lang="pt-PT" smtClean="0"/>
              <a:t>‹#›</a:t>
            </a:fld>
            <a:endParaRPr lang="pt-PT"/>
          </a:p>
        </p:txBody>
      </p:sp>
    </p:spTree>
    <p:extLst>
      <p:ext uri="{BB962C8B-B14F-4D97-AF65-F5344CB8AC3E}">
        <p14:creationId xmlns:p14="http://schemas.microsoft.com/office/powerpoint/2010/main" val="25541077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pic>
        <p:nvPicPr>
          <p:cNvPr id="10" name="Picture 9" descr="Slate-V2-S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4" y="1770324"/>
            <a:ext cx="5049897" cy="4112953"/>
          </a:xfrm>
          <a:prstGeom prst="rect">
            <a:avLst/>
          </a:prstGeom>
        </p:spPr>
      </p:pic>
      <p:pic>
        <p:nvPicPr>
          <p:cNvPr id="14" name="Picture 13" descr="Slate-V2-S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7661" y="1770324"/>
            <a:ext cx="5049897" cy="4112953"/>
          </a:xfrm>
          <a:prstGeom prst="rect">
            <a:avLst/>
          </a:prstGeom>
        </p:spPr>
      </p:pic>
      <p:sp>
        <p:nvSpPr>
          <p:cNvPr id="2" name="Title 1"/>
          <p:cNvSpPr>
            <a:spLocks noGrp="1"/>
          </p:cNvSpPr>
          <p:nvPr>
            <p:ph type="title"/>
          </p:nvPr>
        </p:nvSpPr>
        <p:spPr>
          <a:xfrm>
            <a:off x="913795" y="609600"/>
            <a:ext cx="10353763" cy="970450"/>
          </a:xfrm>
          <a:prstGeom prst="rect">
            <a:avLst/>
          </a:prstGeom>
        </p:spPr>
        <p:txBody>
          <a:bodyPr/>
          <a:lstStyle>
            <a:lvl1pPr>
              <a:defRPr/>
            </a:lvl1pPr>
          </a:lstStyle>
          <a:p>
            <a:r>
              <a:rPr lang="pt-PT"/>
              <a:t>Clique para editar o estilo</a:t>
            </a:r>
            <a:endParaRPr lang="en-US" dirty="0"/>
          </a:p>
        </p:txBody>
      </p:sp>
      <p:sp>
        <p:nvSpPr>
          <p:cNvPr id="3" name="Text Placeholder 2"/>
          <p:cNvSpPr>
            <a:spLocks noGrp="1"/>
          </p:cNvSpPr>
          <p:nvPr>
            <p:ph type="body" idx="1"/>
          </p:nvPr>
        </p:nvSpPr>
        <p:spPr>
          <a:xfrm>
            <a:off x="1005872" y="1835254"/>
            <a:ext cx="4876344" cy="544884"/>
          </a:xfrm>
          <a:prstGeom prst="rect">
            <a:avLst/>
          </a:prstGeo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4" name="Content Placeholder 3"/>
          <p:cNvSpPr>
            <a:spLocks noGrp="1"/>
          </p:cNvSpPr>
          <p:nvPr>
            <p:ph sz="half" idx="2"/>
          </p:nvPr>
        </p:nvSpPr>
        <p:spPr>
          <a:xfrm>
            <a:off x="1005872" y="2380139"/>
            <a:ext cx="4876344" cy="3411063"/>
          </a:xfrm>
          <a:prstGeom prst="rect">
            <a:avLst/>
          </a:prstGeom>
        </p:spPr>
        <p:txBody>
          <a:bodyPr anchor="t">
            <a:normAutofit/>
          </a:bodyPr>
          <a:lstStyle>
            <a:lvl1pPr>
              <a:defRPr sz="1800"/>
            </a:lvl1pPr>
            <a:lvl2pPr>
              <a:defRPr sz="1600"/>
            </a:lvl2pPr>
            <a:lvl3pPr>
              <a:defRPr sz="1400"/>
            </a:lvl3pPr>
            <a:lvl4pPr>
              <a:defRPr sz="1200"/>
            </a:lvl4pPr>
            <a:lvl5pPr>
              <a:defRPr sz="1200"/>
            </a:lvl5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Text Placeholder 4"/>
          <p:cNvSpPr>
            <a:spLocks noGrp="1"/>
          </p:cNvSpPr>
          <p:nvPr>
            <p:ph type="body" sz="quarter" idx="3"/>
          </p:nvPr>
        </p:nvSpPr>
        <p:spPr>
          <a:xfrm>
            <a:off x="6294967" y="1835256"/>
            <a:ext cx="4895331" cy="544883"/>
          </a:xfrm>
          <a:prstGeom prst="rect">
            <a:avLst/>
          </a:prstGeo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6" name="Content Placeholder 5"/>
          <p:cNvSpPr>
            <a:spLocks noGrp="1"/>
          </p:cNvSpPr>
          <p:nvPr>
            <p:ph sz="quarter" idx="4"/>
          </p:nvPr>
        </p:nvSpPr>
        <p:spPr>
          <a:xfrm>
            <a:off x="6294967" y="2380139"/>
            <a:ext cx="4895331" cy="3411063"/>
          </a:xfrm>
          <a:prstGeom prst="rect">
            <a:avLst/>
          </a:prstGeom>
        </p:spPr>
        <p:txBody>
          <a:bodyPr anchor="t">
            <a:normAutofit/>
          </a:bodyPr>
          <a:lstStyle>
            <a:lvl1pPr>
              <a:defRPr sz="1800"/>
            </a:lvl1pPr>
            <a:lvl2pPr>
              <a:defRPr sz="1600"/>
            </a:lvl2pPr>
            <a:lvl3pPr>
              <a:defRPr sz="1400"/>
            </a:lvl3pPr>
            <a:lvl4pPr>
              <a:defRPr sz="1200"/>
            </a:lvl4pPr>
            <a:lvl5pPr>
              <a:defRPr sz="1200"/>
            </a:lvl5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7" name="Date Placeholder 6"/>
          <p:cNvSpPr>
            <a:spLocks noGrp="1"/>
          </p:cNvSpPr>
          <p:nvPr>
            <p:ph type="dt" sz="half" idx="10"/>
          </p:nvPr>
        </p:nvSpPr>
        <p:spPr>
          <a:xfrm>
            <a:off x="7678736" y="5883277"/>
            <a:ext cx="2743200" cy="365125"/>
          </a:xfrm>
          <a:prstGeom prst="rect">
            <a:avLst/>
          </a:prstGeom>
        </p:spPr>
        <p:txBody>
          <a:bodyPr/>
          <a:lstStyle/>
          <a:p>
            <a:r>
              <a:rPr lang="en-US"/>
              <a:t>10/07/2026</a:t>
            </a:r>
            <a:endParaRPr lang="pt-PT"/>
          </a:p>
        </p:txBody>
      </p:sp>
      <p:sp>
        <p:nvSpPr>
          <p:cNvPr id="8" name="Footer Placeholder 7"/>
          <p:cNvSpPr>
            <a:spLocks noGrp="1"/>
          </p:cNvSpPr>
          <p:nvPr>
            <p:ph type="ftr" sz="quarter" idx="11"/>
          </p:nvPr>
        </p:nvSpPr>
        <p:spPr>
          <a:xfrm>
            <a:off x="913797" y="5883277"/>
            <a:ext cx="6672865" cy="365125"/>
          </a:xfrm>
          <a:prstGeom prst="rect">
            <a:avLst/>
          </a:prstGeom>
        </p:spPr>
        <p:txBody>
          <a:bodyPr/>
          <a:lstStyle/>
          <a:p>
            <a:r>
              <a:rPr lang="pt-PT"/>
              <a:t>LIP Internship Program 2026</a:t>
            </a:r>
          </a:p>
        </p:txBody>
      </p:sp>
      <p:sp>
        <p:nvSpPr>
          <p:cNvPr id="9" name="Slide Number Placeholder 8"/>
          <p:cNvSpPr>
            <a:spLocks noGrp="1"/>
          </p:cNvSpPr>
          <p:nvPr>
            <p:ph type="sldNum" sz="quarter" idx="12"/>
          </p:nvPr>
        </p:nvSpPr>
        <p:spPr>
          <a:xfrm>
            <a:off x="10514013" y="5883277"/>
            <a:ext cx="753545" cy="365125"/>
          </a:xfrm>
          <a:prstGeom prst="rect">
            <a:avLst/>
          </a:prstGeom>
        </p:spPr>
        <p:txBody>
          <a:bodyPr/>
          <a:lstStyle/>
          <a:p>
            <a:fld id="{FDDB05BF-019A-49DE-A247-442B2AB4F089}" type="slidenum">
              <a:rPr lang="pt-PT" smtClean="0"/>
              <a:t>‹#›</a:t>
            </a:fld>
            <a:endParaRPr lang="pt-PT"/>
          </a:p>
        </p:txBody>
      </p:sp>
    </p:spTree>
    <p:extLst>
      <p:ext uri="{BB962C8B-B14F-4D97-AF65-F5344CB8AC3E}">
        <p14:creationId xmlns:p14="http://schemas.microsoft.com/office/powerpoint/2010/main" val="294318026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3" cy="970450"/>
          </a:xfrm>
          <a:prstGeom prst="rect">
            <a:avLst/>
          </a:prstGeom>
        </p:spPr>
        <p:txBody>
          <a:bodyPr/>
          <a:lstStyle/>
          <a:p>
            <a:r>
              <a:rPr lang="pt-PT"/>
              <a:t>Clique para editar o estilo</a:t>
            </a:r>
            <a:endParaRPr lang="en-US" dirty="0"/>
          </a:p>
        </p:txBody>
      </p:sp>
      <p:sp>
        <p:nvSpPr>
          <p:cNvPr id="3" name="Date Placeholder 2"/>
          <p:cNvSpPr>
            <a:spLocks noGrp="1"/>
          </p:cNvSpPr>
          <p:nvPr>
            <p:ph type="dt" sz="half" idx="10"/>
          </p:nvPr>
        </p:nvSpPr>
        <p:spPr>
          <a:xfrm>
            <a:off x="7678736" y="5883277"/>
            <a:ext cx="2743200" cy="365125"/>
          </a:xfrm>
          <a:prstGeom prst="rect">
            <a:avLst/>
          </a:prstGeom>
        </p:spPr>
        <p:txBody>
          <a:bodyPr/>
          <a:lstStyle/>
          <a:p>
            <a:r>
              <a:rPr lang="en-US"/>
              <a:t>10/07/2026</a:t>
            </a:r>
            <a:endParaRPr lang="pt-PT"/>
          </a:p>
        </p:txBody>
      </p:sp>
      <p:sp>
        <p:nvSpPr>
          <p:cNvPr id="4" name="Footer Placeholder 3"/>
          <p:cNvSpPr>
            <a:spLocks noGrp="1"/>
          </p:cNvSpPr>
          <p:nvPr>
            <p:ph type="ftr" sz="quarter" idx="11"/>
          </p:nvPr>
        </p:nvSpPr>
        <p:spPr>
          <a:xfrm>
            <a:off x="913797" y="5883277"/>
            <a:ext cx="6672865" cy="365125"/>
          </a:xfrm>
          <a:prstGeom prst="rect">
            <a:avLst/>
          </a:prstGeom>
        </p:spPr>
        <p:txBody>
          <a:bodyPr/>
          <a:lstStyle/>
          <a:p>
            <a:r>
              <a:rPr lang="pt-PT"/>
              <a:t>LIP Internship Program 2026</a:t>
            </a:r>
          </a:p>
        </p:txBody>
      </p:sp>
      <p:sp>
        <p:nvSpPr>
          <p:cNvPr id="5" name="Slide Number Placeholder 4"/>
          <p:cNvSpPr>
            <a:spLocks noGrp="1"/>
          </p:cNvSpPr>
          <p:nvPr>
            <p:ph type="sldNum" sz="quarter" idx="12"/>
          </p:nvPr>
        </p:nvSpPr>
        <p:spPr>
          <a:xfrm>
            <a:off x="10514013" y="5883277"/>
            <a:ext cx="753545" cy="365125"/>
          </a:xfrm>
          <a:prstGeom prst="rect">
            <a:avLst/>
          </a:prstGeom>
        </p:spPr>
        <p:txBody>
          <a:bodyPr/>
          <a:lstStyle/>
          <a:p>
            <a:fld id="{FDDB05BF-019A-49DE-A247-442B2AB4F089}" type="slidenum">
              <a:rPr lang="pt-PT" smtClean="0"/>
              <a:t>‹#›</a:t>
            </a:fld>
            <a:endParaRPr lang="pt-PT"/>
          </a:p>
        </p:txBody>
      </p:sp>
    </p:spTree>
    <p:extLst>
      <p:ext uri="{BB962C8B-B14F-4D97-AF65-F5344CB8AC3E}">
        <p14:creationId xmlns:p14="http://schemas.microsoft.com/office/powerpoint/2010/main" val="20905188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678736" y="5883277"/>
            <a:ext cx="2743200" cy="365125"/>
          </a:xfrm>
          <a:prstGeom prst="rect">
            <a:avLst/>
          </a:prstGeom>
        </p:spPr>
        <p:txBody>
          <a:bodyPr/>
          <a:lstStyle/>
          <a:p>
            <a:r>
              <a:rPr lang="en-US"/>
              <a:t>10/07/2026</a:t>
            </a:r>
            <a:endParaRPr lang="pt-PT"/>
          </a:p>
        </p:txBody>
      </p:sp>
      <p:sp>
        <p:nvSpPr>
          <p:cNvPr id="3" name="Footer Placeholder 2"/>
          <p:cNvSpPr>
            <a:spLocks noGrp="1"/>
          </p:cNvSpPr>
          <p:nvPr>
            <p:ph type="ftr" sz="quarter" idx="11"/>
          </p:nvPr>
        </p:nvSpPr>
        <p:spPr>
          <a:xfrm>
            <a:off x="913797" y="5883277"/>
            <a:ext cx="6672865" cy="365125"/>
          </a:xfrm>
          <a:prstGeom prst="rect">
            <a:avLst/>
          </a:prstGeom>
        </p:spPr>
        <p:txBody>
          <a:bodyPr/>
          <a:lstStyle/>
          <a:p>
            <a:r>
              <a:rPr lang="pt-PT"/>
              <a:t>LIP Internship Program 2026</a:t>
            </a:r>
          </a:p>
        </p:txBody>
      </p:sp>
      <p:sp>
        <p:nvSpPr>
          <p:cNvPr id="4" name="Slide Number Placeholder 3"/>
          <p:cNvSpPr>
            <a:spLocks noGrp="1"/>
          </p:cNvSpPr>
          <p:nvPr>
            <p:ph type="sldNum" sz="quarter" idx="12"/>
          </p:nvPr>
        </p:nvSpPr>
        <p:spPr>
          <a:xfrm>
            <a:off x="10514013" y="5883277"/>
            <a:ext cx="753545" cy="365125"/>
          </a:xfrm>
          <a:prstGeom prst="rect">
            <a:avLst/>
          </a:prstGeom>
        </p:spPr>
        <p:txBody>
          <a:bodyPr/>
          <a:lstStyle/>
          <a:p>
            <a:fld id="{FDDB05BF-019A-49DE-A247-442B2AB4F089}" type="slidenum">
              <a:rPr lang="pt-PT" smtClean="0"/>
              <a:t>‹#›</a:t>
            </a:fld>
            <a:endParaRPr lang="pt-PT"/>
          </a:p>
        </p:txBody>
      </p:sp>
    </p:spTree>
    <p:extLst>
      <p:ext uri="{BB962C8B-B14F-4D97-AF65-F5344CB8AC3E}">
        <p14:creationId xmlns:p14="http://schemas.microsoft.com/office/powerpoint/2010/main" val="293000570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913797" y="609600"/>
            <a:ext cx="3706889" cy="1821918"/>
          </a:xfrm>
          <a:prstGeom prst="rect">
            <a:avLst/>
          </a:prstGeom>
        </p:spPr>
        <p:txBody>
          <a:bodyPr anchor="b">
            <a:normAutofit/>
          </a:bodyPr>
          <a:lstStyle>
            <a:lvl1pPr algn="ctr">
              <a:defRPr sz="2400" b="0"/>
            </a:lvl1pPr>
          </a:lstStyle>
          <a:p>
            <a:r>
              <a:rPr lang="pt-PT"/>
              <a:t>Clique para editar o estilo</a:t>
            </a:r>
            <a:endParaRPr lang="en-US" dirty="0"/>
          </a:p>
        </p:txBody>
      </p:sp>
      <p:sp>
        <p:nvSpPr>
          <p:cNvPr id="3" name="Content Placeholder 2"/>
          <p:cNvSpPr>
            <a:spLocks noGrp="1"/>
          </p:cNvSpPr>
          <p:nvPr>
            <p:ph idx="1"/>
          </p:nvPr>
        </p:nvSpPr>
        <p:spPr>
          <a:xfrm>
            <a:off x="4855634" y="609600"/>
            <a:ext cx="6411924" cy="5181600"/>
          </a:xfrm>
          <a:prstGeom prst="rect">
            <a:avLst/>
          </a:prstGeom>
        </p:spPr>
        <p:txBody>
          <a:bodyPr>
            <a:normAutofit/>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Text Placeholder 3"/>
          <p:cNvSpPr>
            <a:spLocks noGrp="1"/>
          </p:cNvSpPr>
          <p:nvPr>
            <p:ph type="body" sz="half" idx="2"/>
          </p:nvPr>
        </p:nvSpPr>
        <p:spPr>
          <a:xfrm>
            <a:off x="913797" y="2431518"/>
            <a:ext cx="3706889" cy="3359681"/>
          </a:xfrm>
          <a:prstGeom prst="rect">
            <a:avLst/>
          </a:prstGeo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5" name="Date Placeholder 4"/>
          <p:cNvSpPr>
            <a:spLocks noGrp="1"/>
          </p:cNvSpPr>
          <p:nvPr>
            <p:ph type="dt" sz="half" idx="10"/>
          </p:nvPr>
        </p:nvSpPr>
        <p:spPr>
          <a:xfrm>
            <a:off x="7678736" y="5883277"/>
            <a:ext cx="2743200" cy="365125"/>
          </a:xfrm>
          <a:prstGeom prst="rect">
            <a:avLst/>
          </a:prstGeom>
        </p:spPr>
        <p:txBody>
          <a:bodyPr/>
          <a:lstStyle/>
          <a:p>
            <a:r>
              <a:rPr lang="en-US"/>
              <a:t>10/07/2026</a:t>
            </a:r>
            <a:endParaRPr lang="pt-PT"/>
          </a:p>
        </p:txBody>
      </p:sp>
      <p:sp>
        <p:nvSpPr>
          <p:cNvPr id="6" name="Footer Placeholder 5"/>
          <p:cNvSpPr>
            <a:spLocks noGrp="1"/>
          </p:cNvSpPr>
          <p:nvPr>
            <p:ph type="ftr" sz="quarter" idx="11"/>
          </p:nvPr>
        </p:nvSpPr>
        <p:spPr>
          <a:xfrm>
            <a:off x="913797" y="5883277"/>
            <a:ext cx="6672865" cy="365125"/>
          </a:xfrm>
          <a:prstGeom prst="rect">
            <a:avLst/>
          </a:prstGeom>
        </p:spPr>
        <p:txBody>
          <a:bodyPr/>
          <a:lstStyle/>
          <a:p>
            <a:r>
              <a:rPr lang="pt-PT"/>
              <a:t>LIP Internship Program 2026</a:t>
            </a:r>
          </a:p>
        </p:txBody>
      </p:sp>
      <p:sp>
        <p:nvSpPr>
          <p:cNvPr id="7" name="Slide Number Placeholder 6"/>
          <p:cNvSpPr>
            <a:spLocks noGrp="1"/>
          </p:cNvSpPr>
          <p:nvPr>
            <p:ph type="sldNum" sz="quarter" idx="12"/>
          </p:nvPr>
        </p:nvSpPr>
        <p:spPr>
          <a:xfrm>
            <a:off x="10514013" y="5883277"/>
            <a:ext cx="753545" cy="365125"/>
          </a:xfrm>
          <a:prstGeom prst="rect">
            <a:avLst/>
          </a:prstGeom>
        </p:spPr>
        <p:txBody>
          <a:bodyPr/>
          <a:lstStyle/>
          <a:p>
            <a:fld id="{FDDB05BF-019A-49DE-A247-442B2AB4F089}" type="slidenum">
              <a:rPr lang="pt-PT" smtClean="0"/>
              <a:t>‹#›</a:t>
            </a:fld>
            <a:endParaRPr lang="pt-PT"/>
          </a:p>
        </p:txBody>
      </p:sp>
    </p:spTree>
    <p:extLst>
      <p:ext uri="{BB962C8B-B14F-4D97-AF65-F5344CB8AC3E}">
        <p14:creationId xmlns:p14="http://schemas.microsoft.com/office/powerpoint/2010/main" val="2528988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CFF5A-A395-C29F-9E01-5983A6338FC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D80B543-6EED-9994-6A09-7E9F03C38F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CED6FC0-EAA7-3A81-85B8-CE8C0D3BF28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F2C231A-8B8D-02F6-78AA-E6DCC8948F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475BEE-C001-9B06-003C-0E04AE5D6BC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7A46385-9E09-A6C8-EE5A-85C80ADA14DD}"/>
              </a:ext>
            </a:extLst>
          </p:cNvPr>
          <p:cNvSpPr>
            <a:spLocks noGrp="1"/>
          </p:cNvSpPr>
          <p:nvPr>
            <p:ph type="dt" sz="half" idx="10"/>
          </p:nvPr>
        </p:nvSpPr>
        <p:spPr/>
        <p:txBody>
          <a:bodyPr/>
          <a:lstStyle/>
          <a:p>
            <a:r>
              <a:rPr lang="en-US"/>
              <a:t>10/07/2026</a:t>
            </a:r>
            <a:endParaRPr lang="en-GB"/>
          </a:p>
        </p:txBody>
      </p:sp>
      <p:sp>
        <p:nvSpPr>
          <p:cNvPr id="8" name="Footer Placeholder 7">
            <a:extLst>
              <a:ext uri="{FF2B5EF4-FFF2-40B4-BE49-F238E27FC236}">
                <a16:creationId xmlns:a16="http://schemas.microsoft.com/office/drawing/2014/main" id="{7E525347-FF10-41E7-EEB0-8A14B5A8959D}"/>
              </a:ext>
            </a:extLst>
          </p:cNvPr>
          <p:cNvSpPr>
            <a:spLocks noGrp="1"/>
          </p:cNvSpPr>
          <p:nvPr>
            <p:ph type="ftr" sz="quarter" idx="11"/>
          </p:nvPr>
        </p:nvSpPr>
        <p:spPr/>
        <p:txBody>
          <a:bodyPr/>
          <a:lstStyle/>
          <a:p>
            <a:r>
              <a:rPr lang="en-GB"/>
              <a:t>LIP Internship Program 2026</a:t>
            </a:r>
          </a:p>
        </p:txBody>
      </p:sp>
      <p:sp>
        <p:nvSpPr>
          <p:cNvPr id="9" name="Slide Number Placeholder 8">
            <a:extLst>
              <a:ext uri="{FF2B5EF4-FFF2-40B4-BE49-F238E27FC236}">
                <a16:creationId xmlns:a16="http://schemas.microsoft.com/office/drawing/2014/main" id="{53B397BE-45EC-C262-0CB6-1C632A425AF3}"/>
              </a:ext>
            </a:extLst>
          </p:cNvPr>
          <p:cNvSpPr>
            <a:spLocks noGrp="1"/>
          </p:cNvSpPr>
          <p:nvPr>
            <p:ph type="sldNum" sz="quarter" idx="12"/>
          </p:nvPr>
        </p:nvSpPr>
        <p:spPr/>
        <p:txBody>
          <a:bodyPr/>
          <a:lstStyle/>
          <a:p>
            <a:fld id="{F45990A4-1061-44B4-8729-0EC0FEAA4D99}" type="slidenum">
              <a:rPr lang="en-GB" smtClean="0"/>
              <a:t>‹#›</a:t>
            </a:fld>
            <a:endParaRPr lang="en-GB"/>
          </a:p>
        </p:txBody>
      </p:sp>
    </p:spTree>
    <p:extLst>
      <p:ext uri="{BB962C8B-B14F-4D97-AF65-F5344CB8AC3E}">
        <p14:creationId xmlns:p14="http://schemas.microsoft.com/office/powerpoint/2010/main" val="92831236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pic>
        <p:nvPicPr>
          <p:cNvPr id="12" name="Picture 11" descr="Slate-V2-S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9983" y="609923"/>
            <a:ext cx="4570861" cy="5205472"/>
          </a:xfrm>
          <a:prstGeom prst="rect">
            <a:avLst/>
          </a:prstGeom>
        </p:spPr>
      </p:pic>
      <p:sp>
        <p:nvSpPr>
          <p:cNvPr id="2" name="Title 1"/>
          <p:cNvSpPr>
            <a:spLocks noGrp="1"/>
          </p:cNvSpPr>
          <p:nvPr>
            <p:ph type="title"/>
          </p:nvPr>
        </p:nvSpPr>
        <p:spPr>
          <a:xfrm>
            <a:off x="913796" y="609923"/>
            <a:ext cx="5232901" cy="1829338"/>
          </a:xfrm>
          <a:prstGeom prst="rect">
            <a:avLst/>
          </a:prstGeom>
        </p:spPr>
        <p:txBody>
          <a:bodyPr anchor="b">
            <a:noAutofit/>
          </a:bodyPr>
          <a:lstStyle>
            <a:lvl1pPr algn="ctr">
              <a:defRPr sz="3200" b="0"/>
            </a:lvl1pPr>
          </a:lstStyle>
          <a:p>
            <a:r>
              <a:rPr lang="pt-PT"/>
              <a:t>Clique para editar o estilo</a:t>
            </a:r>
            <a:endParaRPr lang="en-US" dirty="0"/>
          </a:p>
        </p:txBody>
      </p:sp>
      <p:sp>
        <p:nvSpPr>
          <p:cNvPr id="3" name="Picture Placeholder 2"/>
          <p:cNvSpPr>
            <a:spLocks noGrp="1" noChangeAspect="1"/>
          </p:cNvSpPr>
          <p:nvPr>
            <p:ph type="pic" idx="1"/>
          </p:nvPr>
        </p:nvSpPr>
        <p:spPr>
          <a:xfrm>
            <a:off x="6635638" y="743989"/>
            <a:ext cx="4220500" cy="4912822"/>
          </a:xfrm>
          <a:prstGeom prst="rect">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PT"/>
              <a:t>Clique no ícone para adicionar uma imagem</a:t>
            </a:r>
            <a:endParaRPr lang="en-US" dirty="0"/>
          </a:p>
        </p:txBody>
      </p:sp>
      <p:sp>
        <p:nvSpPr>
          <p:cNvPr id="4" name="Text Placeholder 3"/>
          <p:cNvSpPr>
            <a:spLocks noGrp="1"/>
          </p:cNvSpPr>
          <p:nvPr>
            <p:ph type="body" sz="half" idx="2"/>
          </p:nvPr>
        </p:nvSpPr>
        <p:spPr>
          <a:xfrm>
            <a:off x="913796" y="2439261"/>
            <a:ext cx="5232901" cy="3376134"/>
          </a:xfrm>
          <a:prstGeom prst="rect">
            <a:avLst/>
          </a:prstGeo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5" name="Date Placeholder 4"/>
          <p:cNvSpPr>
            <a:spLocks noGrp="1"/>
          </p:cNvSpPr>
          <p:nvPr>
            <p:ph type="dt" sz="half" idx="10"/>
          </p:nvPr>
        </p:nvSpPr>
        <p:spPr>
          <a:xfrm>
            <a:off x="7678736" y="5883277"/>
            <a:ext cx="2743200" cy="365125"/>
          </a:xfrm>
          <a:prstGeom prst="rect">
            <a:avLst/>
          </a:prstGeom>
        </p:spPr>
        <p:txBody>
          <a:bodyPr/>
          <a:lstStyle/>
          <a:p>
            <a:r>
              <a:rPr lang="en-US"/>
              <a:t>10/07/2026</a:t>
            </a:r>
            <a:endParaRPr lang="pt-PT"/>
          </a:p>
        </p:txBody>
      </p:sp>
      <p:sp>
        <p:nvSpPr>
          <p:cNvPr id="6" name="Footer Placeholder 5"/>
          <p:cNvSpPr>
            <a:spLocks noGrp="1"/>
          </p:cNvSpPr>
          <p:nvPr>
            <p:ph type="ftr" sz="quarter" idx="11"/>
          </p:nvPr>
        </p:nvSpPr>
        <p:spPr>
          <a:xfrm>
            <a:off x="913797" y="5883277"/>
            <a:ext cx="6672865" cy="365125"/>
          </a:xfrm>
          <a:prstGeom prst="rect">
            <a:avLst/>
          </a:prstGeom>
        </p:spPr>
        <p:txBody>
          <a:bodyPr/>
          <a:lstStyle/>
          <a:p>
            <a:r>
              <a:rPr lang="pt-PT"/>
              <a:t>LIP Internship Program 2026</a:t>
            </a:r>
          </a:p>
        </p:txBody>
      </p:sp>
      <p:sp>
        <p:nvSpPr>
          <p:cNvPr id="7" name="Slide Number Placeholder 6"/>
          <p:cNvSpPr>
            <a:spLocks noGrp="1"/>
          </p:cNvSpPr>
          <p:nvPr>
            <p:ph type="sldNum" sz="quarter" idx="12"/>
          </p:nvPr>
        </p:nvSpPr>
        <p:spPr>
          <a:xfrm>
            <a:off x="10514013" y="5883277"/>
            <a:ext cx="753545" cy="365125"/>
          </a:xfrm>
          <a:prstGeom prst="rect">
            <a:avLst/>
          </a:prstGeom>
        </p:spPr>
        <p:txBody>
          <a:bodyPr/>
          <a:lstStyle/>
          <a:p>
            <a:fld id="{FDDB05BF-019A-49DE-A247-442B2AB4F089}" type="slidenum">
              <a:rPr lang="pt-PT" smtClean="0"/>
              <a:t>‹#›</a:t>
            </a:fld>
            <a:endParaRPr lang="pt-PT"/>
          </a:p>
        </p:txBody>
      </p:sp>
    </p:spTree>
    <p:extLst>
      <p:ext uri="{BB962C8B-B14F-4D97-AF65-F5344CB8AC3E}">
        <p14:creationId xmlns:p14="http://schemas.microsoft.com/office/powerpoint/2010/main" val="35234806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Fotografia Panorâmica com Legenda">
    <p:spTree>
      <p:nvGrpSpPr>
        <p:cNvPr id="1" name=""/>
        <p:cNvGrpSpPr/>
        <p:nvPr/>
      </p:nvGrpSpPr>
      <p:grpSpPr>
        <a:xfrm>
          <a:off x="0" y="0"/>
          <a:ext cx="0" cy="0"/>
          <a:chOff x="0" y="0"/>
          <a:chExt cx="0" cy="0"/>
        </a:xfrm>
      </p:grpSpPr>
      <p:pic>
        <p:nvPicPr>
          <p:cNvPr id="8" name="Picture 7" descr="Slate-V2-S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1994" y="540085"/>
            <a:ext cx="10208013" cy="3834374"/>
          </a:xfrm>
          <a:prstGeom prst="rect">
            <a:avLst/>
          </a:prstGeom>
        </p:spPr>
      </p:pic>
      <p:sp>
        <p:nvSpPr>
          <p:cNvPr id="2" name="Title 1"/>
          <p:cNvSpPr>
            <a:spLocks noGrp="1"/>
          </p:cNvSpPr>
          <p:nvPr>
            <p:ph type="title"/>
          </p:nvPr>
        </p:nvSpPr>
        <p:spPr>
          <a:xfrm>
            <a:off x="913806" y="4565255"/>
            <a:ext cx="10355327" cy="543472"/>
          </a:xfrm>
          <a:prstGeom prst="rect">
            <a:avLst/>
          </a:prstGeom>
        </p:spPr>
        <p:txBody>
          <a:bodyPr anchor="b">
            <a:normAutofit/>
          </a:bodyPr>
          <a:lstStyle>
            <a:lvl1pPr algn="ctr">
              <a:defRPr sz="2800"/>
            </a:lvl1pPr>
          </a:lstStyle>
          <a:p>
            <a:r>
              <a:rPr lang="pt-PT"/>
              <a:t>Clique para editar o estilo</a:t>
            </a:r>
            <a:endParaRPr lang="en-US" dirty="0"/>
          </a:p>
        </p:txBody>
      </p:sp>
      <p:sp>
        <p:nvSpPr>
          <p:cNvPr id="3" name="Picture Placeholder 2"/>
          <p:cNvSpPr>
            <a:spLocks noGrp="1" noChangeAspect="1"/>
          </p:cNvSpPr>
          <p:nvPr>
            <p:ph type="pic" idx="1"/>
          </p:nvPr>
        </p:nvSpPr>
        <p:spPr>
          <a:xfrm>
            <a:off x="1234956" y="695011"/>
            <a:ext cx="9714133" cy="3525671"/>
          </a:xfrm>
          <a:prstGeom prst="rect">
            <a:avLst/>
          </a:prstGeo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PT"/>
              <a:t>Clique no ícone para adicionar uma imagem</a:t>
            </a:r>
            <a:endParaRPr lang="en-US" dirty="0"/>
          </a:p>
        </p:txBody>
      </p:sp>
      <p:sp>
        <p:nvSpPr>
          <p:cNvPr id="4" name="Text Placeholder 3"/>
          <p:cNvSpPr>
            <a:spLocks noGrp="1"/>
          </p:cNvSpPr>
          <p:nvPr>
            <p:ph type="body" sz="half" idx="2"/>
          </p:nvPr>
        </p:nvSpPr>
        <p:spPr>
          <a:xfrm>
            <a:off x="913795" y="5108728"/>
            <a:ext cx="10353763" cy="682472"/>
          </a:xfrm>
          <a:prstGeom prst="rect">
            <a:avLst/>
          </a:prstGeo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a:t>
            </a:r>
          </a:p>
        </p:txBody>
      </p:sp>
      <p:sp>
        <p:nvSpPr>
          <p:cNvPr id="5" name="Date Placeholder 4"/>
          <p:cNvSpPr>
            <a:spLocks noGrp="1"/>
          </p:cNvSpPr>
          <p:nvPr>
            <p:ph type="dt" sz="half" idx="10"/>
          </p:nvPr>
        </p:nvSpPr>
        <p:spPr>
          <a:xfrm>
            <a:off x="7678736" y="5883277"/>
            <a:ext cx="2743200" cy="365125"/>
          </a:xfrm>
          <a:prstGeom prst="rect">
            <a:avLst/>
          </a:prstGeom>
        </p:spPr>
        <p:txBody>
          <a:bodyPr/>
          <a:lstStyle/>
          <a:p>
            <a:r>
              <a:rPr lang="en-US"/>
              <a:t>10/07/2026</a:t>
            </a:r>
            <a:endParaRPr lang="pt-PT"/>
          </a:p>
        </p:txBody>
      </p:sp>
      <p:sp>
        <p:nvSpPr>
          <p:cNvPr id="6" name="Footer Placeholder 5"/>
          <p:cNvSpPr>
            <a:spLocks noGrp="1"/>
          </p:cNvSpPr>
          <p:nvPr>
            <p:ph type="ftr" sz="quarter" idx="11"/>
          </p:nvPr>
        </p:nvSpPr>
        <p:spPr>
          <a:xfrm>
            <a:off x="913797" y="5883277"/>
            <a:ext cx="6672865" cy="365125"/>
          </a:xfrm>
          <a:prstGeom prst="rect">
            <a:avLst/>
          </a:prstGeom>
        </p:spPr>
        <p:txBody>
          <a:bodyPr/>
          <a:lstStyle/>
          <a:p>
            <a:r>
              <a:rPr lang="pt-PT"/>
              <a:t>LIP Internship Program 2026</a:t>
            </a:r>
          </a:p>
        </p:txBody>
      </p:sp>
      <p:sp>
        <p:nvSpPr>
          <p:cNvPr id="7" name="Slide Number Placeholder 6"/>
          <p:cNvSpPr>
            <a:spLocks noGrp="1"/>
          </p:cNvSpPr>
          <p:nvPr>
            <p:ph type="sldNum" sz="quarter" idx="12"/>
          </p:nvPr>
        </p:nvSpPr>
        <p:spPr>
          <a:xfrm>
            <a:off x="10514013" y="5883277"/>
            <a:ext cx="753545" cy="365125"/>
          </a:xfrm>
          <a:prstGeom prst="rect">
            <a:avLst/>
          </a:prstGeom>
        </p:spPr>
        <p:txBody>
          <a:bodyPr/>
          <a:lstStyle/>
          <a:p>
            <a:fld id="{FDDB05BF-019A-49DE-A247-442B2AB4F089}" type="slidenum">
              <a:rPr lang="pt-PT" smtClean="0"/>
              <a:t>‹#›</a:t>
            </a:fld>
            <a:endParaRPr lang="pt-PT"/>
          </a:p>
        </p:txBody>
      </p:sp>
    </p:spTree>
    <p:extLst>
      <p:ext uri="{BB962C8B-B14F-4D97-AF65-F5344CB8AC3E}">
        <p14:creationId xmlns:p14="http://schemas.microsoft.com/office/powerpoint/2010/main" val="141970047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3" cy="3534344"/>
          </a:xfrm>
          <a:prstGeom prst="rect">
            <a:avLst/>
          </a:prstGeom>
        </p:spPr>
        <p:txBody>
          <a:bodyPr anchor="ctr"/>
          <a:lstStyle>
            <a:lvl1pPr>
              <a:defRPr sz="3200"/>
            </a:lvl1pPr>
          </a:lstStyle>
          <a:p>
            <a:r>
              <a:rPr lang="pt-PT"/>
              <a:t>Clique para editar o estilo</a:t>
            </a:r>
            <a:endParaRPr lang="en-US" dirty="0"/>
          </a:p>
        </p:txBody>
      </p:sp>
      <p:sp>
        <p:nvSpPr>
          <p:cNvPr id="4" name="Text Placeholder 3"/>
          <p:cNvSpPr>
            <a:spLocks noGrp="1"/>
          </p:cNvSpPr>
          <p:nvPr>
            <p:ph type="body" sz="half" idx="2"/>
          </p:nvPr>
        </p:nvSpPr>
        <p:spPr>
          <a:xfrm>
            <a:off x="913795" y="4295180"/>
            <a:ext cx="10353763" cy="1501826"/>
          </a:xfrm>
          <a:prstGeom prst="rect">
            <a:avLst/>
          </a:prstGeo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a:t>
            </a:r>
          </a:p>
        </p:txBody>
      </p:sp>
      <p:sp>
        <p:nvSpPr>
          <p:cNvPr id="5" name="Date Placeholder 4"/>
          <p:cNvSpPr>
            <a:spLocks noGrp="1"/>
          </p:cNvSpPr>
          <p:nvPr>
            <p:ph type="dt" sz="half" idx="10"/>
          </p:nvPr>
        </p:nvSpPr>
        <p:spPr>
          <a:xfrm>
            <a:off x="7678736" y="5883277"/>
            <a:ext cx="2743200" cy="365125"/>
          </a:xfrm>
          <a:prstGeom prst="rect">
            <a:avLst/>
          </a:prstGeom>
        </p:spPr>
        <p:txBody>
          <a:bodyPr/>
          <a:lstStyle/>
          <a:p>
            <a:r>
              <a:rPr lang="en-US"/>
              <a:t>10/07/2026</a:t>
            </a:r>
            <a:endParaRPr lang="pt-PT"/>
          </a:p>
        </p:txBody>
      </p:sp>
      <p:sp>
        <p:nvSpPr>
          <p:cNvPr id="6" name="Footer Placeholder 5"/>
          <p:cNvSpPr>
            <a:spLocks noGrp="1"/>
          </p:cNvSpPr>
          <p:nvPr>
            <p:ph type="ftr" sz="quarter" idx="11"/>
          </p:nvPr>
        </p:nvSpPr>
        <p:spPr>
          <a:xfrm>
            <a:off x="913797" y="5883277"/>
            <a:ext cx="6672865" cy="365125"/>
          </a:xfrm>
          <a:prstGeom prst="rect">
            <a:avLst/>
          </a:prstGeom>
        </p:spPr>
        <p:txBody>
          <a:bodyPr/>
          <a:lstStyle/>
          <a:p>
            <a:r>
              <a:rPr lang="pt-PT"/>
              <a:t>LIP Internship Program 2026</a:t>
            </a:r>
          </a:p>
        </p:txBody>
      </p:sp>
      <p:sp>
        <p:nvSpPr>
          <p:cNvPr id="7" name="Slide Number Placeholder 6"/>
          <p:cNvSpPr>
            <a:spLocks noGrp="1"/>
          </p:cNvSpPr>
          <p:nvPr>
            <p:ph type="sldNum" sz="quarter" idx="12"/>
          </p:nvPr>
        </p:nvSpPr>
        <p:spPr>
          <a:xfrm>
            <a:off x="10514013" y="5883277"/>
            <a:ext cx="753545" cy="365125"/>
          </a:xfrm>
          <a:prstGeom prst="rect">
            <a:avLst/>
          </a:prstGeom>
        </p:spPr>
        <p:txBody>
          <a:bodyPr/>
          <a:lstStyle/>
          <a:p>
            <a:fld id="{FDDB05BF-019A-49DE-A247-442B2AB4F089}" type="slidenum">
              <a:rPr lang="pt-PT" smtClean="0"/>
              <a:t>‹#›</a:t>
            </a:fld>
            <a:endParaRPr lang="pt-PT"/>
          </a:p>
        </p:txBody>
      </p:sp>
    </p:spTree>
    <p:extLst>
      <p:ext uri="{BB962C8B-B14F-4D97-AF65-F5344CB8AC3E}">
        <p14:creationId xmlns:p14="http://schemas.microsoft.com/office/powerpoint/2010/main" val="132644964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a:prstGeom prst="rect">
            <a:avLst/>
          </a:prstGeom>
        </p:spPr>
        <p:txBody>
          <a:bodyPr anchor="ctr"/>
          <a:lstStyle>
            <a:lvl1pPr>
              <a:defRPr sz="3200"/>
            </a:lvl1pPr>
          </a:lstStyle>
          <a:p>
            <a:r>
              <a:rPr lang="pt-PT"/>
              <a:t>Clique para editar o estilo</a:t>
            </a:r>
            <a:endParaRPr lang="en-US" dirty="0"/>
          </a:p>
        </p:txBody>
      </p:sp>
      <p:sp>
        <p:nvSpPr>
          <p:cNvPr id="12" name="Text Placeholder 3"/>
          <p:cNvSpPr>
            <a:spLocks noGrp="1"/>
          </p:cNvSpPr>
          <p:nvPr>
            <p:ph type="body" sz="half" idx="13"/>
          </p:nvPr>
        </p:nvSpPr>
        <p:spPr>
          <a:xfrm>
            <a:off x="1720645" y="3610034"/>
            <a:ext cx="8752299" cy="532749"/>
          </a:xfrm>
          <a:prstGeom prst="rect">
            <a:avLst/>
          </a:prstGeo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a:t>
            </a:r>
          </a:p>
        </p:txBody>
      </p:sp>
      <p:sp>
        <p:nvSpPr>
          <p:cNvPr id="4" name="Text Placeholder 3"/>
          <p:cNvSpPr>
            <a:spLocks noGrp="1"/>
          </p:cNvSpPr>
          <p:nvPr>
            <p:ph type="body" sz="half" idx="2"/>
          </p:nvPr>
        </p:nvSpPr>
        <p:spPr>
          <a:xfrm>
            <a:off x="913795" y="4304353"/>
            <a:ext cx="10353763" cy="1489496"/>
          </a:xfrm>
          <a:prstGeom prst="rect">
            <a:avLst/>
          </a:prstGeo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a:t>
            </a:r>
          </a:p>
        </p:txBody>
      </p:sp>
      <p:sp>
        <p:nvSpPr>
          <p:cNvPr id="5" name="Date Placeholder 4"/>
          <p:cNvSpPr>
            <a:spLocks noGrp="1"/>
          </p:cNvSpPr>
          <p:nvPr>
            <p:ph type="dt" sz="half" idx="10"/>
          </p:nvPr>
        </p:nvSpPr>
        <p:spPr>
          <a:xfrm>
            <a:off x="7678736" y="5883277"/>
            <a:ext cx="2743200" cy="365125"/>
          </a:xfrm>
          <a:prstGeom prst="rect">
            <a:avLst/>
          </a:prstGeom>
        </p:spPr>
        <p:txBody>
          <a:bodyPr/>
          <a:lstStyle/>
          <a:p>
            <a:r>
              <a:rPr lang="en-US"/>
              <a:t>10/07/2026</a:t>
            </a:r>
            <a:endParaRPr lang="pt-PT"/>
          </a:p>
        </p:txBody>
      </p:sp>
      <p:sp>
        <p:nvSpPr>
          <p:cNvPr id="6" name="Footer Placeholder 5"/>
          <p:cNvSpPr>
            <a:spLocks noGrp="1"/>
          </p:cNvSpPr>
          <p:nvPr>
            <p:ph type="ftr" sz="quarter" idx="11"/>
          </p:nvPr>
        </p:nvSpPr>
        <p:spPr>
          <a:xfrm>
            <a:off x="913797" y="5883277"/>
            <a:ext cx="6672865" cy="365125"/>
          </a:xfrm>
          <a:prstGeom prst="rect">
            <a:avLst/>
          </a:prstGeom>
        </p:spPr>
        <p:txBody>
          <a:bodyPr/>
          <a:lstStyle/>
          <a:p>
            <a:r>
              <a:rPr lang="pt-PT"/>
              <a:t>LIP Internship Program 2026</a:t>
            </a:r>
          </a:p>
        </p:txBody>
      </p:sp>
      <p:sp>
        <p:nvSpPr>
          <p:cNvPr id="7" name="Slide Number Placeholder 6"/>
          <p:cNvSpPr>
            <a:spLocks noGrp="1"/>
          </p:cNvSpPr>
          <p:nvPr>
            <p:ph type="sldNum" sz="quarter" idx="12"/>
          </p:nvPr>
        </p:nvSpPr>
        <p:spPr>
          <a:xfrm>
            <a:off x="10514013" y="5883277"/>
            <a:ext cx="753545" cy="365125"/>
          </a:xfrm>
          <a:prstGeom prst="rect">
            <a:avLst/>
          </a:prstGeom>
        </p:spPr>
        <p:txBody>
          <a:bodyPr/>
          <a:lstStyle/>
          <a:p>
            <a:fld id="{FDDB05BF-019A-49DE-A247-442B2AB4F089}" type="slidenum">
              <a:rPr lang="pt-PT" smtClean="0"/>
              <a:t>‹#›</a:t>
            </a:fld>
            <a:endParaRPr lang="pt-PT"/>
          </a:p>
        </p:txBody>
      </p:sp>
      <p:sp>
        <p:nvSpPr>
          <p:cNvPr id="11" name="TextBox 10"/>
          <p:cNvSpPr txBox="1"/>
          <p:nvPr/>
        </p:nvSpPr>
        <p:spPr>
          <a:xfrm>
            <a:off x="836612" y="87391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437812" y="2933245"/>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3584887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913795" y="2126944"/>
            <a:ext cx="10353763" cy="2511835"/>
          </a:xfrm>
          <a:prstGeom prst="rect">
            <a:avLst/>
          </a:prstGeom>
        </p:spPr>
        <p:txBody>
          <a:bodyPr anchor="b"/>
          <a:lstStyle>
            <a:lvl1pPr>
              <a:defRPr sz="3200"/>
            </a:lvl1pPr>
          </a:lstStyle>
          <a:p>
            <a:r>
              <a:rPr lang="pt-PT"/>
              <a:t>Clique para editar o estilo</a:t>
            </a:r>
            <a:endParaRPr lang="en-US" dirty="0"/>
          </a:p>
        </p:txBody>
      </p:sp>
      <p:sp>
        <p:nvSpPr>
          <p:cNvPr id="4" name="Text Placeholder 3"/>
          <p:cNvSpPr>
            <a:spLocks noGrp="1"/>
          </p:cNvSpPr>
          <p:nvPr>
            <p:ph type="body" sz="half" idx="2"/>
          </p:nvPr>
        </p:nvSpPr>
        <p:spPr>
          <a:xfrm>
            <a:off x="913786" y="4650556"/>
            <a:ext cx="10352199" cy="1140644"/>
          </a:xfrm>
          <a:prstGeom prst="rect">
            <a:avLst/>
          </a:prstGeo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a:t>
            </a:r>
          </a:p>
        </p:txBody>
      </p:sp>
      <p:sp>
        <p:nvSpPr>
          <p:cNvPr id="5" name="Date Placeholder 4"/>
          <p:cNvSpPr>
            <a:spLocks noGrp="1"/>
          </p:cNvSpPr>
          <p:nvPr>
            <p:ph type="dt" sz="half" idx="10"/>
          </p:nvPr>
        </p:nvSpPr>
        <p:spPr>
          <a:xfrm>
            <a:off x="7678736" y="5883277"/>
            <a:ext cx="2743200" cy="365125"/>
          </a:xfrm>
          <a:prstGeom prst="rect">
            <a:avLst/>
          </a:prstGeom>
        </p:spPr>
        <p:txBody>
          <a:bodyPr/>
          <a:lstStyle/>
          <a:p>
            <a:r>
              <a:rPr lang="en-US"/>
              <a:t>10/07/2026</a:t>
            </a:r>
            <a:endParaRPr lang="pt-PT"/>
          </a:p>
        </p:txBody>
      </p:sp>
      <p:sp>
        <p:nvSpPr>
          <p:cNvPr id="6" name="Footer Placeholder 5"/>
          <p:cNvSpPr>
            <a:spLocks noGrp="1"/>
          </p:cNvSpPr>
          <p:nvPr>
            <p:ph type="ftr" sz="quarter" idx="11"/>
          </p:nvPr>
        </p:nvSpPr>
        <p:spPr>
          <a:xfrm>
            <a:off x="913797" y="5883277"/>
            <a:ext cx="6672865" cy="365125"/>
          </a:xfrm>
          <a:prstGeom prst="rect">
            <a:avLst/>
          </a:prstGeom>
        </p:spPr>
        <p:txBody>
          <a:bodyPr/>
          <a:lstStyle/>
          <a:p>
            <a:r>
              <a:rPr lang="pt-PT"/>
              <a:t>LIP Internship Program 2026</a:t>
            </a:r>
          </a:p>
        </p:txBody>
      </p:sp>
      <p:sp>
        <p:nvSpPr>
          <p:cNvPr id="7" name="Slide Number Placeholder 6"/>
          <p:cNvSpPr>
            <a:spLocks noGrp="1"/>
          </p:cNvSpPr>
          <p:nvPr>
            <p:ph type="sldNum" sz="quarter" idx="12"/>
          </p:nvPr>
        </p:nvSpPr>
        <p:spPr>
          <a:xfrm>
            <a:off x="10514013" y="5883277"/>
            <a:ext cx="753545" cy="365125"/>
          </a:xfrm>
          <a:prstGeom prst="rect">
            <a:avLst/>
          </a:prstGeom>
        </p:spPr>
        <p:txBody>
          <a:bodyPr/>
          <a:lstStyle/>
          <a:p>
            <a:fld id="{FDDB05BF-019A-49DE-A247-442B2AB4F089}" type="slidenum">
              <a:rPr lang="pt-PT" smtClean="0"/>
              <a:t>‹#›</a:t>
            </a:fld>
            <a:endParaRPr lang="pt-PT"/>
          </a:p>
        </p:txBody>
      </p:sp>
    </p:spTree>
    <p:extLst>
      <p:ext uri="{BB962C8B-B14F-4D97-AF65-F5344CB8AC3E}">
        <p14:creationId xmlns:p14="http://schemas.microsoft.com/office/powerpoint/2010/main" val="6581204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3 Colunas">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3" cy="970450"/>
          </a:xfrm>
          <a:prstGeom prst="rect">
            <a:avLst/>
          </a:prstGeom>
        </p:spPr>
        <p:txBody>
          <a:bodyPr/>
          <a:lstStyle/>
          <a:p>
            <a:r>
              <a:rPr lang="pt-PT"/>
              <a:t>Clique para editar o estilo</a:t>
            </a:r>
            <a:endParaRPr lang="en-US" dirty="0"/>
          </a:p>
        </p:txBody>
      </p:sp>
      <p:sp>
        <p:nvSpPr>
          <p:cNvPr id="7" name="Text Placeholder 2"/>
          <p:cNvSpPr>
            <a:spLocks noGrp="1"/>
          </p:cNvSpPr>
          <p:nvPr>
            <p:ph type="body" idx="1"/>
          </p:nvPr>
        </p:nvSpPr>
        <p:spPr>
          <a:xfrm>
            <a:off x="913795" y="1885950"/>
            <a:ext cx="3300984" cy="576262"/>
          </a:xfrm>
          <a:prstGeom prst="rect">
            <a:avLst/>
          </a:prstGeo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8" name="Text Placeholder 3"/>
          <p:cNvSpPr>
            <a:spLocks noGrp="1"/>
          </p:cNvSpPr>
          <p:nvPr>
            <p:ph type="body" sz="half" idx="15"/>
          </p:nvPr>
        </p:nvSpPr>
        <p:spPr>
          <a:xfrm>
            <a:off x="913795" y="2571750"/>
            <a:ext cx="3300984" cy="3219450"/>
          </a:xfrm>
          <a:prstGeom prst="rect">
            <a:avLst/>
          </a:prstGeo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9" name="Text Placeholder 4"/>
          <p:cNvSpPr>
            <a:spLocks noGrp="1"/>
          </p:cNvSpPr>
          <p:nvPr>
            <p:ph type="body" sz="quarter" idx="3"/>
          </p:nvPr>
        </p:nvSpPr>
        <p:spPr>
          <a:xfrm>
            <a:off x="4446711" y="1885950"/>
            <a:ext cx="3300984" cy="576262"/>
          </a:xfrm>
          <a:prstGeom prst="rect">
            <a:avLst/>
          </a:prstGeo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10" name="Text Placeholder 3"/>
          <p:cNvSpPr>
            <a:spLocks noGrp="1"/>
          </p:cNvSpPr>
          <p:nvPr>
            <p:ph type="body" sz="half" idx="16"/>
          </p:nvPr>
        </p:nvSpPr>
        <p:spPr>
          <a:xfrm>
            <a:off x="4441435" y="2571750"/>
            <a:ext cx="3300984" cy="3219450"/>
          </a:xfrm>
          <a:prstGeom prst="rect">
            <a:avLst/>
          </a:prstGeo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11" name="Text Placeholder 4"/>
          <p:cNvSpPr>
            <a:spLocks noGrp="1"/>
          </p:cNvSpPr>
          <p:nvPr>
            <p:ph type="body" sz="quarter" idx="13"/>
          </p:nvPr>
        </p:nvSpPr>
        <p:spPr>
          <a:xfrm>
            <a:off x="7966572" y="1885950"/>
            <a:ext cx="3300984" cy="576262"/>
          </a:xfrm>
          <a:prstGeom prst="rect">
            <a:avLst/>
          </a:prstGeo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12" name="Text Placeholder 3"/>
          <p:cNvSpPr>
            <a:spLocks noGrp="1"/>
          </p:cNvSpPr>
          <p:nvPr>
            <p:ph type="body" sz="half" idx="17"/>
          </p:nvPr>
        </p:nvSpPr>
        <p:spPr>
          <a:xfrm>
            <a:off x="7966572" y="2571750"/>
            <a:ext cx="3300984" cy="3219450"/>
          </a:xfrm>
          <a:prstGeom prst="rect">
            <a:avLst/>
          </a:prstGeo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3" name="Date Placeholder 2"/>
          <p:cNvSpPr>
            <a:spLocks noGrp="1"/>
          </p:cNvSpPr>
          <p:nvPr>
            <p:ph type="dt" sz="half" idx="10"/>
          </p:nvPr>
        </p:nvSpPr>
        <p:spPr>
          <a:xfrm>
            <a:off x="7678736" y="5883277"/>
            <a:ext cx="2743200" cy="365125"/>
          </a:xfrm>
          <a:prstGeom prst="rect">
            <a:avLst/>
          </a:prstGeom>
        </p:spPr>
        <p:txBody>
          <a:bodyPr/>
          <a:lstStyle/>
          <a:p>
            <a:r>
              <a:rPr lang="en-US"/>
              <a:t>10/07/2026</a:t>
            </a:r>
            <a:endParaRPr lang="pt-PT"/>
          </a:p>
        </p:txBody>
      </p:sp>
      <p:sp>
        <p:nvSpPr>
          <p:cNvPr id="4" name="Footer Placeholder 3"/>
          <p:cNvSpPr>
            <a:spLocks noGrp="1"/>
          </p:cNvSpPr>
          <p:nvPr>
            <p:ph type="ftr" sz="quarter" idx="11"/>
          </p:nvPr>
        </p:nvSpPr>
        <p:spPr>
          <a:xfrm>
            <a:off x="913797" y="5883277"/>
            <a:ext cx="6672865" cy="365125"/>
          </a:xfrm>
          <a:prstGeom prst="rect">
            <a:avLst/>
          </a:prstGeom>
        </p:spPr>
        <p:txBody>
          <a:bodyPr/>
          <a:lstStyle/>
          <a:p>
            <a:r>
              <a:rPr lang="pt-PT"/>
              <a:t>LIP Internship Program 2026</a:t>
            </a:r>
          </a:p>
        </p:txBody>
      </p:sp>
      <p:sp>
        <p:nvSpPr>
          <p:cNvPr id="5" name="Slide Number Placeholder 4"/>
          <p:cNvSpPr>
            <a:spLocks noGrp="1"/>
          </p:cNvSpPr>
          <p:nvPr>
            <p:ph type="sldNum" sz="quarter" idx="12"/>
          </p:nvPr>
        </p:nvSpPr>
        <p:spPr>
          <a:xfrm>
            <a:off x="10514013" y="5883277"/>
            <a:ext cx="753545" cy="365125"/>
          </a:xfrm>
          <a:prstGeom prst="rect">
            <a:avLst/>
          </a:prstGeom>
        </p:spPr>
        <p:txBody>
          <a:bodyPr/>
          <a:lstStyle/>
          <a:p>
            <a:fld id="{FDDB05BF-019A-49DE-A247-442B2AB4F089}" type="slidenum">
              <a:rPr lang="pt-PT" smtClean="0"/>
              <a:t>‹#›</a:t>
            </a:fld>
            <a:endParaRPr lang="pt-PT"/>
          </a:p>
        </p:txBody>
      </p:sp>
    </p:spTree>
    <p:extLst>
      <p:ext uri="{BB962C8B-B14F-4D97-AF65-F5344CB8AC3E}">
        <p14:creationId xmlns:p14="http://schemas.microsoft.com/office/powerpoint/2010/main" val="393907959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Coluna de 3 Imagens">
    <p:spTree>
      <p:nvGrpSpPr>
        <p:cNvPr id="1" name=""/>
        <p:cNvGrpSpPr/>
        <p:nvPr/>
      </p:nvGrpSpPr>
      <p:grpSpPr>
        <a:xfrm>
          <a:off x="0" y="0"/>
          <a:ext cx="0" cy="0"/>
          <a:chOff x="0" y="0"/>
          <a:chExt cx="0" cy="0"/>
        </a:xfrm>
      </p:grpSpPr>
      <p:pic>
        <p:nvPicPr>
          <p:cNvPr id="6" name="Picture 5"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8986" y="1826045"/>
            <a:ext cx="3372061" cy="1833558"/>
          </a:xfrm>
          <a:prstGeom prst="rect">
            <a:avLst/>
          </a:prstGeom>
        </p:spPr>
      </p:pic>
      <p:pic>
        <p:nvPicPr>
          <p:cNvPr id="28" name="Picture 27"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1751" y="1826045"/>
            <a:ext cx="3372061" cy="1833558"/>
          </a:xfrm>
          <a:prstGeom prst="rect">
            <a:avLst/>
          </a:prstGeom>
        </p:spPr>
      </p:pic>
      <p:pic>
        <p:nvPicPr>
          <p:cNvPr id="29" name="Picture 28"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95620" y="1826045"/>
            <a:ext cx="3372061" cy="1833558"/>
          </a:xfrm>
          <a:prstGeom prst="rect">
            <a:avLst/>
          </a:prstGeom>
        </p:spPr>
      </p:pic>
      <p:sp>
        <p:nvSpPr>
          <p:cNvPr id="30" name="Title 1"/>
          <p:cNvSpPr>
            <a:spLocks noGrp="1"/>
          </p:cNvSpPr>
          <p:nvPr>
            <p:ph type="title"/>
          </p:nvPr>
        </p:nvSpPr>
        <p:spPr>
          <a:xfrm>
            <a:off x="913795" y="609600"/>
            <a:ext cx="10353763" cy="970450"/>
          </a:xfrm>
          <a:prstGeom prst="rect">
            <a:avLst/>
          </a:prstGeom>
        </p:spPr>
        <p:txBody>
          <a:bodyPr/>
          <a:lstStyle/>
          <a:p>
            <a:r>
              <a:rPr lang="pt-PT"/>
              <a:t>Clique para editar o estilo</a:t>
            </a:r>
            <a:endParaRPr lang="en-US" dirty="0"/>
          </a:p>
        </p:txBody>
      </p:sp>
      <p:sp>
        <p:nvSpPr>
          <p:cNvPr id="19" name="Text Placeholder 2"/>
          <p:cNvSpPr>
            <a:spLocks noGrp="1"/>
          </p:cNvSpPr>
          <p:nvPr>
            <p:ph type="body" idx="1"/>
          </p:nvPr>
        </p:nvSpPr>
        <p:spPr>
          <a:xfrm>
            <a:off x="913795" y="3904106"/>
            <a:ext cx="3300984" cy="576262"/>
          </a:xfrm>
          <a:prstGeom prst="rect">
            <a:avLst/>
          </a:prstGeo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20" name="Picture Placeholder 2"/>
          <p:cNvSpPr>
            <a:spLocks noGrp="1" noChangeAspect="1"/>
          </p:cNvSpPr>
          <p:nvPr>
            <p:ph type="pic" idx="15"/>
          </p:nvPr>
        </p:nvSpPr>
        <p:spPr>
          <a:xfrm>
            <a:off x="1018103"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PT"/>
              <a:t>Clique no ícone para adicionar uma imagem</a:t>
            </a:r>
            <a:endParaRPr lang="en-US" dirty="0"/>
          </a:p>
        </p:txBody>
      </p:sp>
      <p:sp>
        <p:nvSpPr>
          <p:cNvPr id="21" name="Text Placeholder 3"/>
          <p:cNvSpPr>
            <a:spLocks noGrp="1"/>
          </p:cNvSpPr>
          <p:nvPr>
            <p:ph type="body" sz="half" idx="18"/>
          </p:nvPr>
        </p:nvSpPr>
        <p:spPr>
          <a:xfrm>
            <a:off x="913795" y="4480370"/>
            <a:ext cx="3300984" cy="1310833"/>
          </a:xfrm>
          <a:prstGeom prst="rect">
            <a:avLst/>
          </a:prstGeo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22" name="Text Placeholder 4"/>
          <p:cNvSpPr>
            <a:spLocks noGrp="1"/>
          </p:cNvSpPr>
          <p:nvPr>
            <p:ph type="body" sz="quarter" idx="3"/>
          </p:nvPr>
        </p:nvSpPr>
        <p:spPr>
          <a:xfrm>
            <a:off x="4442788" y="3904106"/>
            <a:ext cx="3300984" cy="576262"/>
          </a:xfrm>
          <a:prstGeom prst="rect">
            <a:avLst/>
          </a:prstGeo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PT"/>
              <a:t>Clique no ícone para adicionar uma imagem</a:t>
            </a:r>
            <a:endParaRPr lang="en-US" dirty="0"/>
          </a:p>
        </p:txBody>
      </p:sp>
      <p:sp>
        <p:nvSpPr>
          <p:cNvPr id="24" name="Text Placeholder 3"/>
          <p:cNvSpPr>
            <a:spLocks noGrp="1"/>
          </p:cNvSpPr>
          <p:nvPr>
            <p:ph type="body" sz="half" idx="19"/>
          </p:nvPr>
        </p:nvSpPr>
        <p:spPr>
          <a:xfrm>
            <a:off x="4441434" y="4480369"/>
            <a:ext cx="3302337" cy="1310833"/>
          </a:xfrm>
          <a:prstGeom prst="rect">
            <a:avLst/>
          </a:prstGeo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25" name="Text Placeholder 4"/>
          <p:cNvSpPr>
            <a:spLocks noGrp="1"/>
          </p:cNvSpPr>
          <p:nvPr>
            <p:ph type="body" sz="quarter" idx="13"/>
          </p:nvPr>
        </p:nvSpPr>
        <p:spPr>
          <a:xfrm>
            <a:off x="7966697" y="3904106"/>
            <a:ext cx="3300984" cy="576262"/>
          </a:xfrm>
          <a:prstGeom prst="rect">
            <a:avLst/>
          </a:prstGeo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26" name="Picture Placeholder 2"/>
          <p:cNvSpPr>
            <a:spLocks noGrp="1" noChangeAspect="1"/>
          </p:cNvSpPr>
          <p:nvPr>
            <p:ph type="pic" idx="22"/>
          </p:nvPr>
        </p:nvSpPr>
        <p:spPr>
          <a:xfrm>
            <a:off x="8075699"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PT"/>
              <a:t>Clique no ícone para adicionar uma imagem</a:t>
            </a:r>
            <a:endParaRPr lang="en-US" dirty="0"/>
          </a:p>
        </p:txBody>
      </p:sp>
      <p:sp>
        <p:nvSpPr>
          <p:cNvPr id="27" name="Text Placeholder 3"/>
          <p:cNvSpPr>
            <a:spLocks noGrp="1"/>
          </p:cNvSpPr>
          <p:nvPr>
            <p:ph type="body" sz="half" idx="20"/>
          </p:nvPr>
        </p:nvSpPr>
        <p:spPr>
          <a:xfrm>
            <a:off x="7966572" y="4480367"/>
            <a:ext cx="3300984" cy="1310835"/>
          </a:xfrm>
          <a:prstGeom prst="rect">
            <a:avLst/>
          </a:prstGeo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3" name="Date Placeholder 2"/>
          <p:cNvSpPr>
            <a:spLocks noGrp="1"/>
          </p:cNvSpPr>
          <p:nvPr>
            <p:ph type="dt" sz="half" idx="10"/>
          </p:nvPr>
        </p:nvSpPr>
        <p:spPr>
          <a:xfrm>
            <a:off x="7678736" y="5883277"/>
            <a:ext cx="2743200" cy="365125"/>
          </a:xfrm>
          <a:prstGeom prst="rect">
            <a:avLst/>
          </a:prstGeom>
        </p:spPr>
        <p:txBody>
          <a:bodyPr/>
          <a:lstStyle/>
          <a:p>
            <a:r>
              <a:rPr lang="en-US"/>
              <a:t>10/07/2026</a:t>
            </a:r>
            <a:endParaRPr lang="pt-PT"/>
          </a:p>
        </p:txBody>
      </p:sp>
      <p:sp>
        <p:nvSpPr>
          <p:cNvPr id="4" name="Footer Placeholder 3"/>
          <p:cNvSpPr>
            <a:spLocks noGrp="1"/>
          </p:cNvSpPr>
          <p:nvPr>
            <p:ph type="ftr" sz="quarter" idx="11"/>
          </p:nvPr>
        </p:nvSpPr>
        <p:spPr>
          <a:xfrm>
            <a:off x="913797" y="5883277"/>
            <a:ext cx="6672865" cy="365125"/>
          </a:xfrm>
          <a:prstGeom prst="rect">
            <a:avLst/>
          </a:prstGeom>
        </p:spPr>
        <p:txBody>
          <a:bodyPr/>
          <a:lstStyle/>
          <a:p>
            <a:r>
              <a:rPr lang="pt-PT"/>
              <a:t>LIP Internship Program 2026</a:t>
            </a:r>
          </a:p>
        </p:txBody>
      </p:sp>
      <p:sp>
        <p:nvSpPr>
          <p:cNvPr id="5" name="Slide Number Placeholder 4"/>
          <p:cNvSpPr>
            <a:spLocks noGrp="1"/>
          </p:cNvSpPr>
          <p:nvPr>
            <p:ph type="sldNum" sz="quarter" idx="12"/>
          </p:nvPr>
        </p:nvSpPr>
        <p:spPr>
          <a:xfrm>
            <a:off x="10514013" y="5883277"/>
            <a:ext cx="753545" cy="365125"/>
          </a:xfrm>
          <a:prstGeom prst="rect">
            <a:avLst/>
          </a:prstGeom>
        </p:spPr>
        <p:txBody>
          <a:bodyPr/>
          <a:lstStyle/>
          <a:p>
            <a:fld id="{FDDB05BF-019A-49DE-A247-442B2AB4F089}" type="slidenum">
              <a:rPr lang="pt-PT" smtClean="0"/>
              <a:t>‹#›</a:t>
            </a:fld>
            <a:endParaRPr lang="pt-PT"/>
          </a:p>
        </p:txBody>
      </p:sp>
    </p:spTree>
    <p:extLst>
      <p:ext uri="{BB962C8B-B14F-4D97-AF65-F5344CB8AC3E}">
        <p14:creationId xmlns:p14="http://schemas.microsoft.com/office/powerpoint/2010/main" val="107490223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3" cy="970450"/>
          </a:xfrm>
          <a:prstGeom prst="rect">
            <a:avLst/>
          </a:prstGeom>
        </p:spPr>
        <p:txBody>
          <a:bodyPr/>
          <a:lstStyle/>
          <a:p>
            <a:r>
              <a:rPr lang="pt-PT"/>
              <a:t>Clique para editar o estilo</a:t>
            </a:r>
            <a:endParaRPr lang="en-US" dirty="0"/>
          </a:p>
        </p:txBody>
      </p:sp>
      <p:sp>
        <p:nvSpPr>
          <p:cNvPr id="3" name="Vertical Text Placeholder 2"/>
          <p:cNvSpPr>
            <a:spLocks noGrp="1"/>
          </p:cNvSpPr>
          <p:nvPr>
            <p:ph type="body" orient="vert" idx="1"/>
          </p:nvPr>
        </p:nvSpPr>
        <p:spPr>
          <a:xfrm>
            <a:off x="913795" y="1732451"/>
            <a:ext cx="10353763" cy="4058751"/>
          </a:xfrm>
          <a:prstGeom prst="rect">
            <a:avLst/>
          </a:prstGeom>
        </p:spPr>
        <p:txBody>
          <a:bodyPr vert="eaVert" anchor="t"/>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a:xfrm>
            <a:off x="7678736" y="5883277"/>
            <a:ext cx="2743200" cy="365125"/>
          </a:xfrm>
          <a:prstGeom prst="rect">
            <a:avLst/>
          </a:prstGeom>
        </p:spPr>
        <p:txBody>
          <a:bodyPr/>
          <a:lstStyle/>
          <a:p>
            <a:r>
              <a:rPr lang="en-US"/>
              <a:t>10/07/2026</a:t>
            </a:r>
            <a:endParaRPr lang="pt-PT"/>
          </a:p>
        </p:txBody>
      </p:sp>
      <p:sp>
        <p:nvSpPr>
          <p:cNvPr id="5" name="Footer Placeholder 4"/>
          <p:cNvSpPr>
            <a:spLocks noGrp="1"/>
          </p:cNvSpPr>
          <p:nvPr>
            <p:ph type="ftr" sz="quarter" idx="11"/>
          </p:nvPr>
        </p:nvSpPr>
        <p:spPr>
          <a:xfrm>
            <a:off x="913797" y="5883277"/>
            <a:ext cx="6672865" cy="365125"/>
          </a:xfrm>
          <a:prstGeom prst="rect">
            <a:avLst/>
          </a:prstGeom>
        </p:spPr>
        <p:txBody>
          <a:bodyPr/>
          <a:lstStyle/>
          <a:p>
            <a:r>
              <a:rPr lang="pt-PT"/>
              <a:t>LIP Internship Program 2026</a:t>
            </a:r>
          </a:p>
        </p:txBody>
      </p:sp>
      <p:sp>
        <p:nvSpPr>
          <p:cNvPr id="6" name="Slide Number Placeholder 5"/>
          <p:cNvSpPr>
            <a:spLocks noGrp="1"/>
          </p:cNvSpPr>
          <p:nvPr>
            <p:ph type="sldNum" sz="quarter" idx="12"/>
          </p:nvPr>
        </p:nvSpPr>
        <p:spPr>
          <a:xfrm>
            <a:off x="10514013" y="5883277"/>
            <a:ext cx="753545" cy="365125"/>
          </a:xfrm>
          <a:prstGeom prst="rect">
            <a:avLst/>
          </a:prstGeom>
        </p:spPr>
        <p:txBody>
          <a:bodyPr/>
          <a:lstStyle/>
          <a:p>
            <a:fld id="{FDDB05BF-019A-49DE-A247-442B2AB4F089}" type="slidenum">
              <a:rPr lang="pt-PT" smtClean="0"/>
              <a:t>‹#›</a:t>
            </a:fld>
            <a:endParaRPr lang="pt-PT"/>
          </a:p>
        </p:txBody>
      </p:sp>
    </p:spTree>
    <p:extLst>
      <p:ext uri="{BB962C8B-B14F-4D97-AF65-F5344CB8AC3E}">
        <p14:creationId xmlns:p14="http://schemas.microsoft.com/office/powerpoint/2010/main" val="321056566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70" y="609601"/>
            <a:ext cx="2284487" cy="5181601"/>
          </a:xfrm>
          <a:prstGeom prst="rect">
            <a:avLst/>
          </a:prstGeom>
        </p:spPr>
        <p:txBody>
          <a:bodyPr vert="eaVert"/>
          <a:lstStyle>
            <a:lvl1pPr algn="l">
              <a:defRPr/>
            </a:lvl1pPr>
          </a:lstStyle>
          <a:p>
            <a:r>
              <a:rPr lang="pt-PT"/>
              <a:t>Clique para editar o estilo</a:t>
            </a:r>
            <a:endParaRPr lang="en-US" dirty="0"/>
          </a:p>
        </p:txBody>
      </p:sp>
      <p:sp>
        <p:nvSpPr>
          <p:cNvPr id="3" name="Vertical Text Placeholder 2"/>
          <p:cNvSpPr>
            <a:spLocks noGrp="1"/>
          </p:cNvSpPr>
          <p:nvPr>
            <p:ph type="body" orient="vert" idx="1"/>
          </p:nvPr>
        </p:nvSpPr>
        <p:spPr>
          <a:xfrm>
            <a:off x="913796" y="609601"/>
            <a:ext cx="7916872" cy="5181601"/>
          </a:xfrm>
          <a:prstGeom prst="rect">
            <a:avLst/>
          </a:prstGeom>
        </p:spPr>
        <p:txBody>
          <a:bodyPr vert="eaVert" anchor="t"/>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Date Placeholder 3"/>
          <p:cNvSpPr>
            <a:spLocks noGrp="1"/>
          </p:cNvSpPr>
          <p:nvPr>
            <p:ph type="dt" sz="half" idx="10"/>
          </p:nvPr>
        </p:nvSpPr>
        <p:spPr>
          <a:xfrm>
            <a:off x="7678736" y="5883277"/>
            <a:ext cx="2743200" cy="365125"/>
          </a:xfrm>
          <a:prstGeom prst="rect">
            <a:avLst/>
          </a:prstGeom>
        </p:spPr>
        <p:txBody>
          <a:bodyPr/>
          <a:lstStyle/>
          <a:p>
            <a:r>
              <a:rPr lang="en-US"/>
              <a:t>10/07/2026</a:t>
            </a:r>
            <a:endParaRPr lang="pt-PT"/>
          </a:p>
        </p:txBody>
      </p:sp>
      <p:sp>
        <p:nvSpPr>
          <p:cNvPr id="5" name="Footer Placeholder 4"/>
          <p:cNvSpPr>
            <a:spLocks noGrp="1"/>
          </p:cNvSpPr>
          <p:nvPr>
            <p:ph type="ftr" sz="quarter" idx="11"/>
          </p:nvPr>
        </p:nvSpPr>
        <p:spPr>
          <a:xfrm>
            <a:off x="913797" y="5883277"/>
            <a:ext cx="6672865" cy="365125"/>
          </a:xfrm>
          <a:prstGeom prst="rect">
            <a:avLst/>
          </a:prstGeom>
        </p:spPr>
        <p:txBody>
          <a:bodyPr/>
          <a:lstStyle/>
          <a:p>
            <a:r>
              <a:rPr lang="pt-PT"/>
              <a:t>LIP Internship Program 2026</a:t>
            </a:r>
          </a:p>
        </p:txBody>
      </p:sp>
      <p:sp>
        <p:nvSpPr>
          <p:cNvPr id="6" name="Slide Number Placeholder 5"/>
          <p:cNvSpPr>
            <a:spLocks noGrp="1"/>
          </p:cNvSpPr>
          <p:nvPr>
            <p:ph type="sldNum" sz="quarter" idx="12"/>
          </p:nvPr>
        </p:nvSpPr>
        <p:spPr>
          <a:xfrm>
            <a:off x="10514013" y="5883277"/>
            <a:ext cx="753545" cy="365125"/>
          </a:xfrm>
          <a:prstGeom prst="rect">
            <a:avLst/>
          </a:prstGeom>
        </p:spPr>
        <p:txBody>
          <a:bodyPr/>
          <a:lstStyle/>
          <a:p>
            <a:fld id="{FDDB05BF-019A-49DE-A247-442B2AB4F089}" type="slidenum">
              <a:rPr lang="pt-PT" smtClean="0"/>
              <a:t>‹#›</a:t>
            </a:fld>
            <a:endParaRPr lang="pt-PT"/>
          </a:p>
        </p:txBody>
      </p:sp>
    </p:spTree>
    <p:extLst>
      <p:ext uri="{BB962C8B-B14F-4D97-AF65-F5344CB8AC3E}">
        <p14:creationId xmlns:p14="http://schemas.microsoft.com/office/powerpoint/2010/main" val="411127370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C81A0-FB7A-4357-8B37-1EC930D1E098}"/>
              </a:ext>
            </a:extLst>
          </p:cNvPr>
          <p:cNvSpPr>
            <a:spLocks noGrp="1"/>
          </p:cNvSpPr>
          <p:nvPr>
            <p:ph type="ctrTitle"/>
          </p:nvPr>
        </p:nvSpPr>
        <p:spPr>
          <a:xfrm>
            <a:off x="762000" y="1523999"/>
            <a:ext cx="10668000" cy="1985963"/>
          </a:xfrm>
        </p:spPr>
        <p:txBody>
          <a:bodyPr anchor="b"/>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D3C075C-7238-4F43-87E7-63A35BE6900C}"/>
              </a:ext>
            </a:extLst>
          </p:cNvPr>
          <p:cNvSpPr>
            <a:spLocks noGrp="1"/>
          </p:cNvSpPr>
          <p:nvPr>
            <p:ph type="subTitle" idx="1"/>
          </p:nvPr>
        </p:nvSpPr>
        <p:spPr>
          <a:xfrm>
            <a:off x="762000" y="3809999"/>
            <a:ext cx="10667998" cy="19859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0AB67EEB-ABA8-4DA9-803B-0C6CD8A1284C}"/>
              </a:ext>
            </a:extLst>
          </p:cNvPr>
          <p:cNvSpPr>
            <a:spLocks noGrp="1"/>
          </p:cNvSpPr>
          <p:nvPr>
            <p:ph type="dt" sz="half" idx="10"/>
          </p:nvPr>
        </p:nvSpPr>
        <p:spPr/>
        <p:txBody>
          <a:bodyPr anchor="b" anchorCtr="0"/>
          <a:lstStyle/>
          <a:p>
            <a:r>
              <a:rPr lang="en-US"/>
              <a:t>10/07/2026</a:t>
            </a:r>
          </a:p>
        </p:txBody>
      </p:sp>
      <p:sp>
        <p:nvSpPr>
          <p:cNvPr id="5" name="Footer Placeholder 4">
            <a:extLst>
              <a:ext uri="{FF2B5EF4-FFF2-40B4-BE49-F238E27FC236}">
                <a16:creationId xmlns:a16="http://schemas.microsoft.com/office/drawing/2014/main" id="{0FCFD314-1E75-41B9-A585-4F4A32A347AD}"/>
              </a:ext>
            </a:extLst>
          </p:cNvPr>
          <p:cNvSpPr>
            <a:spLocks noGrp="1"/>
          </p:cNvSpPr>
          <p:nvPr>
            <p:ph type="ftr" sz="quarter" idx="11"/>
          </p:nvPr>
        </p:nvSpPr>
        <p:spPr/>
        <p:txBody>
          <a:bodyPr/>
          <a:lstStyle/>
          <a:p>
            <a:r>
              <a:rPr lang="en-US"/>
              <a:t>LIP Internship Program 2026</a:t>
            </a:r>
          </a:p>
        </p:txBody>
      </p:sp>
      <p:sp>
        <p:nvSpPr>
          <p:cNvPr id="6" name="Slide Number Placeholder 5">
            <a:extLst>
              <a:ext uri="{FF2B5EF4-FFF2-40B4-BE49-F238E27FC236}">
                <a16:creationId xmlns:a16="http://schemas.microsoft.com/office/drawing/2014/main" id="{0A0CC8E8-C649-4A81-BF53-F078B2A98453}"/>
              </a:ext>
            </a:extLst>
          </p:cNvPr>
          <p:cNvSpPr>
            <a:spLocks noGrp="1"/>
          </p:cNvSpPr>
          <p:nvPr>
            <p:ph type="sldNum" sz="quarter" idx="12"/>
          </p:nvPr>
        </p:nvSpPr>
        <p:spPr/>
        <p:txBody>
          <a:bodyPr/>
          <a:lstStyle/>
          <a:p>
            <a:fld id="{D643A852-0206-46AC-B0EB-645612933129}" type="slidenum">
              <a:rPr lang="en-US" smtClean="0"/>
              <a:t>‹#›</a:t>
            </a:fld>
            <a:endParaRPr lang="en-US" dirty="0"/>
          </a:p>
        </p:txBody>
      </p:sp>
    </p:spTree>
    <p:extLst>
      <p:ext uri="{BB962C8B-B14F-4D97-AF65-F5344CB8AC3E}">
        <p14:creationId xmlns:p14="http://schemas.microsoft.com/office/powerpoint/2010/main" val="1492361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3220C-70C7-3B10-91C7-7EEFD03206F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BD26AE3-DCCF-2C2F-C8D4-FE9A462447E8}"/>
              </a:ext>
            </a:extLst>
          </p:cNvPr>
          <p:cNvSpPr>
            <a:spLocks noGrp="1"/>
          </p:cNvSpPr>
          <p:nvPr>
            <p:ph type="dt" sz="half" idx="10"/>
          </p:nvPr>
        </p:nvSpPr>
        <p:spPr/>
        <p:txBody>
          <a:bodyPr/>
          <a:lstStyle/>
          <a:p>
            <a:r>
              <a:rPr lang="en-US"/>
              <a:t>10/07/2026</a:t>
            </a:r>
            <a:endParaRPr lang="en-GB"/>
          </a:p>
        </p:txBody>
      </p:sp>
      <p:sp>
        <p:nvSpPr>
          <p:cNvPr id="4" name="Footer Placeholder 3">
            <a:extLst>
              <a:ext uri="{FF2B5EF4-FFF2-40B4-BE49-F238E27FC236}">
                <a16:creationId xmlns:a16="http://schemas.microsoft.com/office/drawing/2014/main" id="{F5EA6C82-C483-93DB-EEA2-99FE5C317B6A}"/>
              </a:ext>
            </a:extLst>
          </p:cNvPr>
          <p:cNvSpPr>
            <a:spLocks noGrp="1"/>
          </p:cNvSpPr>
          <p:nvPr>
            <p:ph type="ftr" sz="quarter" idx="11"/>
          </p:nvPr>
        </p:nvSpPr>
        <p:spPr/>
        <p:txBody>
          <a:bodyPr/>
          <a:lstStyle/>
          <a:p>
            <a:r>
              <a:rPr lang="en-GB"/>
              <a:t>LIP Internship Program 2026</a:t>
            </a:r>
          </a:p>
        </p:txBody>
      </p:sp>
      <p:sp>
        <p:nvSpPr>
          <p:cNvPr id="5" name="Slide Number Placeholder 4">
            <a:extLst>
              <a:ext uri="{FF2B5EF4-FFF2-40B4-BE49-F238E27FC236}">
                <a16:creationId xmlns:a16="http://schemas.microsoft.com/office/drawing/2014/main" id="{12376CDB-4D51-F622-6E79-B0315FCEC6B3}"/>
              </a:ext>
            </a:extLst>
          </p:cNvPr>
          <p:cNvSpPr>
            <a:spLocks noGrp="1"/>
          </p:cNvSpPr>
          <p:nvPr>
            <p:ph type="sldNum" sz="quarter" idx="12"/>
          </p:nvPr>
        </p:nvSpPr>
        <p:spPr/>
        <p:txBody>
          <a:bodyPr/>
          <a:lstStyle/>
          <a:p>
            <a:fld id="{F45990A4-1061-44B4-8729-0EC0FEAA4D99}" type="slidenum">
              <a:rPr lang="en-GB" smtClean="0"/>
              <a:t>‹#›</a:t>
            </a:fld>
            <a:endParaRPr lang="en-GB"/>
          </a:p>
        </p:txBody>
      </p:sp>
    </p:spTree>
    <p:extLst>
      <p:ext uri="{BB962C8B-B14F-4D97-AF65-F5344CB8AC3E}">
        <p14:creationId xmlns:p14="http://schemas.microsoft.com/office/powerpoint/2010/main" val="142676930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6A6A6-C260-4F8B-99DF-249C907BE5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536F8CB-5C97-4437-A672-4E43D0E5AE8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90C990-05C1-4ECD-A899-722057AEA630}"/>
              </a:ext>
            </a:extLst>
          </p:cNvPr>
          <p:cNvSpPr>
            <a:spLocks noGrp="1"/>
          </p:cNvSpPr>
          <p:nvPr>
            <p:ph type="dt" sz="half" idx="10"/>
          </p:nvPr>
        </p:nvSpPr>
        <p:spPr/>
        <p:txBody>
          <a:bodyPr/>
          <a:lstStyle/>
          <a:p>
            <a:r>
              <a:rPr lang="en-US"/>
              <a:t>10/07/2026</a:t>
            </a:r>
          </a:p>
        </p:txBody>
      </p:sp>
      <p:sp>
        <p:nvSpPr>
          <p:cNvPr id="5" name="Footer Placeholder 4">
            <a:extLst>
              <a:ext uri="{FF2B5EF4-FFF2-40B4-BE49-F238E27FC236}">
                <a16:creationId xmlns:a16="http://schemas.microsoft.com/office/drawing/2014/main" id="{C5E9811C-37A0-4DD1-8607-EFD4226E5D60}"/>
              </a:ext>
            </a:extLst>
          </p:cNvPr>
          <p:cNvSpPr>
            <a:spLocks noGrp="1"/>
          </p:cNvSpPr>
          <p:nvPr>
            <p:ph type="ftr" sz="quarter" idx="11"/>
          </p:nvPr>
        </p:nvSpPr>
        <p:spPr/>
        <p:txBody>
          <a:bodyPr/>
          <a:lstStyle/>
          <a:p>
            <a:r>
              <a:rPr lang="en-US"/>
              <a:t>LIP Internship Program 2026</a:t>
            </a:r>
          </a:p>
        </p:txBody>
      </p:sp>
      <p:sp>
        <p:nvSpPr>
          <p:cNvPr id="6" name="Slide Number Placeholder 5">
            <a:extLst>
              <a:ext uri="{FF2B5EF4-FFF2-40B4-BE49-F238E27FC236}">
                <a16:creationId xmlns:a16="http://schemas.microsoft.com/office/drawing/2014/main" id="{14CAB506-9570-4D3E-804F-A184A73DBCE6}"/>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15020866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569B8-DEA4-4F12-9078-ECD731F2AC92}"/>
              </a:ext>
            </a:extLst>
          </p:cNvPr>
          <p:cNvSpPr>
            <a:spLocks noGrp="1"/>
          </p:cNvSpPr>
          <p:nvPr>
            <p:ph type="title"/>
          </p:nvPr>
        </p:nvSpPr>
        <p:spPr>
          <a:xfrm>
            <a:off x="762000" y="1530351"/>
            <a:ext cx="10668000" cy="2279650"/>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A0D1F3B-E79C-4822-999D-205B0E76C66F}"/>
              </a:ext>
            </a:extLst>
          </p:cNvPr>
          <p:cNvSpPr>
            <a:spLocks noGrp="1"/>
          </p:cNvSpPr>
          <p:nvPr>
            <p:ph type="body" idx="1"/>
          </p:nvPr>
        </p:nvSpPr>
        <p:spPr>
          <a:xfrm>
            <a:off x="762000" y="4589464"/>
            <a:ext cx="10668000" cy="118318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A145166-621E-4C71-A40F-64E514536729}"/>
              </a:ext>
            </a:extLst>
          </p:cNvPr>
          <p:cNvSpPr>
            <a:spLocks noGrp="1"/>
          </p:cNvSpPr>
          <p:nvPr>
            <p:ph type="dt" sz="half" idx="10"/>
          </p:nvPr>
        </p:nvSpPr>
        <p:spPr/>
        <p:txBody>
          <a:bodyPr/>
          <a:lstStyle/>
          <a:p>
            <a:r>
              <a:rPr lang="en-US"/>
              <a:t>10/07/2026</a:t>
            </a:r>
          </a:p>
        </p:txBody>
      </p:sp>
      <p:sp>
        <p:nvSpPr>
          <p:cNvPr id="5" name="Footer Placeholder 4">
            <a:extLst>
              <a:ext uri="{FF2B5EF4-FFF2-40B4-BE49-F238E27FC236}">
                <a16:creationId xmlns:a16="http://schemas.microsoft.com/office/drawing/2014/main" id="{44B8A175-E39F-477F-997B-99FF8677A542}"/>
              </a:ext>
            </a:extLst>
          </p:cNvPr>
          <p:cNvSpPr>
            <a:spLocks noGrp="1"/>
          </p:cNvSpPr>
          <p:nvPr>
            <p:ph type="ftr" sz="quarter" idx="11"/>
          </p:nvPr>
        </p:nvSpPr>
        <p:spPr/>
        <p:txBody>
          <a:bodyPr/>
          <a:lstStyle/>
          <a:p>
            <a:r>
              <a:rPr lang="en-US"/>
              <a:t>LIP Internship Program 2026</a:t>
            </a:r>
          </a:p>
        </p:txBody>
      </p:sp>
      <p:sp>
        <p:nvSpPr>
          <p:cNvPr id="6" name="Slide Number Placeholder 5">
            <a:extLst>
              <a:ext uri="{FF2B5EF4-FFF2-40B4-BE49-F238E27FC236}">
                <a16:creationId xmlns:a16="http://schemas.microsoft.com/office/drawing/2014/main" id="{6469115F-5456-4FA3-8484-B1806E7C48C7}"/>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31856990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8BC5C-CCF0-4BA5-B102-213AC6FD5A48}"/>
              </a:ext>
            </a:extLst>
          </p:cNvPr>
          <p:cNvSpPr>
            <a:spLocks noGrp="1"/>
          </p:cNvSpPr>
          <p:nvPr>
            <p:ph type="title"/>
          </p:nvPr>
        </p:nvSpPr>
        <p:spPr>
          <a:xfrm>
            <a:off x="762000" y="1524000"/>
            <a:ext cx="9144000" cy="1263649"/>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2237E63-3B4F-4C2F-A87C-9533227EB684}"/>
              </a:ext>
            </a:extLst>
          </p:cNvPr>
          <p:cNvSpPr>
            <a:spLocks noGrp="1"/>
          </p:cNvSpPr>
          <p:nvPr>
            <p:ph sz="half" idx="1"/>
          </p:nvPr>
        </p:nvSpPr>
        <p:spPr>
          <a:xfrm>
            <a:off x="762000" y="3048000"/>
            <a:ext cx="4572000"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E78ACE3E-2FED-4289-B138-3EC2826909F5}"/>
              </a:ext>
            </a:extLst>
          </p:cNvPr>
          <p:cNvSpPr>
            <a:spLocks noGrp="1"/>
          </p:cNvSpPr>
          <p:nvPr>
            <p:ph sz="half" idx="2"/>
          </p:nvPr>
        </p:nvSpPr>
        <p:spPr>
          <a:xfrm>
            <a:off x="6858000" y="3048000"/>
            <a:ext cx="4572000"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55DB51-20DA-4BEF-90BA-DDD37DC080CF}"/>
              </a:ext>
            </a:extLst>
          </p:cNvPr>
          <p:cNvSpPr>
            <a:spLocks noGrp="1"/>
          </p:cNvSpPr>
          <p:nvPr>
            <p:ph type="dt" sz="half" idx="10"/>
          </p:nvPr>
        </p:nvSpPr>
        <p:spPr/>
        <p:txBody>
          <a:bodyPr/>
          <a:lstStyle/>
          <a:p>
            <a:r>
              <a:rPr lang="en-US"/>
              <a:t>10/07/2026</a:t>
            </a:r>
          </a:p>
        </p:txBody>
      </p:sp>
      <p:sp>
        <p:nvSpPr>
          <p:cNvPr id="6" name="Footer Placeholder 5">
            <a:extLst>
              <a:ext uri="{FF2B5EF4-FFF2-40B4-BE49-F238E27FC236}">
                <a16:creationId xmlns:a16="http://schemas.microsoft.com/office/drawing/2014/main" id="{506D22E1-F0DB-4CB7-B2E3-D578EEAA6E57}"/>
              </a:ext>
            </a:extLst>
          </p:cNvPr>
          <p:cNvSpPr>
            <a:spLocks noGrp="1"/>
          </p:cNvSpPr>
          <p:nvPr>
            <p:ph type="ftr" sz="quarter" idx="11"/>
          </p:nvPr>
        </p:nvSpPr>
        <p:spPr/>
        <p:txBody>
          <a:bodyPr/>
          <a:lstStyle/>
          <a:p>
            <a:r>
              <a:rPr lang="en-US"/>
              <a:t>LIP Internship Program 2026</a:t>
            </a:r>
            <a:endParaRPr lang="en-US" dirty="0"/>
          </a:p>
        </p:txBody>
      </p:sp>
      <p:sp>
        <p:nvSpPr>
          <p:cNvPr id="7" name="Slide Number Placeholder 6">
            <a:extLst>
              <a:ext uri="{FF2B5EF4-FFF2-40B4-BE49-F238E27FC236}">
                <a16:creationId xmlns:a16="http://schemas.microsoft.com/office/drawing/2014/main" id="{CC29146B-54D6-4291-8EA2-6430024824AE}"/>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12127876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B4AE7-507A-4E14-96E2-5412FF8EA283}"/>
              </a:ext>
            </a:extLst>
          </p:cNvPr>
          <p:cNvSpPr>
            <a:spLocks noGrp="1"/>
          </p:cNvSpPr>
          <p:nvPr>
            <p:ph type="title"/>
          </p:nvPr>
        </p:nvSpPr>
        <p:spPr>
          <a:xfrm>
            <a:off x="762000" y="1527048"/>
            <a:ext cx="10668000" cy="75895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EDEEE83-2945-4C22-9597-57F1F1262841}"/>
              </a:ext>
            </a:extLst>
          </p:cNvPr>
          <p:cNvSpPr>
            <a:spLocks noGrp="1"/>
          </p:cNvSpPr>
          <p:nvPr>
            <p:ph type="body" idx="1"/>
          </p:nvPr>
        </p:nvSpPr>
        <p:spPr>
          <a:xfrm>
            <a:off x="762000" y="2285999"/>
            <a:ext cx="4572001" cy="761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C2494D-AD1D-4CB7-A17C-B69079113D71}"/>
              </a:ext>
            </a:extLst>
          </p:cNvPr>
          <p:cNvSpPr>
            <a:spLocks noGrp="1"/>
          </p:cNvSpPr>
          <p:nvPr>
            <p:ph sz="half" idx="2"/>
          </p:nvPr>
        </p:nvSpPr>
        <p:spPr>
          <a:xfrm>
            <a:off x="762001" y="3059113"/>
            <a:ext cx="4572000" cy="3036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B23E4950-830D-4EE3-9F51-DD730255E0CD}"/>
              </a:ext>
            </a:extLst>
          </p:cNvPr>
          <p:cNvSpPr>
            <a:spLocks noGrp="1"/>
          </p:cNvSpPr>
          <p:nvPr>
            <p:ph type="body" sz="quarter" idx="3"/>
          </p:nvPr>
        </p:nvSpPr>
        <p:spPr>
          <a:xfrm>
            <a:off x="6857998" y="2286000"/>
            <a:ext cx="4572001" cy="761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6F244AA-BDAA-4FDD-B742-449DF905730C}"/>
              </a:ext>
            </a:extLst>
          </p:cNvPr>
          <p:cNvSpPr>
            <a:spLocks noGrp="1"/>
          </p:cNvSpPr>
          <p:nvPr>
            <p:ph sz="quarter" idx="4"/>
          </p:nvPr>
        </p:nvSpPr>
        <p:spPr>
          <a:xfrm>
            <a:off x="6858000" y="3059113"/>
            <a:ext cx="4571998" cy="3036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6B78494-ECE0-41D2-97E2-CFAC0434A8B8}"/>
              </a:ext>
            </a:extLst>
          </p:cNvPr>
          <p:cNvSpPr>
            <a:spLocks noGrp="1"/>
          </p:cNvSpPr>
          <p:nvPr>
            <p:ph type="dt" sz="half" idx="10"/>
          </p:nvPr>
        </p:nvSpPr>
        <p:spPr/>
        <p:txBody>
          <a:bodyPr/>
          <a:lstStyle/>
          <a:p>
            <a:r>
              <a:rPr lang="en-US"/>
              <a:t>10/07/2026</a:t>
            </a:r>
          </a:p>
        </p:txBody>
      </p:sp>
      <p:sp>
        <p:nvSpPr>
          <p:cNvPr id="8" name="Footer Placeholder 7">
            <a:extLst>
              <a:ext uri="{FF2B5EF4-FFF2-40B4-BE49-F238E27FC236}">
                <a16:creationId xmlns:a16="http://schemas.microsoft.com/office/drawing/2014/main" id="{185E4C20-6CC5-4259-B554-B19F1A7AA059}"/>
              </a:ext>
            </a:extLst>
          </p:cNvPr>
          <p:cNvSpPr>
            <a:spLocks noGrp="1"/>
          </p:cNvSpPr>
          <p:nvPr>
            <p:ph type="ftr" sz="quarter" idx="11"/>
          </p:nvPr>
        </p:nvSpPr>
        <p:spPr/>
        <p:txBody>
          <a:bodyPr/>
          <a:lstStyle/>
          <a:p>
            <a:r>
              <a:rPr lang="en-US"/>
              <a:t>LIP Internship Program 2026</a:t>
            </a:r>
          </a:p>
        </p:txBody>
      </p:sp>
      <p:sp>
        <p:nvSpPr>
          <p:cNvPr id="9" name="Slide Number Placeholder 8">
            <a:extLst>
              <a:ext uri="{FF2B5EF4-FFF2-40B4-BE49-F238E27FC236}">
                <a16:creationId xmlns:a16="http://schemas.microsoft.com/office/drawing/2014/main" id="{CB09AB13-CCCC-4074-9B66-CE0B37902E3F}"/>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393468874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FB5FF-4FD1-4CE4-BBC5-E6402FE06F0C}"/>
              </a:ext>
            </a:extLst>
          </p:cNvPr>
          <p:cNvSpPr>
            <a:spLocks noGrp="1"/>
          </p:cNvSpPr>
          <p:nvPr>
            <p:ph type="title"/>
          </p:nvPr>
        </p:nvSpPr>
        <p:spPr>
          <a:xfrm>
            <a:off x="762000" y="1524000"/>
            <a:ext cx="9144000" cy="3810000"/>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F9E71AAD-C5B9-485B-84DD-60DAFD5F18BC}"/>
              </a:ext>
            </a:extLst>
          </p:cNvPr>
          <p:cNvSpPr>
            <a:spLocks noGrp="1"/>
          </p:cNvSpPr>
          <p:nvPr>
            <p:ph type="dt" sz="half" idx="10"/>
          </p:nvPr>
        </p:nvSpPr>
        <p:spPr/>
        <p:txBody>
          <a:bodyPr/>
          <a:lstStyle/>
          <a:p>
            <a:r>
              <a:rPr lang="en-US"/>
              <a:t>10/07/2026</a:t>
            </a:r>
          </a:p>
        </p:txBody>
      </p:sp>
      <p:sp>
        <p:nvSpPr>
          <p:cNvPr id="4" name="Footer Placeholder 3">
            <a:extLst>
              <a:ext uri="{FF2B5EF4-FFF2-40B4-BE49-F238E27FC236}">
                <a16:creationId xmlns:a16="http://schemas.microsoft.com/office/drawing/2014/main" id="{9B7CACFF-0406-4EE2-9E8F-F594B952C265}"/>
              </a:ext>
            </a:extLst>
          </p:cNvPr>
          <p:cNvSpPr>
            <a:spLocks noGrp="1"/>
          </p:cNvSpPr>
          <p:nvPr>
            <p:ph type="ftr" sz="quarter" idx="11"/>
          </p:nvPr>
        </p:nvSpPr>
        <p:spPr/>
        <p:txBody>
          <a:bodyPr/>
          <a:lstStyle/>
          <a:p>
            <a:r>
              <a:rPr lang="en-US"/>
              <a:t>LIP Internship Program 2026</a:t>
            </a:r>
          </a:p>
        </p:txBody>
      </p:sp>
      <p:sp>
        <p:nvSpPr>
          <p:cNvPr id="5" name="Slide Number Placeholder 4">
            <a:extLst>
              <a:ext uri="{FF2B5EF4-FFF2-40B4-BE49-F238E27FC236}">
                <a16:creationId xmlns:a16="http://schemas.microsoft.com/office/drawing/2014/main" id="{B552A47E-1990-4B6B-BCCB-75B6F213A8ED}"/>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255611688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EC8FE4C-64F1-4C88-9D30-17F8131ED627}"/>
              </a:ext>
            </a:extLst>
          </p:cNvPr>
          <p:cNvSpPr>
            <a:spLocks noGrp="1"/>
          </p:cNvSpPr>
          <p:nvPr>
            <p:ph type="dt" sz="half" idx="10"/>
          </p:nvPr>
        </p:nvSpPr>
        <p:spPr/>
        <p:txBody>
          <a:bodyPr/>
          <a:lstStyle/>
          <a:p>
            <a:r>
              <a:rPr lang="en-US"/>
              <a:t>10/07/2026</a:t>
            </a:r>
          </a:p>
        </p:txBody>
      </p:sp>
      <p:sp>
        <p:nvSpPr>
          <p:cNvPr id="3" name="Footer Placeholder 2">
            <a:extLst>
              <a:ext uri="{FF2B5EF4-FFF2-40B4-BE49-F238E27FC236}">
                <a16:creationId xmlns:a16="http://schemas.microsoft.com/office/drawing/2014/main" id="{D25D8FB3-6FA4-40A7-BDBF-76CD0F22FEAB}"/>
              </a:ext>
            </a:extLst>
          </p:cNvPr>
          <p:cNvSpPr>
            <a:spLocks noGrp="1"/>
          </p:cNvSpPr>
          <p:nvPr>
            <p:ph type="ftr" sz="quarter" idx="11"/>
          </p:nvPr>
        </p:nvSpPr>
        <p:spPr/>
        <p:txBody>
          <a:bodyPr/>
          <a:lstStyle/>
          <a:p>
            <a:r>
              <a:rPr lang="en-US"/>
              <a:t>LIP Internship Program 2026</a:t>
            </a:r>
          </a:p>
        </p:txBody>
      </p:sp>
      <p:sp>
        <p:nvSpPr>
          <p:cNvPr id="4" name="Slide Number Placeholder 3">
            <a:extLst>
              <a:ext uri="{FF2B5EF4-FFF2-40B4-BE49-F238E27FC236}">
                <a16:creationId xmlns:a16="http://schemas.microsoft.com/office/drawing/2014/main" id="{66649F41-A021-4490-BB80-C89DF0293708}"/>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409773789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CEF60-874B-45DE-BF65-CF0D08577588}"/>
              </a:ext>
            </a:extLst>
          </p:cNvPr>
          <p:cNvSpPr>
            <a:spLocks noGrp="1"/>
          </p:cNvSpPr>
          <p:nvPr>
            <p:ph type="title"/>
          </p:nvPr>
        </p:nvSpPr>
        <p:spPr>
          <a:xfrm>
            <a:off x="762000" y="1524000"/>
            <a:ext cx="3821113" cy="1524000"/>
          </a:xfrm>
        </p:spPr>
        <p:txBody>
          <a:bodyPr anchor="t" anchorCtr="0"/>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CD757B0-722D-425F-8BD4-9CD9093BCBF5}"/>
              </a:ext>
            </a:extLst>
          </p:cNvPr>
          <p:cNvSpPr>
            <a:spLocks noGrp="1"/>
          </p:cNvSpPr>
          <p:nvPr>
            <p:ph idx="1"/>
          </p:nvPr>
        </p:nvSpPr>
        <p:spPr>
          <a:xfrm>
            <a:off x="5334000" y="1524000"/>
            <a:ext cx="6096000" cy="3810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EDB0F60-AADF-41C3-8BFC-B405E0A3F9AC}"/>
              </a:ext>
            </a:extLst>
          </p:cNvPr>
          <p:cNvSpPr>
            <a:spLocks noGrp="1"/>
          </p:cNvSpPr>
          <p:nvPr>
            <p:ph type="body" sz="half" idx="2"/>
          </p:nvPr>
        </p:nvSpPr>
        <p:spPr>
          <a:xfrm>
            <a:off x="762000" y="3048000"/>
            <a:ext cx="3821113" cy="30480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AB1E11-97B6-42FD-9F45-6EDC3B83FABD}"/>
              </a:ext>
            </a:extLst>
          </p:cNvPr>
          <p:cNvSpPr>
            <a:spLocks noGrp="1"/>
          </p:cNvSpPr>
          <p:nvPr>
            <p:ph type="dt" sz="half" idx="10"/>
          </p:nvPr>
        </p:nvSpPr>
        <p:spPr/>
        <p:txBody>
          <a:bodyPr/>
          <a:lstStyle/>
          <a:p>
            <a:r>
              <a:rPr lang="en-US"/>
              <a:t>10/07/2026</a:t>
            </a:r>
          </a:p>
        </p:txBody>
      </p:sp>
      <p:sp>
        <p:nvSpPr>
          <p:cNvPr id="6" name="Footer Placeholder 5">
            <a:extLst>
              <a:ext uri="{FF2B5EF4-FFF2-40B4-BE49-F238E27FC236}">
                <a16:creationId xmlns:a16="http://schemas.microsoft.com/office/drawing/2014/main" id="{E14D7DA9-F910-4337-99A2-91F4EA3612EC}"/>
              </a:ext>
            </a:extLst>
          </p:cNvPr>
          <p:cNvSpPr>
            <a:spLocks noGrp="1"/>
          </p:cNvSpPr>
          <p:nvPr>
            <p:ph type="ftr" sz="quarter" idx="11"/>
          </p:nvPr>
        </p:nvSpPr>
        <p:spPr/>
        <p:txBody>
          <a:bodyPr/>
          <a:lstStyle/>
          <a:p>
            <a:r>
              <a:rPr lang="en-US"/>
              <a:t>LIP Internship Program 2026</a:t>
            </a:r>
          </a:p>
        </p:txBody>
      </p:sp>
      <p:sp>
        <p:nvSpPr>
          <p:cNvPr id="7" name="Slide Number Placeholder 6">
            <a:extLst>
              <a:ext uri="{FF2B5EF4-FFF2-40B4-BE49-F238E27FC236}">
                <a16:creationId xmlns:a16="http://schemas.microsoft.com/office/drawing/2014/main" id="{AB93A2F2-339E-4406-9A90-534A38C5A069}"/>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248251343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71599-6E07-4A55-9B93-4CA5EFE3FD76}"/>
              </a:ext>
            </a:extLst>
          </p:cNvPr>
          <p:cNvSpPr>
            <a:spLocks noGrp="1"/>
          </p:cNvSpPr>
          <p:nvPr>
            <p:ph type="title"/>
          </p:nvPr>
        </p:nvSpPr>
        <p:spPr>
          <a:xfrm>
            <a:off x="762001" y="1524000"/>
            <a:ext cx="3810000" cy="15240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92C2D26-DACA-4941-955E-18F7E236758C}"/>
              </a:ext>
            </a:extLst>
          </p:cNvPr>
          <p:cNvSpPr>
            <a:spLocks noGrp="1"/>
          </p:cNvSpPr>
          <p:nvPr>
            <p:ph type="pic" idx="1"/>
          </p:nvPr>
        </p:nvSpPr>
        <p:spPr>
          <a:xfrm>
            <a:off x="5333999" y="1524000"/>
            <a:ext cx="6095999" cy="3810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27EDB26D-C5B0-41D6-A75F-F89A87BE243A}"/>
              </a:ext>
            </a:extLst>
          </p:cNvPr>
          <p:cNvSpPr>
            <a:spLocks noGrp="1"/>
          </p:cNvSpPr>
          <p:nvPr>
            <p:ph type="body" sz="half" idx="2"/>
          </p:nvPr>
        </p:nvSpPr>
        <p:spPr>
          <a:xfrm>
            <a:off x="762001" y="3048000"/>
            <a:ext cx="3810000" cy="30480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9304B6-48DF-41FA-A089-8C83BBA63673}"/>
              </a:ext>
            </a:extLst>
          </p:cNvPr>
          <p:cNvSpPr>
            <a:spLocks noGrp="1"/>
          </p:cNvSpPr>
          <p:nvPr>
            <p:ph type="dt" sz="half" idx="10"/>
          </p:nvPr>
        </p:nvSpPr>
        <p:spPr/>
        <p:txBody>
          <a:bodyPr/>
          <a:lstStyle/>
          <a:p>
            <a:r>
              <a:rPr lang="en-US"/>
              <a:t>10/07/2026</a:t>
            </a:r>
          </a:p>
        </p:txBody>
      </p:sp>
      <p:sp>
        <p:nvSpPr>
          <p:cNvPr id="6" name="Footer Placeholder 5">
            <a:extLst>
              <a:ext uri="{FF2B5EF4-FFF2-40B4-BE49-F238E27FC236}">
                <a16:creationId xmlns:a16="http://schemas.microsoft.com/office/drawing/2014/main" id="{14DFB82F-A17A-4BC7-A522-CD934BC35C9E}"/>
              </a:ext>
            </a:extLst>
          </p:cNvPr>
          <p:cNvSpPr>
            <a:spLocks noGrp="1"/>
          </p:cNvSpPr>
          <p:nvPr>
            <p:ph type="ftr" sz="quarter" idx="11"/>
          </p:nvPr>
        </p:nvSpPr>
        <p:spPr/>
        <p:txBody>
          <a:bodyPr/>
          <a:lstStyle/>
          <a:p>
            <a:r>
              <a:rPr lang="en-US"/>
              <a:t>LIP Internship Program 2026</a:t>
            </a:r>
          </a:p>
        </p:txBody>
      </p:sp>
      <p:sp>
        <p:nvSpPr>
          <p:cNvPr id="7" name="Slide Number Placeholder 6">
            <a:extLst>
              <a:ext uri="{FF2B5EF4-FFF2-40B4-BE49-F238E27FC236}">
                <a16:creationId xmlns:a16="http://schemas.microsoft.com/office/drawing/2014/main" id="{75CC530C-8824-4BE3-884E-2AFF30B572BC}"/>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408662795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CE73F-2F7C-4941-9B13-ACB43A4983EC}"/>
              </a:ext>
            </a:extLst>
          </p:cNvPr>
          <p:cNvSpPr>
            <a:spLocks noGrp="1"/>
          </p:cNvSpPr>
          <p:nvPr>
            <p:ph type="title"/>
          </p:nvPr>
        </p:nvSpPr>
        <p:spPr>
          <a:xfrm>
            <a:off x="762000" y="1524000"/>
            <a:ext cx="9144000" cy="1523999"/>
          </a:xfrm>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8BC107E-F2BE-4057-B06B-1E50FD12B561}"/>
              </a:ext>
            </a:extLst>
          </p:cNvPr>
          <p:cNvSpPr>
            <a:spLocks noGrp="1"/>
          </p:cNvSpPr>
          <p:nvPr>
            <p:ph type="body" orient="vert" idx="1"/>
          </p:nvPr>
        </p:nvSpPr>
        <p:spPr>
          <a:xfrm>
            <a:off x="762000" y="3048000"/>
            <a:ext cx="10668000" cy="3048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B9D7D8-1932-4215-A6E0-C16DA0DDB8B8}"/>
              </a:ext>
            </a:extLst>
          </p:cNvPr>
          <p:cNvSpPr>
            <a:spLocks noGrp="1"/>
          </p:cNvSpPr>
          <p:nvPr>
            <p:ph type="dt" sz="half" idx="10"/>
          </p:nvPr>
        </p:nvSpPr>
        <p:spPr/>
        <p:txBody>
          <a:bodyPr/>
          <a:lstStyle/>
          <a:p>
            <a:r>
              <a:rPr lang="en-US"/>
              <a:t>10/07/2026</a:t>
            </a:r>
          </a:p>
        </p:txBody>
      </p:sp>
      <p:sp>
        <p:nvSpPr>
          <p:cNvPr id="5" name="Footer Placeholder 4">
            <a:extLst>
              <a:ext uri="{FF2B5EF4-FFF2-40B4-BE49-F238E27FC236}">
                <a16:creationId xmlns:a16="http://schemas.microsoft.com/office/drawing/2014/main" id="{4378B662-65E3-47B2-AD95-B041B57F3B96}"/>
              </a:ext>
            </a:extLst>
          </p:cNvPr>
          <p:cNvSpPr>
            <a:spLocks noGrp="1"/>
          </p:cNvSpPr>
          <p:nvPr>
            <p:ph type="ftr" sz="quarter" idx="11"/>
          </p:nvPr>
        </p:nvSpPr>
        <p:spPr/>
        <p:txBody>
          <a:bodyPr/>
          <a:lstStyle/>
          <a:p>
            <a:r>
              <a:rPr lang="en-US"/>
              <a:t>LIP Internship Program 2026</a:t>
            </a:r>
          </a:p>
        </p:txBody>
      </p:sp>
      <p:sp>
        <p:nvSpPr>
          <p:cNvPr id="6" name="Slide Number Placeholder 5">
            <a:extLst>
              <a:ext uri="{FF2B5EF4-FFF2-40B4-BE49-F238E27FC236}">
                <a16:creationId xmlns:a16="http://schemas.microsoft.com/office/drawing/2014/main" id="{B393DBC5-88B5-4F2A-A0E3-752CB421737A}"/>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216328381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B6599DF-5B13-4800-ADD7-3A2A2F1C4889}"/>
              </a:ext>
            </a:extLst>
          </p:cNvPr>
          <p:cNvSpPr>
            <a:spLocks noGrp="1"/>
          </p:cNvSpPr>
          <p:nvPr>
            <p:ph type="title" orient="vert"/>
          </p:nvPr>
        </p:nvSpPr>
        <p:spPr>
          <a:xfrm>
            <a:off x="8724900" y="1523999"/>
            <a:ext cx="2705100" cy="4572001"/>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B191E12-22D9-4DA9-A336-EA6A8B9B55B8}"/>
              </a:ext>
            </a:extLst>
          </p:cNvPr>
          <p:cNvSpPr>
            <a:spLocks noGrp="1"/>
          </p:cNvSpPr>
          <p:nvPr>
            <p:ph type="body" orient="vert" idx="1"/>
          </p:nvPr>
        </p:nvSpPr>
        <p:spPr>
          <a:xfrm>
            <a:off x="762000" y="1524000"/>
            <a:ext cx="7620000" cy="4572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22A1D5-B7EF-43A4-81EF-B5A7EA35616B}"/>
              </a:ext>
            </a:extLst>
          </p:cNvPr>
          <p:cNvSpPr>
            <a:spLocks noGrp="1"/>
          </p:cNvSpPr>
          <p:nvPr>
            <p:ph type="dt" sz="half" idx="10"/>
          </p:nvPr>
        </p:nvSpPr>
        <p:spPr/>
        <p:txBody>
          <a:bodyPr/>
          <a:lstStyle/>
          <a:p>
            <a:r>
              <a:rPr lang="en-US"/>
              <a:t>10/07/2026</a:t>
            </a:r>
          </a:p>
        </p:txBody>
      </p:sp>
      <p:sp>
        <p:nvSpPr>
          <p:cNvPr id="5" name="Footer Placeholder 4">
            <a:extLst>
              <a:ext uri="{FF2B5EF4-FFF2-40B4-BE49-F238E27FC236}">
                <a16:creationId xmlns:a16="http://schemas.microsoft.com/office/drawing/2014/main" id="{66809DFB-4410-42BF-B886-C984E3A53FE6}"/>
              </a:ext>
            </a:extLst>
          </p:cNvPr>
          <p:cNvSpPr>
            <a:spLocks noGrp="1"/>
          </p:cNvSpPr>
          <p:nvPr>
            <p:ph type="ftr" sz="quarter" idx="11"/>
          </p:nvPr>
        </p:nvSpPr>
        <p:spPr/>
        <p:txBody>
          <a:bodyPr/>
          <a:lstStyle/>
          <a:p>
            <a:r>
              <a:rPr lang="en-US"/>
              <a:t>LIP Internship Program 2026</a:t>
            </a:r>
          </a:p>
        </p:txBody>
      </p:sp>
      <p:sp>
        <p:nvSpPr>
          <p:cNvPr id="6" name="Slide Number Placeholder 5">
            <a:extLst>
              <a:ext uri="{FF2B5EF4-FFF2-40B4-BE49-F238E27FC236}">
                <a16:creationId xmlns:a16="http://schemas.microsoft.com/office/drawing/2014/main" id="{556487E8-E9A0-429E-88E5-34B1BE86BD23}"/>
              </a:ext>
            </a:extLst>
          </p:cNvPr>
          <p:cNvSpPr>
            <a:spLocks noGrp="1"/>
          </p:cNvSpPr>
          <p:nvPr>
            <p:ph type="sldNum" sz="quarter" idx="12"/>
          </p:nvPr>
        </p:nvSpPr>
        <p:spPr/>
        <p:txBody>
          <a:bodyPr/>
          <a:lstStyle/>
          <a:p>
            <a:fld id="{D643A852-0206-46AC-B0EB-645612933129}" type="slidenum">
              <a:rPr lang="en-US" smtClean="0"/>
              <a:t>‹#›</a:t>
            </a:fld>
            <a:endParaRPr lang="en-US"/>
          </a:p>
        </p:txBody>
      </p:sp>
    </p:spTree>
    <p:extLst>
      <p:ext uri="{BB962C8B-B14F-4D97-AF65-F5344CB8AC3E}">
        <p14:creationId xmlns:p14="http://schemas.microsoft.com/office/powerpoint/2010/main" val="1881074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243480-15D5-A49A-6C6D-1C2644522597}"/>
              </a:ext>
            </a:extLst>
          </p:cNvPr>
          <p:cNvSpPr>
            <a:spLocks noGrp="1"/>
          </p:cNvSpPr>
          <p:nvPr>
            <p:ph type="dt" sz="half" idx="10"/>
          </p:nvPr>
        </p:nvSpPr>
        <p:spPr/>
        <p:txBody>
          <a:bodyPr/>
          <a:lstStyle/>
          <a:p>
            <a:r>
              <a:rPr lang="en-US"/>
              <a:t>10/07/2026</a:t>
            </a:r>
            <a:endParaRPr lang="en-GB"/>
          </a:p>
        </p:txBody>
      </p:sp>
      <p:sp>
        <p:nvSpPr>
          <p:cNvPr id="3" name="Footer Placeholder 2">
            <a:extLst>
              <a:ext uri="{FF2B5EF4-FFF2-40B4-BE49-F238E27FC236}">
                <a16:creationId xmlns:a16="http://schemas.microsoft.com/office/drawing/2014/main" id="{E5C555AB-97BD-EA74-82C5-D84610937452}"/>
              </a:ext>
            </a:extLst>
          </p:cNvPr>
          <p:cNvSpPr>
            <a:spLocks noGrp="1"/>
          </p:cNvSpPr>
          <p:nvPr>
            <p:ph type="ftr" sz="quarter" idx="11"/>
          </p:nvPr>
        </p:nvSpPr>
        <p:spPr/>
        <p:txBody>
          <a:bodyPr/>
          <a:lstStyle/>
          <a:p>
            <a:r>
              <a:rPr lang="en-GB"/>
              <a:t>LIP Internship Program 2026</a:t>
            </a:r>
          </a:p>
        </p:txBody>
      </p:sp>
      <p:sp>
        <p:nvSpPr>
          <p:cNvPr id="4" name="Slide Number Placeholder 3">
            <a:extLst>
              <a:ext uri="{FF2B5EF4-FFF2-40B4-BE49-F238E27FC236}">
                <a16:creationId xmlns:a16="http://schemas.microsoft.com/office/drawing/2014/main" id="{B37E99DF-1A09-64CD-C58B-FB1C503B5FE8}"/>
              </a:ext>
            </a:extLst>
          </p:cNvPr>
          <p:cNvSpPr>
            <a:spLocks noGrp="1"/>
          </p:cNvSpPr>
          <p:nvPr>
            <p:ph type="sldNum" sz="quarter" idx="12"/>
          </p:nvPr>
        </p:nvSpPr>
        <p:spPr/>
        <p:txBody>
          <a:bodyPr/>
          <a:lstStyle/>
          <a:p>
            <a:fld id="{F45990A4-1061-44B4-8729-0EC0FEAA4D99}" type="slidenum">
              <a:rPr lang="en-GB" smtClean="0"/>
              <a:t>‹#›</a:t>
            </a:fld>
            <a:endParaRPr lang="en-GB"/>
          </a:p>
        </p:txBody>
      </p:sp>
    </p:spTree>
    <p:extLst>
      <p:ext uri="{BB962C8B-B14F-4D97-AF65-F5344CB8AC3E}">
        <p14:creationId xmlns:p14="http://schemas.microsoft.com/office/powerpoint/2010/main" val="301248981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Título e objeto">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49607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4" y="1708150"/>
            <a:ext cx="12196233" cy="0"/>
          </a:xfrm>
          <a:prstGeom prst="line">
            <a:avLst/>
          </a:prstGeom>
          <a:noFill/>
          <a:ln w="12700" cap="sq">
            <a:solidFill>
              <a:schemeClr val="bg2"/>
            </a:solidFill>
            <a:round/>
            <a:headEnd type="none" w="sm" len="sm"/>
            <a:tailEnd type="none" w="sm" len="sm"/>
          </a:ln>
          <a:effectLst/>
        </p:spPr>
        <p:txBody>
          <a:bodyPr/>
          <a:lstStyle/>
          <a:p>
            <a:pPr fontAlgn="base">
              <a:spcBef>
                <a:spcPct val="0"/>
              </a:spcBef>
              <a:spcAft>
                <a:spcPct val="0"/>
              </a:spcAft>
              <a:defRPr/>
            </a:pPr>
            <a:endParaRPr lang="pt-PT" sz="2400">
              <a:solidFill>
                <a:srgbClr val="800000"/>
              </a:solidFill>
              <a:cs typeface="Arial" charset="0"/>
            </a:endParaRPr>
          </a:p>
        </p:txBody>
      </p:sp>
      <p:sp>
        <p:nvSpPr>
          <p:cNvPr id="3076" name="Rectangle 4"/>
          <p:cNvSpPr>
            <a:spLocks noGrp="1" noChangeArrowheads="1"/>
          </p:cNvSpPr>
          <p:nvPr>
            <p:ph type="ctrTitle" sz="quarter"/>
          </p:nvPr>
        </p:nvSpPr>
        <p:spPr>
          <a:xfrm>
            <a:off x="3657603" y="427038"/>
            <a:ext cx="8532284" cy="1524000"/>
          </a:xfrm>
        </p:spPr>
        <p:txBody>
          <a:bodyPr anchor="b"/>
          <a:lstStyle>
            <a:lvl1pPr>
              <a:lnSpc>
                <a:spcPct val="80000"/>
              </a:lnSpc>
              <a:defRPr sz="5400"/>
            </a:lvl1pPr>
          </a:lstStyle>
          <a:p>
            <a:r>
              <a:rPr lang="en-GB"/>
              <a:t>Click to edit Master title style</a:t>
            </a:r>
          </a:p>
        </p:txBody>
      </p:sp>
      <p:sp>
        <p:nvSpPr>
          <p:cNvPr id="3077" name="Rectangle 5"/>
          <p:cNvSpPr>
            <a:spLocks noGrp="1" noChangeArrowheads="1"/>
          </p:cNvSpPr>
          <p:nvPr>
            <p:ph type="subTitle" sz="quarter" idx="1"/>
          </p:nvPr>
        </p:nvSpPr>
        <p:spPr>
          <a:xfrm>
            <a:off x="5588000" y="1828800"/>
            <a:ext cx="6096000" cy="1752600"/>
          </a:xfrm>
        </p:spPr>
        <p:txBody>
          <a:bodyPr/>
          <a:lstStyle>
            <a:lvl1pPr marL="0" indent="0">
              <a:buFont typeface="Wingdings" pitchFamily="2" charset="2"/>
              <a:buNone/>
              <a:defRPr sz="2000"/>
            </a:lvl1pPr>
          </a:lstStyle>
          <a:p>
            <a:r>
              <a:rPr lang="en-GB"/>
              <a:t>Click to edit Master subtitle style</a:t>
            </a:r>
          </a:p>
        </p:txBody>
      </p:sp>
      <p:sp>
        <p:nvSpPr>
          <p:cNvPr id="5" name="Rectangle 6"/>
          <p:cNvSpPr>
            <a:spLocks noGrp="1" noChangeArrowheads="1"/>
          </p:cNvSpPr>
          <p:nvPr>
            <p:ph type="dt" sz="quarter" idx="10"/>
          </p:nvPr>
        </p:nvSpPr>
        <p:spPr/>
        <p:txBody>
          <a:bodyPr/>
          <a:lstStyle>
            <a:lvl1pPr>
              <a:defRPr smtClean="0">
                <a:solidFill>
                  <a:srgbClr val="FFFFFF"/>
                </a:solidFill>
                <a:cs typeface="Arial" charset="0"/>
              </a:defRPr>
            </a:lvl1pPr>
          </a:lstStyle>
          <a:p>
            <a:pPr>
              <a:defRPr/>
            </a:pPr>
            <a:r>
              <a:rPr lang="en-US"/>
              <a:t>10/07/2026</a:t>
            </a:r>
            <a:endParaRPr lang="en-GB"/>
          </a:p>
        </p:txBody>
      </p:sp>
      <p:sp>
        <p:nvSpPr>
          <p:cNvPr id="6" name="Rectangle 7"/>
          <p:cNvSpPr>
            <a:spLocks noGrp="1" noChangeArrowheads="1"/>
          </p:cNvSpPr>
          <p:nvPr>
            <p:ph type="ftr" sz="quarter" idx="11"/>
          </p:nvPr>
        </p:nvSpPr>
        <p:spPr>
          <a:xfrm>
            <a:off x="3352800" y="6248400"/>
            <a:ext cx="8026400" cy="457200"/>
          </a:xfrm>
        </p:spPr>
        <p:txBody>
          <a:bodyPr/>
          <a:lstStyle>
            <a:lvl1pPr>
              <a:defRPr sz="1600" b="0" smtClean="0">
                <a:solidFill>
                  <a:srgbClr val="FFFFCC"/>
                </a:solidFill>
                <a:latin typeface="+mn-lt"/>
                <a:cs typeface="Arial" charset="0"/>
              </a:defRPr>
            </a:lvl1pPr>
          </a:lstStyle>
          <a:p>
            <a:pPr>
              <a:defRPr/>
            </a:pPr>
            <a:r>
              <a:rPr lang="en-US"/>
              <a:t>LIP Internship Program 2026</a:t>
            </a:r>
            <a:endParaRPr lang="en-GB"/>
          </a:p>
        </p:txBody>
      </p:sp>
    </p:spTree>
    <p:extLst>
      <p:ext uri="{BB962C8B-B14F-4D97-AF65-F5344CB8AC3E}">
        <p14:creationId xmlns:p14="http://schemas.microsoft.com/office/powerpoint/2010/main" val="3550282439"/>
      </p:ext>
    </p:extLst>
  </p:cSld>
  <p:clrMapOvr>
    <a:overrideClrMapping bg1="dk2" tx1="lt1" bg2="dk1" tx2="lt2" accent1="accent1" accent2="accent2" accent3="accent3" accent4="accent4" accent5="accent5" accent6="accent6" hlink="hlink" folHlink="folHlink"/>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pt-PT"/>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4" name="Date Placeholder 3"/>
          <p:cNvSpPr>
            <a:spLocks noGrp="1"/>
          </p:cNvSpPr>
          <p:nvPr>
            <p:ph type="dt" sz="half" idx="10"/>
          </p:nvPr>
        </p:nvSpPr>
        <p:spPr/>
        <p:txBody>
          <a:bodyPr/>
          <a:lstStyle>
            <a:lvl1pPr>
              <a:defRPr smtClean="0">
                <a:cs typeface="Arial" charset="0"/>
              </a:defRPr>
            </a:lvl1pPr>
          </a:lstStyle>
          <a:p>
            <a:pPr>
              <a:defRPr/>
            </a:pPr>
            <a:r>
              <a:rPr lang="en-US"/>
              <a:t>10/07/2026</a:t>
            </a:r>
            <a:endParaRPr lang="en-GB"/>
          </a:p>
        </p:txBody>
      </p:sp>
      <p:sp>
        <p:nvSpPr>
          <p:cNvPr id="5" name="Footer Placeholder 4"/>
          <p:cNvSpPr>
            <a:spLocks noGrp="1"/>
          </p:cNvSpPr>
          <p:nvPr>
            <p:ph type="ftr" sz="quarter" idx="11"/>
          </p:nvPr>
        </p:nvSpPr>
        <p:spPr/>
        <p:txBody>
          <a:bodyPr/>
          <a:lstStyle>
            <a:lvl1pPr>
              <a:defRPr smtClean="0">
                <a:cs typeface="Arial" charset="0"/>
              </a:defRPr>
            </a:lvl1pPr>
          </a:lstStyle>
          <a:p>
            <a:pPr>
              <a:defRPr/>
            </a:pPr>
            <a:r>
              <a:rPr lang="en-US"/>
              <a:t>LIP Internship Program 2026</a:t>
            </a:r>
            <a:endParaRPr lang="en-GB"/>
          </a:p>
        </p:txBody>
      </p:sp>
      <p:sp>
        <p:nvSpPr>
          <p:cNvPr id="6" name="Slide Number Placeholder 5"/>
          <p:cNvSpPr>
            <a:spLocks noGrp="1"/>
          </p:cNvSpPr>
          <p:nvPr>
            <p:ph type="sldNum" sz="quarter" idx="12"/>
          </p:nvPr>
        </p:nvSpPr>
        <p:spPr/>
        <p:txBody>
          <a:bodyPr/>
          <a:lstStyle>
            <a:lvl1pPr>
              <a:defRPr smtClean="0">
                <a:cs typeface="Arial" charset="0"/>
              </a:defRPr>
            </a:lvl1pPr>
          </a:lstStyle>
          <a:p>
            <a:pPr>
              <a:defRPr/>
            </a:pPr>
            <a:fld id="{6DE9E8B0-0D0A-4215-9FC8-E495B5A71E53}" type="slidenum">
              <a:rPr lang="en-GB"/>
              <a:pPr>
                <a:defRPr/>
              </a:pPr>
              <a:t>‹#›</a:t>
            </a:fld>
            <a:endParaRPr lang="en-GB"/>
          </a:p>
        </p:txBody>
      </p:sp>
    </p:spTree>
    <p:extLst>
      <p:ext uri="{BB962C8B-B14F-4D97-AF65-F5344CB8AC3E}">
        <p14:creationId xmlns:p14="http://schemas.microsoft.com/office/powerpoint/2010/main" val="410170059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a:t>Click to edit Master title style</a:t>
            </a:r>
            <a:endParaRPr lang="pt-PT"/>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smtClean="0">
                <a:cs typeface="Arial" charset="0"/>
              </a:defRPr>
            </a:lvl1pPr>
          </a:lstStyle>
          <a:p>
            <a:pPr>
              <a:defRPr/>
            </a:pPr>
            <a:r>
              <a:rPr lang="en-US"/>
              <a:t>10/07/2026</a:t>
            </a:r>
            <a:endParaRPr lang="en-GB"/>
          </a:p>
        </p:txBody>
      </p:sp>
      <p:sp>
        <p:nvSpPr>
          <p:cNvPr id="5" name="Footer Placeholder 4"/>
          <p:cNvSpPr>
            <a:spLocks noGrp="1"/>
          </p:cNvSpPr>
          <p:nvPr>
            <p:ph type="ftr" sz="quarter" idx="11"/>
          </p:nvPr>
        </p:nvSpPr>
        <p:spPr/>
        <p:txBody>
          <a:bodyPr/>
          <a:lstStyle>
            <a:lvl1pPr>
              <a:defRPr smtClean="0">
                <a:cs typeface="Arial" charset="0"/>
              </a:defRPr>
            </a:lvl1pPr>
          </a:lstStyle>
          <a:p>
            <a:pPr>
              <a:defRPr/>
            </a:pPr>
            <a:r>
              <a:rPr lang="en-US"/>
              <a:t>LIP Internship Program 2026</a:t>
            </a:r>
            <a:endParaRPr lang="en-GB"/>
          </a:p>
        </p:txBody>
      </p:sp>
      <p:sp>
        <p:nvSpPr>
          <p:cNvPr id="6" name="Slide Number Placeholder 5"/>
          <p:cNvSpPr>
            <a:spLocks noGrp="1"/>
          </p:cNvSpPr>
          <p:nvPr>
            <p:ph type="sldNum" sz="quarter" idx="12"/>
          </p:nvPr>
        </p:nvSpPr>
        <p:spPr/>
        <p:txBody>
          <a:bodyPr/>
          <a:lstStyle>
            <a:lvl1pPr>
              <a:defRPr smtClean="0">
                <a:cs typeface="Arial" charset="0"/>
              </a:defRPr>
            </a:lvl1pPr>
          </a:lstStyle>
          <a:p>
            <a:pPr>
              <a:defRPr/>
            </a:pPr>
            <a:fld id="{8B54BCD3-2353-453E-9B59-97B624A143D4}" type="slidenum">
              <a:rPr lang="en-GB"/>
              <a:pPr>
                <a:defRPr/>
              </a:pPr>
              <a:t>‹#›</a:t>
            </a:fld>
            <a:endParaRPr lang="en-GB"/>
          </a:p>
        </p:txBody>
      </p:sp>
    </p:spTree>
    <p:extLst>
      <p:ext uri="{BB962C8B-B14F-4D97-AF65-F5344CB8AC3E}">
        <p14:creationId xmlns:p14="http://schemas.microsoft.com/office/powerpoint/2010/main" val="132770657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pt-PT"/>
          </a:p>
        </p:txBody>
      </p:sp>
      <p:sp>
        <p:nvSpPr>
          <p:cNvPr id="3" name="Content Placeholder 2"/>
          <p:cNvSpPr>
            <a:spLocks noGrp="1"/>
          </p:cNvSpPr>
          <p:nvPr>
            <p:ph sz="half" idx="1"/>
          </p:nvPr>
        </p:nvSpPr>
        <p:spPr>
          <a:xfrm>
            <a:off x="406400" y="1066800"/>
            <a:ext cx="56388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4" name="Content Placeholder 3"/>
          <p:cNvSpPr>
            <a:spLocks noGrp="1"/>
          </p:cNvSpPr>
          <p:nvPr>
            <p:ph sz="half" idx="2"/>
          </p:nvPr>
        </p:nvSpPr>
        <p:spPr>
          <a:xfrm>
            <a:off x="6248400" y="1066800"/>
            <a:ext cx="56388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5" name="Date Placeholder 4"/>
          <p:cNvSpPr>
            <a:spLocks noGrp="1"/>
          </p:cNvSpPr>
          <p:nvPr>
            <p:ph type="dt" sz="half" idx="10"/>
          </p:nvPr>
        </p:nvSpPr>
        <p:spPr/>
        <p:txBody>
          <a:bodyPr/>
          <a:lstStyle>
            <a:lvl1pPr>
              <a:defRPr smtClean="0">
                <a:cs typeface="Arial" charset="0"/>
              </a:defRPr>
            </a:lvl1pPr>
          </a:lstStyle>
          <a:p>
            <a:pPr>
              <a:defRPr/>
            </a:pPr>
            <a:r>
              <a:rPr lang="en-US"/>
              <a:t>10/07/2026</a:t>
            </a:r>
            <a:endParaRPr lang="en-GB"/>
          </a:p>
        </p:txBody>
      </p:sp>
      <p:sp>
        <p:nvSpPr>
          <p:cNvPr id="6" name="Footer Placeholder 5"/>
          <p:cNvSpPr>
            <a:spLocks noGrp="1"/>
          </p:cNvSpPr>
          <p:nvPr>
            <p:ph type="ftr" sz="quarter" idx="11"/>
          </p:nvPr>
        </p:nvSpPr>
        <p:spPr/>
        <p:txBody>
          <a:bodyPr/>
          <a:lstStyle>
            <a:lvl1pPr>
              <a:defRPr smtClean="0">
                <a:cs typeface="Arial" charset="0"/>
              </a:defRPr>
            </a:lvl1pPr>
          </a:lstStyle>
          <a:p>
            <a:pPr>
              <a:defRPr/>
            </a:pPr>
            <a:r>
              <a:rPr lang="en-US"/>
              <a:t>LIP Internship Program 2026</a:t>
            </a:r>
            <a:endParaRPr lang="en-GB"/>
          </a:p>
        </p:txBody>
      </p:sp>
      <p:sp>
        <p:nvSpPr>
          <p:cNvPr id="7" name="Slide Number Placeholder 6"/>
          <p:cNvSpPr>
            <a:spLocks noGrp="1"/>
          </p:cNvSpPr>
          <p:nvPr>
            <p:ph type="sldNum" sz="quarter" idx="12"/>
          </p:nvPr>
        </p:nvSpPr>
        <p:spPr/>
        <p:txBody>
          <a:bodyPr/>
          <a:lstStyle>
            <a:lvl1pPr>
              <a:defRPr smtClean="0">
                <a:cs typeface="Arial" charset="0"/>
              </a:defRPr>
            </a:lvl1pPr>
          </a:lstStyle>
          <a:p>
            <a:pPr>
              <a:defRPr/>
            </a:pPr>
            <a:fld id="{6298AAC8-5192-457F-8B3C-212D9120D2D9}" type="slidenum">
              <a:rPr lang="en-GB"/>
              <a:pPr>
                <a:defRPr/>
              </a:pPr>
              <a:t>‹#›</a:t>
            </a:fld>
            <a:endParaRPr lang="en-GB"/>
          </a:p>
        </p:txBody>
      </p:sp>
    </p:spTree>
    <p:extLst>
      <p:ext uri="{BB962C8B-B14F-4D97-AF65-F5344CB8AC3E}">
        <p14:creationId xmlns:p14="http://schemas.microsoft.com/office/powerpoint/2010/main" val="78257123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pt-PT"/>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7" name="Date Placeholder 6"/>
          <p:cNvSpPr>
            <a:spLocks noGrp="1"/>
          </p:cNvSpPr>
          <p:nvPr>
            <p:ph type="dt" sz="half" idx="10"/>
          </p:nvPr>
        </p:nvSpPr>
        <p:spPr/>
        <p:txBody>
          <a:bodyPr/>
          <a:lstStyle>
            <a:lvl1pPr>
              <a:defRPr smtClean="0">
                <a:cs typeface="Arial" charset="0"/>
              </a:defRPr>
            </a:lvl1pPr>
          </a:lstStyle>
          <a:p>
            <a:pPr>
              <a:defRPr/>
            </a:pPr>
            <a:r>
              <a:rPr lang="en-US"/>
              <a:t>10/07/2026</a:t>
            </a:r>
            <a:endParaRPr lang="en-GB"/>
          </a:p>
        </p:txBody>
      </p:sp>
      <p:sp>
        <p:nvSpPr>
          <p:cNvPr id="8" name="Footer Placeholder 7"/>
          <p:cNvSpPr>
            <a:spLocks noGrp="1"/>
          </p:cNvSpPr>
          <p:nvPr>
            <p:ph type="ftr" sz="quarter" idx="11"/>
          </p:nvPr>
        </p:nvSpPr>
        <p:spPr/>
        <p:txBody>
          <a:bodyPr/>
          <a:lstStyle>
            <a:lvl1pPr>
              <a:defRPr smtClean="0">
                <a:cs typeface="Arial" charset="0"/>
              </a:defRPr>
            </a:lvl1pPr>
          </a:lstStyle>
          <a:p>
            <a:pPr>
              <a:defRPr/>
            </a:pPr>
            <a:r>
              <a:rPr lang="en-US"/>
              <a:t>LIP Internship Program 2026</a:t>
            </a:r>
            <a:endParaRPr lang="en-GB"/>
          </a:p>
        </p:txBody>
      </p:sp>
      <p:sp>
        <p:nvSpPr>
          <p:cNvPr id="9" name="Slide Number Placeholder 8"/>
          <p:cNvSpPr>
            <a:spLocks noGrp="1"/>
          </p:cNvSpPr>
          <p:nvPr>
            <p:ph type="sldNum" sz="quarter" idx="12"/>
          </p:nvPr>
        </p:nvSpPr>
        <p:spPr/>
        <p:txBody>
          <a:bodyPr/>
          <a:lstStyle>
            <a:lvl1pPr>
              <a:defRPr smtClean="0">
                <a:cs typeface="Arial" charset="0"/>
              </a:defRPr>
            </a:lvl1pPr>
          </a:lstStyle>
          <a:p>
            <a:pPr>
              <a:defRPr/>
            </a:pPr>
            <a:fld id="{7F8CEE8A-36EE-49BA-8B67-5FDE321EC16A}" type="slidenum">
              <a:rPr lang="en-GB"/>
              <a:pPr>
                <a:defRPr/>
              </a:pPr>
              <a:t>‹#›</a:t>
            </a:fld>
            <a:endParaRPr lang="en-GB"/>
          </a:p>
        </p:txBody>
      </p:sp>
    </p:spTree>
    <p:extLst>
      <p:ext uri="{BB962C8B-B14F-4D97-AF65-F5344CB8AC3E}">
        <p14:creationId xmlns:p14="http://schemas.microsoft.com/office/powerpoint/2010/main" val="137586302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pt-PT"/>
          </a:p>
        </p:txBody>
      </p:sp>
      <p:sp>
        <p:nvSpPr>
          <p:cNvPr id="3" name="Date Placeholder 2"/>
          <p:cNvSpPr>
            <a:spLocks noGrp="1"/>
          </p:cNvSpPr>
          <p:nvPr>
            <p:ph type="dt" sz="half" idx="10"/>
          </p:nvPr>
        </p:nvSpPr>
        <p:spPr/>
        <p:txBody>
          <a:bodyPr/>
          <a:lstStyle>
            <a:lvl1pPr>
              <a:defRPr smtClean="0">
                <a:cs typeface="Arial" charset="0"/>
              </a:defRPr>
            </a:lvl1pPr>
          </a:lstStyle>
          <a:p>
            <a:pPr>
              <a:defRPr/>
            </a:pPr>
            <a:r>
              <a:rPr lang="en-US"/>
              <a:t>10/07/2026</a:t>
            </a:r>
            <a:endParaRPr lang="en-GB"/>
          </a:p>
        </p:txBody>
      </p:sp>
      <p:sp>
        <p:nvSpPr>
          <p:cNvPr id="4" name="Footer Placeholder 3"/>
          <p:cNvSpPr>
            <a:spLocks noGrp="1"/>
          </p:cNvSpPr>
          <p:nvPr>
            <p:ph type="ftr" sz="quarter" idx="11"/>
          </p:nvPr>
        </p:nvSpPr>
        <p:spPr/>
        <p:txBody>
          <a:bodyPr/>
          <a:lstStyle>
            <a:lvl1pPr>
              <a:defRPr smtClean="0">
                <a:cs typeface="Arial" charset="0"/>
              </a:defRPr>
            </a:lvl1pPr>
          </a:lstStyle>
          <a:p>
            <a:pPr>
              <a:defRPr/>
            </a:pPr>
            <a:r>
              <a:rPr lang="en-US"/>
              <a:t>LIP Internship Program 2026</a:t>
            </a:r>
            <a:endParaRPr lang="en-GB"/>
          </a:p>
        </p:txBody>
      </p:sp>
      <p:sp>
        <p:nvSpPr>
          <p:cNvPr id="5" name="Slide Number Placeholder 4"/>
          <p:cNvSpPr>
            <a:spLocks noGrp="1"/>
          </p:cNvSpPr>
          <p:nvPr>
            <p:ph type="sldNum" sz="quarter" idx="12"/>
          </p:nvPr>
        </p:nvSpPr>
        <p:spPr/>
        <p:txBody>
          <a:bodyPr/>
          <a:lstStyle>
            <a:lvl1pPr>
              <a:defRPr smtClean="0">
                <a:cs typeface="Arial" charset="0"/>
              </a:defRPr>
            </a:lvl1pPr>
          </a:lstStyle>
          <a:p>
            <a:pPr>
              <a:defRPr/>
            </a:pPr>
            <a:fld id="{75D2D82A-A25D-4AA8-ACD0-E4B8E3FFED1F}" type="slidenum">
              <a:rPr lang="en-GB"/>
              <a:pPr>
                <a:defRPr/>
              </a:pPr>
              <a:t>‹#›</a:t>
            </a:fld>
            <a:endParaRPr lang="en-GB"/>
          </a:p>
        </p:txBody>
      </p:sp>
    </p:spTree>
    <p:extLst>
      <p:ext uri="{BB962C8B-B14F-4D97-AF65-F5344CB8AC3E}">
        <p14:creationId xmlns:p14="http://schemas.microsoft.com/office/powerpoint/2010/main" val="18587600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smtClean="0">
                <a:cs typeface="Arial" charset="0"/>
              </a:defRPr>
            </a:lvl1pPr>
          </a:lstStyle>
          <a:p>
            <a:pPr>
              <a:defRPr/>
            </a:pPr>
            <a:r>
              <a:rPr lang="en-US"/>
              <a:t>10/07/2026</a:t>
            </a:r>
            <a:endParaRPr lang="en-GB"/>
          </a:p>
        </p:txBody>
      </p:sp>
      <p:sp>
        <p:nvSpPr>
          <p:cNvPr id="3" name="Footer Placeholder 2"/>
          <p:cNvSpPr>
            <a:spLocks noGrp="1"/>
          </p:cNvSpPr>
          <p:nvPr>
            <p:ph type="ftr" sz="quarter" idx="11"/>
          </p:nvPr>
        </p:nvSpPr>
        <p:spPr/>
        <p:txBody>
          <a:bodyPr/>
          <a:lstStyle>
            <a:lvl1pPr>
              <a:defRPr smtClean="0">
                <a:cs typeface="Arial" charset="0"/>
              </a:defRPr>
            </a:lvl1pPr>
          </a:lstStyle>
          <a:p>
            <a:pPr>
              <a:defRPr/>
            </a:pPr>
            <a:r>
              <a:rPr lang="en-US"/>
              <a:t>LIP Internship Program 2026</a:t>
            </a:r>
            <a:endParaRPr lang="en-GB"/>
          </a:p>
        </p:txBody>
      </p:sp>
      <p:sp>
        <p:nvSpPr>
          <p:cNvPr id="4" name="Slide Number Placeholder 3"/>
          <p:cNvSpPr>
            <a:spLocks noGrp="1"/>
          </p:cNvSpPr>
          <p:nvPr>
            <p:ph type="sldNum" sz="quarter" idx="12"/>
          </p:nvPr>
        </p:nvSpPr>
        <p:spPr/>
        <p:txBody>
          <a:bodyPr/>
          <a:lstStyle>
            <a:lvl1pPr>
              <a:defRPr smtClean="0">
                <a:cs typeface="Arial" charset="0"/>
              </a:defRPr>
            </a:lvl1pPr>
          </a:lstStyle>
          <a:p>
            <a:pPr>
              <a:defRPr/>
            </a:pPr>
            <a:fld id="{4D3A787B-B9BD-4EFB-BD3F-EAF8F7A4FA1E}" type="slidenum">
              <a:rPr lang="en-GB"/>
              <a:pPr>
                <a:defRPr/>
              </a:pPr>
              <a:t>‹#›</a:t>
            </a:fld>
            <a:endParaRPr lang="en-GB"/>
          </a:p>
        </p:txBody>
      </p:sp>
    </p:spTree>
    <p:extLst>
      <p:ext uri="{BB962C8B-B14F-4D97-AF65-F5344CB8AC3E}">
        <p14:creationId xmlns:p14="http://schemas.microsoft.com/office/powerpoint/2010/main" val="427492007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endParaRPr lang="pt-PT"/>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smtClean="0">
                <a:cs typeface="Arial" charset="0"/>
              </a:defRPr>
            </a:lvl1pPr>
          </a:lstStyle>
          <a:p>
            <a:pPr>
              <a:defRPr/>
            </a:pPr>
            <a:r>
              <a:rPr lang="en-US"/>
              <a:t>10/07/2026</a:t>
            </a:r>
            <a:endParaRPr lang="en-GB"/>
          </a:p>
        </p:txBody>
      </p:sp>
      <p:sp>
        <p:nvSpPr>
          <p:cNvPr id="6" name="Footer Placeholder 5"/>
          <p:cNvSpPr>
            <a:spLocks noGrp="1"/>
          </p:cNvSpPr>
          <p:nvPr>
            <p:ph type="ftr" sz="quarter" idx="11"/>
          </p:nvPr>
        </p:nvSpPr>
        <p:spPr/>
        <p:txBody>
          <a:bodyPr/>
          <a:lstStyle>
            <a:lvl1pPr>
              <a:defRPr smtClean="0">
                <a:cs typeface="Arial" charset="0"/>
              </a:defRPr>
            </a:lvl1pPr>
          </a:lstStyle>
          <a:p>
            <a:pPr>
              <a:defRPr/>
            </a:pPr>
            <a:r>
              <a:rPr lang="en-US"/>
              <a:t>LIP Internship Program 2026</a:t>
            </a:r>
            <a:endParaRPr lang="en-GB"/>
          </a:p>
        </p:txBody>
      </p:sp>
      <p:sp>
        <p:nvSpPr>
          <p:cNvPr id="7" name="Slide Number Placeholder 6"/>
          <p:cNvSpPr>
            <a:spLocks noGrp="1"/>
          </p:cNvSpPr>
          <p:nvPr>
            <p:ph type="sldNum" sz="quarter" idx="12"/>
          </p:nvPr>
        </p:nvSpPr>
        <p:spPr/>
        <p:txBody>
          <a:bodyPr/>
          <a:lstStyle>
            <a:lvl1pPr>
              <a:defRPr smtClean="0">
                <a:cs typeface="Arial" charset="0"/>
              </a:defRPr>
            </a:lvl1pPr>
          </a:lstStyle>
          <a:p>
            <a:pPr>
              <a:defRPr/>
            </a:pPr>
            <a:fld id="{1D4DE5EA-F221-4BC3-AEE9-4319E681BEB5}" type="slidenum">
              <a:rPr lang="en-GB"/>
              <a:pPr>
                <a:defRPr/>
              </a:pPr>
              <a:t>‹#›</a:t>
            </a:fld>
            <a:endParaRPr lang="en-GB"/>
          </a:p>
        </p:txBody>
      </p:sp>
    </p:spTree>
    <p:extLst>
      <p:ext uri="{BB962C8B-B14F-4D97-AF65-F5344CB8AC3E}">
        <p14:creationId xmlns:p14="http://schemas.microsoft.com/office/powerpoint/2010/main" val="209296428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pt-PT"/>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PT"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smtClean="0">
                <a:cs typeface="Arial" charset="0"/>
              </a:defRPr>
            </a:lvl1pPr>
          </a:lstStyle>
          <a:p>
            <a:pPr>
              <a:defRPr/>
            </a:pPr>
            <a:r>
              <a:rPr lang="en-US"/>
              <a:t>10/07/2026</a:t>
            </a:r>
            <a:endParaRPr lang="en-GB"/>
          </a:p>
        </p:txBody>
      </p:sp>
      <p:sp>
        <p:nvSpPr>
          <p:cNvPr id="6" name="Footer Placeholder 5"/>
          <p:cNvSpPr>
            <a:spLocks noGrp="1"/>
          </p:cNvSpPr>
          <p:nvPr>
            <p:ph type="ftr" sz="quarter" idx="11"/>
          </p:nvPr>
        </p:nvSpPr>
        <p:spPr/>
        <p:txBody>
          <a:bodyPr/>
          <a:lstStyle>
            <a:lvl1pPr>
              <a:defRPr smtClean="0">
                <a:cs typeface="Arial" charset="0"/>
              </a:defRPr>
            </a:lvl1pPr>
          </a:lstStyle>
          <a:p>
            <a:pPr>
              <a:defRPr/>
            </a:pPr>
            <a:r>
              <a:rPr lang="en-US"/>
              <a:t>LIP Internship Program 2026</a:t>
            </a:r>
            <a:endParaRPr lang="en-GB"/>
          </a:p>
        </p:txBody>
      </p:sp>
      <p:sp>
        <p:nvSpPr>
          <p:cNvPr id="7" name="Slide Number Placeholder 6"/>
          <p:cNvSpPr>
            <a:spLocks noGrp="1"/>
          </p:cNvSpPr>
          <p:nvPr>
            <p:ph type="sldNum" sz="quarter" idx="12"/>
          </p:nvPr>
        </p:nvSpPr>
        <p:spPr/>
        <p:txBody>
          <a:bodyPr/>
          <a:lstStyle>
            <a:lvl1pPr>
              <a:defRPr smtClean="0">
                <a:cs typeface="Arial" charset="0"/>
              </a:defRPr>
            </a:lvl1pPr>
          </a:lstStyle>
          <a:p>
            <a:pPr>
              <a:defRPr/>
            </a:pPr>
            <a:fld id="{8E7633C0-4949-4A47-B47D-F457623DC35F}" type="slidenum">
              <a:rPr lang="en-GB"/>
              <a:pPr>
                <a:defRPr/>
              </a:pPr>
              <a:t>‹#›</a:t>
            </a:fld>
            <a:endParaRPr lang="en-GB"/>
          </a:p>
        </p:txBody>
      </p:sp>
    </p:spTree>
    <p:extLst>
      <p:ext uri="{BB962C8B-B14F-4D97-AF65-F5344CB8AC3E}">
        <p14:creationId xmlns:p14="http://schemas.microsoft.com/office/powerpoint/2010/main" val="4270949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D5303-386E-F937-37FF-C90C6F417C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91808FD-5D9C-6943-4350-02ACE35386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2FDF907-D548-2AD1-A0F7-1332BED76A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800FC1-0656-9040-5A4D-06A8AE9DE315}"/>
              </a:ext>
            </a:extLst>
          </p:cNvPr>
          <p:cNvSpPr>
            <a:spLocks noGrp="1"/>
          </p:cNvSpPr>
          <p:nvPr>
            <p:ph type="dt" sz="half" idx="10"/>
          </p:nvPr>
        </p:nvSpPr>
        <p:spPr/>
        <p:txBody>
          <a:bodyPr/>
          <a:lstStyle/>
          <a:p>
            <a:r>
              <a:rPr lang="en-US"/>
              <a:t>10/07/2026</a:t>
            </a:r>
            <a:endParaRPr lang="en-GB"/>
          </a:p>
        </p:txBody>
      </p:sp>
      <p:sp>
        <p:nvSpPr>
          <p:cNvPr id="6" name="Footer Placeholder 5">
            <a:extLst>
              <a:ext uri="{FF2B5EF4-FFF2-40B4-BE49-F238E27FC236}">
                <a16:creationId xmlns:a16="http://schemas.microsoft.com/office/drawing/2014/main" id="{C0BF17DF-35E2-B5A9-6533-82C1E9E9ADBB}"/>
              </a:ext>
            </a:extLst>
          </p:cNvPr>
          <p:cNvSpPr>
            <a:spLocks noGrp="1"/>
          </p:cNvSpPr>
          <p:nvPr>
            <p:ph type="ftr" sz="quarter" idx="11"/>
          </p:nvPr>
        </p:nvSpPr>
        <p:spPr/>
        <p:txBody>
          <a:bodyPr/>
          <a:lstStyle/>
          <a:p>
            <a:r>
              <a:rPr lang="en-GB"/>
              <a:t>LIP Internship Program 2026</a:t>
            </a:r>
          </a:p>
        </p:txBody>
      </p:sp>
      <p:sp>
        <p:nvSpPr>
          <p:cNvPr id="7" name="Slide Number Placeholder 6">
            <a:extLst>
              <a:ext uri="{FF2B5EF4-FFF2-40B4-BE49-F238E27FC236}">
                <a16:creationId xmlns:a16="http://schemas.microsoft.com/office/drawing/2014/main" id="{EBEA0BA9-EF62-976C-1C78-605F451EEB07}"/>
              </a:ext>
            </a:extLst>
          </p:cNvPr>
          <p:cNvSpPr>
            <a:spLocks noGrp="1"/>
          </p:cNvSpPr>
          <p:nvPr>
            <p:ph type="sldNum" sz="quarter" idx="12"/>
          </p:nvPr>
        </p:nvSpPr>
        <p:spPr/>
        <p:txBody>
          <a:bodyPr/>
          <a:lstStyle/>
          <a:p>
            <a:fld id="{F45990A4-1061-44B4-8729-0EC0FEAA4D99}" type="slidenum">
              <a:rPr lang="en-GB" smtClean="0"/>
              <a:t>‹#›</a:t>
            </a:fld>
            <a:endParaRPr lang="en-GB"/>
          </a:p>
        </p:txBody>
      </p:sp>
    </p:spTree>
    <p:extLst>
      <p:ext uri="{BB962C8B-B14F-4D97-AF65-F5344CB8AC3E}">
        <p14:creationId xmlns:p14="http://schemas.microsoft.com/office/powerpoint/2010/main" val="87043455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pt-PT"/>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4" name="Date Placeholder 3"/>
          <p:cNvSpPr>
            <a:spLocks noGrp="1"/>
          </p:cNvSpPr>
          <p:nvPr>
            <p:ph type="dt" sz="half" idx="10"/>
          </p:nvPr>
        </p:nvSpPr>
        <p:spPr/>
        <p:txBody>
          <a:bodyPr/>
          <a:lstStyle>
            <a:lvl1pPr>
              <a:defRPr smtClean="0">
                <a:cs typeface="Arial" charset="0"/>
              </a:defRPr>
            </a:lvl1pPr>
          </a:lstStyle>
          <a:p>
            <a:pPr>
              <a:defRPr/>
            </a:pPr>
            <a:r>
              <a:rPr lang="en-US"/>
              <a:t>10/07/2026</a:t>
            </a:r>
            <a:endParaRPr lang="en-GB"/>
          </a:p>
        </p:txBody>
      </p:sp>
      <p:sp>
        <p:nvSpPr>
          <p:cNvPr id="5" name="Footer Placeholder 4"/>
          <p:cNvSpPr>
            <a:spLocks noGrp="1"/>
          </p:cNvSpPr>
          <p:nvPr>
            <p:ph type="ftr" sz="quarter" idx="11"/>
          </p:nvPr>
        </p:nvSpPr>
        <p:spPr/>
        <p:txBody>
          <a:bodyPr/>
          <a:lstStyle>
            <a:lvl1pPr>
              <a:defRPr smtClean="0">
                <a:cs typeface="Arial" charset="0"/>
              </a:defRPr>
            </a:lvl1pPr>
          </a:lstStyle>
          <a:p>
            <a:pPr>
              <a:defRPr/>
            </a:pPr>
            <a:r>
              <a:rPr lang="en-US"/>
              <a:t>LIP Internship Program 2026</a:t>
            </a:r>
            <a:endParaRPr lang="en-GB"/>
          </a:p>
        </p:txBody>
      </p:sp>
      <p:sp>
        <p:nvSpPr>
          <p:cNvPr id="6" name="Slide Number Placeholder 5"/>
          <p:cNvSpPr>
            <a:spLocks noGrp="1"/>
          </p:cNvSpPr>
          <p:nvPr>
            <p:ph type="sldNum" sz="quarter" idx="12"/>
          </p:nvPr>
        </p:nvSpPr>
        <p:spPr/>
        <p:txBody>
          <a:bodyPr/>
          <a:lstStyle>
            <a:lvl1pPr>
              <a:defRPr smtClean="0">
                <a:cs typeface="Arial" charset="0"/>
              </a:defRPr>
            </a:lvl1pPr>
          </a:lstStyle>
          <a:p>
            <a:pPr>
              <a:defRPr/>
            </a:pPr>
            <a:fld id="{01EE558F-91E8-45E0-A4C3-DEE9EDD5EC34}" type="slidenum">
              <a:rPr lang="en-GB"/>
              <a:pPr>
                <a:defRPr/>
              </a:pPr>
              <a:t>‹#›</a:t>
            </a:fld>
            <a:endParaRPr lang="en-GB"/>
          </a:p>
        </p:txBody>
      </p:sp>
    </p:spTree>
    <p:extLst>
      <p:ext uri="{BB962C8B-B14F-4D97-AF65-F5344CB8AC3E}">
        <p14:creationId xmlns:p14="http://schemas.microsoft.com/office/powerpoint/2010/main" val="18123688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7000" y="152400"/>
            <a:ext cx="2870200" cy="5943600"/>
          </a:xfrm>
        </p:spPr>
        <p:txBody>
          <a:bodyPr vert="eaVert"/>
          <a:lstStyle/>
          <a:p>
            <a:r>
              <a:rPr lang="en-US"/>
              <a:t>Click to edit Master title style</a:t>
            </a:r>
            <a:endParaRPr lang="pt-PT"/>
          </a:p>
        </p:txBody>
      </p:sp>
      <p:sp>
        <p:nvSpPr>
          <p:cNvPr id="3" name="Vertical Text Placeholder 2"/>
          <p:cNvSpPr>
            <a:spLocks noGrp="1"/>
          </p:cNvSpPr>
          <p:nvPr>
            <p:ph type="body" orient="vert" idx="1"/>
          </p:nvPr>
        </p:nvSpPr>
        <p:spPr>
          <a:xfrm>
            <a:off x="406400" y="152400"/>
            <a:ext cx="8407400" cy="5943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a:p>
        </p:txBody>
      </p:sp>
      <p:sp>
        <p:nvSpPr>
          <p:cNvPr id="4" name="Date Placeholder 3"/>
          <p:cNvSpPr>
            <a:spLocks noGrp="1"/>
          </p:cNvSpPr>
          <p:nvPr>
            <p:ph type="dt" sz="half" idx="10"/>
          </p:nvPr>
        </p:nvSpPr>
        <p:spPr/>
        <p:txBody>
          <a:bodyPr/>
          <a:lstStyle>
            <a:lvl1pPr>
              <a:defRPr smtClean="0">
                <a:cs typeface="Arial" charset="0"/>
              </a:defRPr>
            </a:lvl1pPr>
          </a:lstStyle>
          <a:p>
            <a:pPr>
              <a:defRPr/>
            </a:pPr>
            <a:r>
              <a:rPr lang="en-US"/>
              <a:t>10/07/2026</a:t>
            </a:r>
            <a:endParaRPr lang="en-GB"/>
          </a:p>
        </p:txBody>
      </p:sp>
      <p:sp>
        <p:nvSpPr>
          <p:cNvPr id="5" name="Footer Placeholder 4"/>
          <p:cNvSpPr>
            <a:spLocks noGrp="1"/>
          </p:cNvSpPr>
          <p:nvPr>
            <p:ph type="ftr" sz="quarter" idx="11"/>
          </p:nvPr>
        </p:nvSpPr>
        <p:spPr/>
        <p:txBody>
          <a:bodyPr/>
          <a:lstStyle>
            <a:lvl1pPr>
              <a:defRPr smtClean="0">
                <a:cs typeface="Arial" charset="0"/>
              </a:defRPr>
            </a:lvl1pPr>
          </a:lstStyle>
          <a:p>
            <a:pPr>
              <a:defRPr/>
            </a:pPr>
            <a:r>
              <a:rPr lang="en-US"/>
              <a:t>LIP Internship Program 2026</a:t>
            </a:r>
            <a:endParaRPr lang="en-GB"/>
          </a:p>
        </p:txBody>
      </p:sp>
      <p:sp>
        <p:nvSpPr>
          <p:cNvPr id="6" name="Slide Number Placeholder 5"/>
          <p:cNvSpPr>
            <a:spLocks noGrp="1"/>
          </p:cNvSpPr>
          <p:nvPr>
            <p:ph type="sldNum" sz="quarter" idx="12"/>
          </p:nvPr>
        </p:nvSpPr>
        <p:spPr/>
        <p:txBody>
          <a:bodyPr/>
          <a:lstStyle>
            <a:lvl1pPr>
              <a:defRPr smtClean="0">
                <a:cs typeface="Arial" charset="0"/>
              </a:defRPr>
            </a:lvl1pPr>
          </a:lstStyle>
          <a:p>
            <a:pPr>
              <a:defRPr/>
            </a:pPr>
            <a:fld id="{E201171A-75CD-460A-9481-8A258C9D7CFA}" type="slidenum">
              <a:rPr lang="en-GB"/>
              <a:pPr>
                <a:defRPr/>
              </a:pPr>
              <a:t>‹#›</a:t>
            </a:fld>
            <a:endParaRPr lang="en-GB"/>
          </a:p>
        </p:txBody>
      </p:sp>
    </p:spTree>
    <p:extLst>
      <p:ext uri="{BB962C8B-B14F-4D97-AF65-F5344CB8AC3E}">
        <p14:creationId xmlns:p14="http://schemas.microsoft.com/office/powerpoint/2010/main" val="41280799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r>
              <a:rPr lang="en-US"/>
              <a:t>10/07/2026</a:t>
            </a:r>
          </a:p>
        </p:txBody>
      </p:sp>
      <p:sp>
        <p:nvSpPr>
          <p:cNvPr id="5" name="Footer Placeholder 4"/>
          <p:cNvSpPr>
            <a:spLocks noGrp="1"/>
          </p:cNvSpPr>
          <p:nvPr>
            <p:ph type="ftr" sz="quarter" idx="11"/>
          </p:nvPr>
        </p:nvSpPr>
        <p:spPr/>
        <p:txBody>
          <a:bodyPr/>
          <a:lstStyle/>
          <a:p>
            <a:r>
              <a:rPr lang="en-US"/>
              <a:t>LIP Internship Program 2026</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0252826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10/07/2026</a:t>
            </a:r>
          </a:p>
        </p:txBody>
      </p:sp>
      <p:sp>
        <p:nvSpPr>
          <p:cNvPr id="5" name="Footer Placeholder 4"/>
          <p:cNvSpPr>
            <a:spLocks noGrp="1"/>
          </p:cNvSpPr>
          <p:nvPr>
            <p:ph type="ftr" sz="quarter" idx="11"/>
          </p:nvPr>
        </p:nvSpPr>
        <p:spPr/>
        <p:txBody>
          <a:bodyPr/>
          <a:lstStyle/>
          <a:p>
            <a:r>
              <a:rPr lang="en-US"/>
              <a:t>LIP Internship Program 2026</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0465894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10/07/2026</a:t>
            </a:r>
          </a:p>
        </p:txBody>
      </p:sp>
      <p:sp>
        <p:nvSpPr>
          <p:cNvPr id="5" name="Footer Placeholder 4"/>
          <p:cNvSpPr>
            <a:spLocks noGrp="1"/>
          </p:cNvSpPr>
          <p:nvPr>
            <p:ph type="ftr" sz="quarter" idx="11"/>
          </p:nvPr>
        </p:nvSpPr>
        <p:spPr/>
        <p:txBody>
          <a:bodyPr/>
          <a:lstStyle/>
          <a:p>
            <a:r>
              <a:rPr lang="en-US"/>
              <a:t>LIP Internship Program 2026</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6259952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10/07/2026</a:t>
            </a:r>
          </a:p>
        </p:txBody>
      </p:sp>
      <p:sp>
        <p:nvSpPr>
          <p:cNvPr id="6" name="Footer Placeholder 5"/>
          <p:cNvSpPr>
            <a:spLocks noGrp="1"/>
          </p:cNvSpPr>
          <p:nvPr>
            <p:ph type="ftr" sz="quarter" idx="11"/>
          </p:nvPr>
        </p:nvSpPr>
        <p:spPr/>
        <p:txBody>
          <a:bodyPr/>
          <a:lstStyle/>
          <a:p>
            <a:r>
              <a:rPr lang="en-US"/>
              <a:t>LIP Internship Program 2026</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6354538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10/07/2026</a:t>
            </a:r>
          </a:p>
        </p:txBody>
      </p:sp>
      <p:sp>
        <p:nvSpPr>
          <p:cNvPr id="8" name="Footer Placeholder 7"/>
          <p:cNvSpPr>
            <a:spLocks noGrp="1"/>
          </p:cNvSpPr>
          <p:nvPr>
            <p:ph type="ftr" sz="quarter" idx="11"/>
          </p:nvPr>
        </p:nvSpPr>
        <p:spPr/>
        <p:txBody>
          <a:bodyPr/>
          <a:lstStyle/>
          <a:p>
            <a:r>
              <a:rPr lang="en-US"/>
              <a:t>LIP Internship Program 2026</a:t>
            </a:r>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9559891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t>10/07/2026</a:t>
            </a:r>
          </a:p>
        </p:txBody>
      </p:sp>
      <p:sp>
        <p:nvSpPr>
          <p:cNvPr id="4" name="Footer Placeholder 3"/>
          <p:cNvSpPr>
            <a:spLocks noGrp="1"/>
          </p:cNvSpPr>
          <p:nvPr>
            <p:ph type="ftr" sz="quarter" idx="11"/>
          </p:nvPr>
        </p:nvSpPr>
        <p:spPr/>
        <p:txBody>
          <a:bodyPr/>
          <a:lstStyle/>
          <a:p>
            <a:r>
              <a:rPr lang="en-US"/>
              <a:t>LIP Internship Program 2026</a:t>
            </a:r>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2797224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10/07/2026</a:t>
            </a:r>
          </a:p>
        </p:txBody>
      </p:sp>
      <p:sp>
        <p:nvSpPr>
          <p:cNvPr id="3" name="Footer Placeholder 2"/>
          <p:cNvSpPr>
            <a:spLocks noGrp="1"/>
          </p:cNvSpPr>
          <p:nvPr>
            <p:ph type="ftr" sz="quarter" idx="11"/>
          </p:nvPr>
        </p:nvSpPr>
        <p:spPr/>
        <p:txBody>
          <a:bodyPr/>
          <a:lstStyle/>
          <a:p>
            <a:r>
              <a:rPr lang="en-US"/>
              <a:t>LIP Internship Program 2026</a:t>
            </a:r>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0322637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10/07/2026</a:t>
            </a:r>
          </a:p>
        </p:txBody>
      </p:sp>
      <p:sp>
        <p:nvSpPr>
          <p:cNvPr id="6" name="Footer Placeholder 5"/>
          <p:cNvSpPr>
            <a:spLocks noGrp="1"/>
          </p:cNvSpPr>
          <p:nvPr>
            <p:ph type="ftr" sz="quarter" idx="11"/>
          </p:nvPr>
        </p:nvSpPr>
        <p:spPr/>
        <p:txBody>
          <a:bodyPr/>
          <a:lstStyle/>
          <a:p>
            <a:r>
              <a:rPr lang="en-US"/>
              <a:t>LIP Internship Program 2026</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01872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ECA79-D678-FC24-2FFA-434637FAC4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3D2B9C4-8EE8-591A-460C-BFCF64FD13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A440803-6D47-1BB2-2DF7-8F7F873F8A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BBE65C-5DFC-0B8F-7683-8DAACD49126C}"/>
              </a:ext>
            </a:extLst>
          </p:cNvPr>
          <p:cNvSpPr>
            <a:spLocks noGrp="1"/>
          </p:cNvSpPr>
          <p:nvPr>
            <p:ph type="dt" sz="half" idx="10"/>
          </p:nvPr>
        </p:nvSpPr>
        <p:spPr/>
        <p:txBody>
          <a:bodyPr/>
          <a:lstStyle/>
          <a:p>
            <a:r>
              <a:rPr lang="en-US"/>
              <a:t>10/07/2026</a:t>
            </a:r>
            <a:endParaRPr lang="en-GB"/>
          </a:p>
        </p:txBody>
      </p:sp>
      <p:sp>
        <p:nvSpPr>
          <p:cNvPr id="6" name="Footer Placeholder 5">
            <a:extLst>
              <a:ext uri="{FF2B5EF4-FFF2-40B4-BE49-F238E27FC236}">
                <a16:creationId xmlns:a16="http://schemas.microsoft.com/office/drawing/2014/main" id="{4B7E6CE3-0C56-07C6-8B1A-BAC032E334BF}"/>
              </a:ext>
            </a:extLst>
          </p:cNvPr>
          <p:cNvSpPr>
            <a:spLocks noGrp="1"/>
          </p:cNvSpPr>
          <p:nvPr>
            <p:ph type="ftr" sz="quarter" idx="11"/>
          </p:nvPr>
        </p:nvSpPr>
        <p:spPr/>
        <p:txBody>
          <a:bodyPr/>
          <a:lstStyle/>
          <a:p>
            <a:r>
              <a:rPr lang="en-GB"/>
              <a:t>LIP Internship Program 2026</a:t>
            </a:r>
          </a:p>
        </p:txBody>
      </p:sp>
      <p:sp>
        <p:nvSpPr>
          <p:cNvPr id="7" name="Slide Number Placeholder 6">
            <a:extLst>
              <a:ext uri="{FF2B5EF4-FFF2-40B4-BE49-F238E27FC236}">
                <a16:creationId xmlns:a16="http://schemas.microsoft.com/office/drawing/2014/main" id="{58264E11-5E6D-22F8-4E61-30CFB4CDAF79}"/>
              </a:ext>
            </a:extLst>
          </p:cNvPr>
          <p:cNvSpPr>
            <a:spLocks noGrp="1"/>
          </p:cNvSpPr>
          <p:nvPr>
            <p:ph type="sldNum" sz="quarter" idx="12"/>
          </p:nvPr>
        </p:nvSpPr>
        <p:spPr/>
        <p:txBody>
          <a:bodyPr/>
          <a:lstStyle/>
          <a:p>
            <a:fld id="{F45990A4-1061-44B4-8729-0EC0FEAA4D99}" type="slidenum">
              <a:rPr lang="en-GB" smtClean="0"/>
              <a:t>‹#›</a:t>
            </a:fld>
            <a:endParaRPr lang="en-GB"/>
          </a:p>
        </p:txBody>
      </p:sp>
    </p:spTree>
    <p:extLst>
      <p:ext uri="{BB962C8B-B14F-4D97-AF65-F5344CB8AC3E}">
        <p14:creationId xmlns:p14="http://schemas.microsoft.com/office/powerpoint/2010/main" val="56095315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10/07/2026</a:t>
            </a:r>
          </a:p>
        </p:txBody>
      </p:sp>
      <p:sp>
        <p:nvSpPr>
          <p:cNvPr id="6" name="Footer Placeholder 5"/>
          <p:cNvSpPr>
            <a:spLocks noGrp="1"/>
          </p:cNvSpPr>
          <p:nvPr>
            <p:ph type="ftr" sz="quarter" idx="11"/>
          </p:nvPr>
        </p:nvSpPr>
        <p:spPr/>
        <p:txBody>
          <a:bodyPr/>
          <a:lstStyle/>
          <a:p>
            <a:r>
              <a:rPr lang="en-US"/>
              <a:t>LIP Internship Program 2026</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3899916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10/07/2026</a:t>
            </a:r>
          </a:p>
        </p:txBody>
      </p:sp>
      <p:sp>
        <p:nvSpPr>
          <p:cNvPr id="5" name="Footer Placeholder 4"/>
          <p:cNvSpPr>
            <a:spLocks noGrp="1"/>
          </p:cNvSpPr>
          <p:nvPr>
            <p:ph type="ftr" sz="quarter" idx="11"/>
          </p:nvPr>
        </p:nvSpPr>
        <p:spPr/>
        <p:txBody>
          <a:bodyPr/>
          <a:lstStyle/>
          <a:p>
            <a:r>
              <a:rPr lang="en-US"/>
              <a:t>LIP Internship Program 2026</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2695162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10/07/2026</a:t>
            </a:r>
          </a:p>
        </p:txBody>
      </p:sp>
      <p:sp>
        <p:nvSpPr>
          <p:cNvPr id="5" name="Footer Placeholder 4"/>
          <p:cNvSpPr>
            <a:spLocks noGrp="1"/>
          </p:cNvSpPr>
          <p:nvPr>
            <p:ph type="ftr" sz="quarter" idx="11"/>
          </p:nvPr>
        </p:nvSpPr>
        <p:spPr/>
        <p:txBody>
          <a:bodyPr/>
          <a:lstStyle/>
          <a:p>
            <a:r>
              <a:rPr lang="en-US"/>
              <a:t>LIP Internship Program 2026</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954271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751759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4" name="PlaceHolder 1"/>
          <p:cNvSpPr>
            <a:spLocks noGrp="1"/>
          </p:cNvSpPr>
          <p:nvPr>
            <p:ph type="title"/>
          </p:nvPr>
        </p:nvSpPr>
        <p:spPr>
          <a:xfrm>
            <a:off x="1930320" y="76320"/>
            <a:ext cx="8226720" cy="1140480"/>
          </a:xfrm>
          <a:prstGeom prst="rect">
            <a:avLst/>
          </a:prstGeom>
        </p:spPr>
        <p:txBody>
          <a:bodyPr lIns="0" tIns="0" rIns="0" bIns="0" anchor="ctr"/>
          <a:lstStyle/>
          <a:p>
            <a:pPr algn="ctr"/>
            <a:endParaRPr lang="en-GB" sz="4400" b="0" strike="noStrike" spc="-1">
              <a:latin typeface="Arial"/>
            </a:endParaRPr>
          </a:p>
        </p:txBody>
      </p:sp>
      <p:sp>
        <p:nvSpPr>
          <p:cNvPr id="45" name="PlaceHolder 2"/>
          <p:cNvSpPr>
            <a:spLocks noGrp="1"/>
          </p:cNvSpPr>
          <p:nvPr>
            <p:ph type="subTitle"/>
          </p:nvPr>
        </p:nvSpPr>
        <p:spPr>
          <a:xfrm>
            <a:off x="609480" y="1604520"/>
            <a:ext cx="10972440" cy="3977280"/>
          </a:xfrm>
          <a:prstGeom prst="rect">
            <a:avLst/>
          </a:prstGeom>
        </p:spPr>
        <p:txBody>
          <a:bodyPr lIns="0" tIns="0" rIns="0" bIns="0" anchor="ctr"/>
          <a:lstStyle/>
          <a:p>
            <a:pPr algn="ctr"/>
            <a:endParaRPr lang="en-GB" sz="3200" b="0" strike="noStrike" spc="-1">
              <a:latin typeface="Arial"/>
            </a:endParaRPr>
          </a:p>
        </p:txBody>
      </p:sp>
    </p:spTree>
    <p:extLst>
      <p:ext uri="{BB962C8B-B14F-4D97-AF65-F5344CB8AC3E}">
        <p14:creationId xmlns:p14="http://schemas.microsoft.com/office/powerpoint/2010/main" val="146470121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1930320" y="76320"/>
            <a:ext cx="8226720" cy="1140480"/>
          </a:xfrm>
          <a:prstGeom prst="rect">
            <a:avLst/>
          </a:prstGeom>
        </p:spPr>
        <p:txBody>
          <a:bodyPr lIns="0" tIns="0" rIns="0" bIns="0" anchor="ctr"/>
          <a:lstStyle/>
          <a:p>
            <a:pPr algn="ctr"/>
            <a:endParaRPr lang="en-GB" sz="4400" b="0" strike="noStrike" spc="-1">
              <a:latin typeface="Arial"/>
            </a:endParaRPr>
          </a:p>
        </p:txBody>
      </p:sp>
      <p:sp>
        <p:nvSpPr>
          <p:cNvPr id="47"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en-GB" sz="3200" b="0" strike="noStrike" spc="-1">
              <a:latin typeface="Arial"/>
            </a:endParaRPr>
          </a:p>
        </p:txBody>
      </p:sp>
    </p:spTree>
    <p:extLst>
      <p:ext uri="{BB962C8B-B14F-4D97-AF65-F5344CB8AC3E}">
        <p14:creationId xmlns:p14="http://schemas.microsoft.com/office/powerpoint/2010/main" val="34520902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1930320" y="76320"/>
            <a:ext cx="8226720" cy="1140480"/>
          </a:xfrm>
          <a:prstGeom prst="rect">
            <a:avLst/>
          </a:prstGeom>
        </p:spPr>
        <p:txBody>
          <a:bodyPr lIns="0" tIns="0" rIns="0" bIns="0" anchor="ctr"/>
          <a:lstStyle/>
          <a:p>
            <a:pPr algn="ctr"/>
            <a:endParaRPr lang="en-GB" sz="4400" b="0" strike="noStrike" spc="-1">
              <a:latin typeface="Arial"/>
            </a:endParaRPr>
          </a:p>
        </p:txBody>
      </p:sp>
      <p:sp>
        <p:nvSpPr>
          <p:cNvPr id="49"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n-GB" sz="3200" b="0" strike="noStrike" spc="-1">
              <a:latin typeface="Arial"/>
            </a:endParaRPr>
          </a:p>
        </p:txBody>
      </p:sp>
      <p:sp>
        <p:nvSpPr>
          <p:cNvPr id="5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n-GB" sz="3200" b="0" strike="noStrike" spc="-1">
              <a:latin typeface="Arial"/>
            </a:endParaRPr>
          </a:p>
        </p:txBody>
      </p:sp>
    </p:spTree>
    <p:extLst>
      <p:ext uri="{BB962C8B-B14F-4D97-AF65-F5344CB8AC3E}">
        <p14:creationId xmlns:p14="http://schemas.microsoft.com/office/powerpoint/2010/main" val="53259179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1" name="PlaceHolder 1"/>
          <p:cNvSpPr>
            <a:spLocks noGrp="1"/>
          </p:cNvSpPr>
          <p:nvPr>
            <p:ph type="title"/>
          </p:nvPr>
        </p:nvSpPr>
        <p:spPr>
          <a:xfrm>
            <a:off x="1982640" y="0"/>
            <a:ext cx="8226720" cy="1140480"/>
          </a:xfrm>
          <a:prstGeom prst="rect">
            <a:avLst/>
          </a:prstGeom>
        </p:spPr>
        <p:txBody>
          <a:bodyPr lIns="0" tIns="0" rIns="0" bIns="0" anchor="ctr"/>
          <a:lstStyle/>
          <a:p>
            <a:pPr algn="ctr"/>
            <a:endParaRPr lang="en-GB" sz="4400" b="0" strike="noStrike" spc="-1" dirty="0">
              <a:latin typeface="Arial"/>
            </a:endParaRPr>
          </a:p>
        </p:txBody>
      </p:sp>
    </p:spTree>
    <p:extLst>
      <p:ext uri="{BB962C8B-B14F-4D97-AF65-F5344CB8AC3E}">
        <p14:creationId xmlns:p14="http://schemas.microsoft.com/office/powerpoint/2010/main" val="237422291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7DE41-F987-28F2-B574-70F71A92384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64376687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2" name="PlaceHolder 1"/>
          <p:cNvSpPr>
            <a:spLocks noGrp="1"/>
          </p:cNvSpPr>
          <p:nvPr>
            <p:ph type="subTitle"/>
          </p:nvPr>
        </p:nvSpPr>
        <p:spPr>
          <a:xfrm>
            <a:off x="1930320" y="76320"/>
            <a:ext cx="8226720" cy="5288040"/>
          </a:xfrm>
          <a:prstGeom prst="rect">
            <a:avLst/>
          </a:prstGeom>
        </p:spPr>
        <p:txBody>
          <a:bodyPr lIns="0" tIns="0" rIns="0" bIns="0" anchor="ctr"/>
          <a:lstStyle/>
          <a:p>
            <a:pPr algn="ctr"/>
            <a:endParaRPr lang="en-GB" sz="3200" b="0" strike="noStrike" spc="-1">
              <a:latin typeface="Arial"/>
            </a:endParaRPr>
          </a:p>
        </p:txBody>
      </p:sp>
    </p:spTree>
    <p:extLst>
      <p:ext uri="{BB962C8B-B14F-4D97-AF65-F5344CB8AC3E}">
        <p14:creationId xmlns:p14="http://schemas.microsoft.com/office/powerpoint/2010/main" val="19983378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25.xml"/><Relationship Id="rId13" Type="http://schemas.openxmlformats.org/officeDocument/2006/relationships/slideLayout" Target="../slideLayouts/slideLayout130.xml"/><Relationship Id="rId18" Type="http://schemas.openxmlformats.org/officeDocument/2006/relationships/theme" Target="../theme/theme10.xml"/><Relationship Id="rId3" Type="http://schemas.openxmlformats.org/officeDocument/2006/relationships/slideLayout" Target="../slideLayouts/slideLayout120.xml"/><Relationship Id="rId7" Type="http://schemas.openxmlformats.org/officeDocument/2006/relationships/slideLayout" Target="../slideLayouts/slideLayout124.xml"/><Relationship Id="rId12" Type="http://schemas.openxmlformats.org/officeDocument/2006/relationships/slideLayout" Target="../slideLayouts/slideLayout129.xml"/><Relationship Id="rId17" Type="http://schemas.openxmlformats.org/officeDocument/2006/relationships/slideLayout" Target="../slideLayouts/slideLayout134.xml"/><Relationship Id="rId2" Type="http://schemas.openxmlformats.org/officeDocument/2006/relationships/slideLayout" Target="../slideLayouts/slideLayout119.xml"/><Relationship Id="rId16" Type="http://schemas.openxmlformats.org/officeDocument/2006/relationships/slideLayout" Target="../slideLayouts/slideLayout133.xml"/><Relationship Id="rId1" Type="http://schemas.openxmlformats.org/officeDocument/2006/relationships/slideLayout" Target="../slideLayouts/slideLayout118.xml"/><Relationship Id="rId6" Type="http://schemas.openxmlformats.org/officeDocument/2006/relationships/slideLayout" Target="../slideLayouts/slideLayout123.xml"/><Relationship Id="rId11" Type="http://schemas.openxmlformats.org/officeDocument/2006/relationships/slideLayout" Target="../slideLayouts/slideLayout128.xml"/><Relationship Id="rId5" Type="http://schemas.openxmlformats.org/officeDocument/2006/relationships/slideLayout" Target="../slideLayouts/slideLayout122.xml"/><Relationship Id="rId15" Type="http://schemas.openxmlformats.org/officeDocument/2006/relationships/slideLayout" Target="../slideLayouts/slideLayout132.xml"/><Relationship Id="rId10" Type="http://schemas.openxmlformats.org/officeDocument/2006/relationships/slideLayout" Target="../slideLayouts/slideLayout127.xml"/><Relationship Id="rId4" Type="http://schemas.openxmlformats.org/officeDocument/2006/relationships/slideLayout" Target="../slideLayouts/slideLayout121.xml"/><Relationship Id="rId9" Type="http://schemas.openxmlformats.org/officeDocument/2006/relationships/slideLayout" Target="../slideLayouts/slideLayout126.xml"/><Relationship Id="rId14" Type="http://schemas.openxmlformats.org/officeDocument/2006/relationships/slideLayout" Target="../slideLayouts/slideLayout131.xml"/></Relationships>
</file>

<file path=ppt/slideMasters/_rels/slideMaster11.xml.rels><?xml version="1.0" encoding="UTF-8" standalone="yes"?>
<Relationships xmlns="http://schemas.openxmlformats.org/package/2006/relationships"><Relationship Id="rId8" Type="http://schemas.openxmlformats.org/officeDocument/2006/relationships/theme" Target="../theme/theme11.xml"/><Relationship Id="rId3" Type="http://schemas.openxmlformats.org/officeDocument/2006/relationships/slideLayout" Target="../slideLayouts/slideLayout137.xml"/><Relationship Id="rId7" Type="http://schemas.openxmlformats.org/officeDocument/2006/relationships/slideLayout" Target="../slideLayouts/slideLayout141.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5" Type="http://schemas.openxmlformats.org/officeDocument/2006/relationships/slideLayout" Target="../slideLayouts/slideLayout139.xml"/><Relationship Id="rId4" Type="http://schemas.openxmlformats.org/officeDocument/2006/relationships/slideLayout" Target="../slideLayouts/slideLayout138.xml"/><Relationship Id="rId9" Type="http://schemas.openxmlformats.org/officeDocument/2006/relationships/image" Target="../media/image9.jpe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9.xml"/><Relationship Id="rId3" Type="http://schemas.openxmlformats.org/officeDocument/2006/relationships/slideLayout" Target="../slideLayouts/slideLayout144.xml"/><Relationship Id="rId7" Type="http://schemas.openxmlformats.org/officeDocument/2006/relationships/slideLayout" Target="../slideLayouts/slideLayout148.xml"/><Relationship Id="rId12" Type="http://schemas.openxmlformats.org/officeDocument/2006/relationships/theme" Target="../theme/theme12.xml"/><Relationship Id="rId2" Type="http://schemas.openxmlformats.org/officeDocument/2006/relationships/slideLayout" Target="../slideLayouts/slideLayout143.xml"/><Relationship Id="rId1" Type="http://schemas.openxmlformats.org/officeDocument/2006/relationships/slideLayout" Target="../slideLayouts/slideLayout142.xml"/><Relationship Id="rId6" Type="http://schemas.openxmlformats.org/officeDocument/2006/relationships/slideLayout" Target="../slideLayouts/slideLayout147.xml"/><Relationship Id="rId11" Type="http://schemas.openxmlformats.org/officeDocument/2006/relationships/slideLayout" Target="../slideLayouts/slideLayout152.xml"/><Relationship Id="rId5" Type="http://schemas.openxmlformats.org/officeDocument/2006/relationships/slideLayout" Target="../slideLayouts/slideLayout146.xml"/><Relationship Id="rId10" Type="http://schemas.openxmlformats.org/officeDocument/2006/relationships/slideLayout" Target="../slideLayouts/slideLayout151.xml"/><Relationship Id="rId4" Type="http://schemas.openxmlformats.org/officeDocument/2006/relationships/slideLayout" Target="../slideLayouts/slideLayout145.xml"/><Relationship Id="rId9" Type="http://schemas.openxmlformats.org/officeDocument/2006/relationships/slideLayout" Target="../slideLayouts/slideLayout15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60.xml"/><Relationship Id="rId3" Type="http://schemas.openxmlformats.org/officeDocument/2006/relationships/slideLayout" Target="../slideLayouts/slideLayout155.xml"/><Relationship Id="rId7" Type="http://schemas.openxmlformats.org/officeDocument/2006/relationships/slideLayout" Target="../slideLayouts/slideLayout159.xml"/><Relationship Id="rId2" Type="http://schemas.openxmlformats.org/officeDocument/2006/relationships/slideLayout" Target="../slideLayouts/slideLayout154.xml"/><Relationship Id="rId1" Type="http://schemas.openxmlformats.org/officeDocument/2006/relationships/slideLayout" Target="../slideLayouts/slideLayout153.xml"/><Relationship Id="rId6" Type="http://schemas.openxmlformats.org/officeDocument/2006/relationships/slideLayout" Target="../slideLayouts/slideLayout158.xml"/><Relationship Id="rId5" Type="http://schemas.openxmlformats.org/officeDocument/2006/relationships/slideLayout" Target="../slideLayouts/slideLayout157.xml"/><Relationship Id="rId10" Type="http://schemas.openxmlformats.org/officeDocument/2006/relationships/theme" Target="../theme/theme13.xml"/><Relationship Id="rId4" Type="http://schemas.openxmlformats.org/officeDocument/2006/relationships/slideLayout" Target="../slideLayouts/slideLayout156.xml"/><Relationship Id="rId9" Type="http://schemas.openxmlformats.org/officeDocument/2006/relationships/slideLayout" Target="../slideLayouts/slideLayout16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69.xml"/><Relationship Id="rId13" Type="http://schemas.openxmlformats.org/officeDocument/2006/relationships/theme" Target="../theme/theme14.xml"/><Relationship Id="rId3" Type="http://schemas.openxmlformats.org/officeDocument/2006/relationships/slideLayout" Target="../slideLayouts/slideLayout164.xml"/><Relationship Id="rId7" Type="http://schemas.openxmlformats.org/officeDocument/2006/relationships/slideLayout" Target="../slideLayouts/slideLayout168.xml"/><Relationship Id="rId12" Type="http://schemas.openxmlformats.org/officeDocument/2006/relationships/slideLayout" Target="../slideLayouts/slideLayout173.xml"/><Relationship Id="rId2" Type="http://schemas.openxmlformats.org/officeDocument/2006/relationships/slideLayout" Target="../slideLayouts/slideLayout163.xml"/><Relationship Id="rId1" Type="http://schemas.openxmlformats.org/officeDocument/2006/relationships/slideLayout" Target="../slideLayouts/slideLayout162.xml"/><Relationship Id="rId6" Type="http://schemas.openxmlformats.org/officeDocument/2006/relationships/slideLayout" Target="../slideLayouts/slideLayout167.xml"/><Relationship Id="rId11" Type="http://schemas.openxmlformats.org/officeDocument/2006/relationships/slideLayout" Target="../slideLayouts/slideLayout172.xml"/><Relationship Id="rId5" Type="http://schemas.openxmlformats.org/officeDocument/2006/relationships/slideLayout" Target="../slideLayouts/slideLayout166.xml"/><Relationship Id="rId10" Type="http://schemas.openxmlformats.org/officeDocument/2006/relationships/slideLayout" Target="../slideLayouts/slideLayout171.xml"/><Relationship Id="rId4" Type="http://schemas.openxmlformats.org/officeDocument/2006/relationships/slideLayout" Target="../slideLayouts/slideLayout165.xml"/><Relationship Id="rId9" Type="http://schemas.openxmlformats.org/officeDocument/2006/relationships/slideLayout" Target="../slideLayouts/slideLayout170.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81.xml"/><Relationship Id="rId13" Type="http://schemas.openxmlformats.org/officeDocument/2006/relationships/slideLayout" Target="../slideLayouts/slideLayout186.xml"/><Relationship Id="rId3" Type="http://schemas.openxmlformats.org/officeDocument/2006/relationships/slideLayout" Target="../slideLayouts/slideLayout176.xml"/><Relationship Id="rId7" Type="http://schemas.openxmlformats.org/officeDocument/2006/relationships/slideLayout" Target="../slideLayouts/slideLayout180.xml"/><Relationship Id="rId12" Type="http://schemas.openxmlformats.org/officeDocument/2006/relationships/slideLayout" Target="../slideLayouts/slideLayout185.xml"/><Relationship Id="rId2" Type="http://schemas.openxmlformats.org/officeDocument/2006/relationships/slideLayout" Target="../slideLayouts/slideLayout175.xml"/><Relationship Id="rId1" Type="http://schemas.openxmlformats.org/officeDocument/2006/relationships/slideLayout" Target="../slideLayouts/slideLayout174.xml"/><Relationship Id="rId6" Type="http://schemas.openxmlformats.org/officeDocument/2006/relationships/slideLayout" Target="../slideLayouts/slideLayout179.xml"/><Relationship Id="rId11" Type="http://schemas.openxmlformats.org/officeDocument/2006/relationships/slideLayout" Target="../slideLayouts/slideLayout184.xml"/><Relationship Id="rId5" Type="http://schemas.openxmlformats.org/officeDocument/2006/relationships/slideLayout" Target="../slideLayouts/slideLayout178.xml"/><Relationship Id="rId10" Type="http://schemas.openxmlformats.org/officeDocument/2006/relationships/slideLayout" Target="../slideLayouts/slideLayout183.xml"/><Relationship Id="rId4" Type="http://schemas.openxmlformats.org/officeDocument/2006/relationships/slideLayout" Target="../slideLayouts/slideLayout177.xml"/><Relationship Id="rId9" Type="http://schemas.openxmlformats.org/officeDocument/2006/relationships/slideLayout" Target="../slideLayouts/slideLayout182.xml"/><Relationship Id="rId14"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94.xml"/><Relationship Id="rId13" Type="http://schemas.openxmlformats.org/officeDocument/2006/relationships/theme" Target="../theme/theme16.xml"/><Relationship Id="rId3" Type="http://schemas.openxmlformats.org/officeDocument/2006/relationships/slideLayout" Target="../slideLayouts/slideLayout189.xml"/><Relationship Id="rId7" Type="http://schemas.openxmlformats.org/officeDocument/2006/relationships/slideLayout" Target="../slideLayouts/slideLayout193.xml"/><Relationship Id="rId12" Type="http://schemas.openxmlformats.org/officeDocument/2006/relationships/slideLayout" Target="../slideLayouts/slideLayout198.xml"/><Relationship Id="rId2" Type="http://schemas.openxmlformats.org/officeDocument/2006/relationships/slideLayout" Target="../slideLayouts/slideLayout188.xml"/><Relationship Id="rId1" Type="http://schemas.openxmlformats.org/officeDocument/2006/relationships/slideLayout" Target="../slideLayouts/slideLayout187.xml"/><Relationship Id="rId6" Type="http://schemas.openxmlformats.org/officeDocument/2006/relationships/slideLayout" Target="../slideLayouts/slideLayout192.xml"/><Relationship Id="rId11" Type="http://schemas.openxmlformats.org/officeDocument/2006/relationships/slideLayout" Target="../slideLayouts/slideLayout197.xml"/><Relationship Id="rId5" Type="http://schemas.openxmlformats.org/officeDocument/2006/relationships/slideLayout" Target="../slideLayouts/slideLayout191.xml"/><Relationship Id="rId10" Type="http://schemas.openxmlformats.org/officeDocument/2006/relationships/slideLayout" Target="../slideLayouts/slideLayout196.xml"/><Relationship Id="rId4" Type="http://schemas.openxmlformats.org/officeDocument/2006/relationships/slideLayout" Target="../slideLayouts/slideLayout190.xml"/><Relationship Id="rId9" Type="http://schemas.openxmlformats.org/officeDocument/2006/relationships/slideLayout" Target="../slideLayouts/slideLayout19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image" Target="../media/image3.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theme" Target="../theme/theme3.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theme" Target="../theme/theme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image" Target="../media/image3.png"/><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10" Type="http://schemas.openxmlformats.org/officeDocument/2006/relationships/slideLayout" Target="../slideLayouts/slideLayout51.xml"/><Relationship Id="rId19" Type="http://schemas.openxmlformats.org/officeDocument/2006/relationships/image" Target="../media/image2.png"/><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theme" Target="../theme/theme5.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8.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heme" Target="../theme/theme6.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9.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theme" Target="../theme/theme7.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0.xml"/><Relationship Id="rId13" Type="http://schemas.openxmlformats.org/officeDocument/2006/relationships/slideLayout" Target="../slideLayouts/slideLayout105.xml"/><Relationship Id="rId3" Type="http://schemas.openxmlformats.org/officeDocument/2006/relationships/slideLayout" Target="../slideLayouts/slideLayout95.xml"/><Relationship Id="rId7" Type="http://schemas.openxmlformats.org/officeDocument/2006/relationships/slideLayout" Target="../slideLayouts/slideLayout99.xml"/><Relationship Id="rId12" Type="http://schemas.openxmlformats.org/officeDocument/2006/relationships/slideLayout" Target="../slideLayouts/slideLayout104.xml"/><Relationship Id="rId2" Type="http://schemas.openxmlformats.org/officeDocument/2006/relationships/slideLayout" Target="../slideLayouts/slideLayout94.xml"/><Relationship Id="rId16" Type="http://schemas.openxmlformats.org/officeDocument/2006/relationships/image" Target="../media/image8.png"/><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5" Type="http://schemas.openxmlformats.org/officeDocument/2006/relationships/slideLayout" Target="../slideLayouts/slideLayout97.xml"/><Relationship Id="rId15" Type="http://schemas.openxmlformats.org/officeDocument/2006/relationships/theme" Target="../theme/theme8.xml"/><Relationship Id="rId10" Type="http://schemas.openxmlformats.org/officeDocument/2006/relationships/slideLayout" Target="../slideLayouts/slideLayout102.xml"/><Relationship Id="rId4" Type="http://schemas.openxmlformats.org/officeDocument/2006/relationships/slideLayout" Target="../slideLayouts/slideLayout96.xml"/><Relationship Id="rId9" Type="http://schemas.openxmlformats.org/officeDocument/2006/relationships/slideLayout" Target="../slideLayouts/slideLayout101.xml"/><Relationship Id="rId14" Type="http://schemas.openxmlformats.org/officeDocument/2006/relationships/slideLayout" Target="../slideLayouts/slideLayout10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4.xml"/><Relationship Id="rId3" Type="http://schemas.openxmlformats.org/officeDocument/2006/relationships/slideLayout" Target="../slideLayouts/slideLayout109.xml"/><Relationship Id="rId7" Type="http://schemas.openxmlformats.org/officeDocument/2006/relationships/slideLayout" Target="../slideLayouts/slideLayout113.xml"/><Relationship Id="rId12" Type="http://schemas.openxmlformats.org/officeDocument/2006/relationships/theme" Target="../theme/theme9.xml"/><Relationship Id="rId2" Type="http://schemas.openxmlformats.org/officeDocument/2006/relationships/slideLayout" Target="../slideLayouts/slideLayout108.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0" Type="http://schemas.openxmlformats.org/officeDocument/2006/relationships/slideLayout" Target="../slideLayouts/slideLayout116.xml"/><Relationship Id="rId4" Type="http://schemas.openxmlformats.org/officeDocument/2006/relationships/slideLayout" Target="../slideLayouts/slideLayout110.xml"/><Relationship Id="rId9" Type="http://schemas.openxmlformats.org/officeDocument/2006/relationships/slideLayout" Target="../slideLayouts/slideLayout1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F011D9-E4EE-7D14-3D4B-023741318C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E0DD451-9CC8-558F-B3F5-1A752870CD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B3B1E33-A9C0-788D-FC90-01A2892E01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10/07/2026</a:t>
            </a:r>
            <a:endParaRPr lang="en-GB"/>
          </a:p>
        </p:txBody>
      </p:sp>
      <p:sp>
        <p:nvSpPr>
          <p:cNvPr id="5" name="Footer Placeholder 4">
            <a:extLst>
              <a:ext uri="{FF2B5EF4-FFF2-40B4-BE49-F238E27FC236}">
                <a16:creationId xmlns:a16="http://schemas.microsoft.com/office/drawing/2014/main" id="{BA343119-5379-6E02-461B-AB7B49609A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LIP Internship Program 2026</a:t>
            </a:r>
          </a:p>
        </p:txBody>
      </p:sp>
      <p:sp>
        <p:nvSpPr>
          <p:cNvPr id="6" name="Slide Number Placeholder 5">
            <a:extLst>
              <a:ext uri="{FF2B5EF4-FFF2-40B4-BE49-F238E27FC236}">
                <a16:creationId xmlns:a16="http://schemas.microsoft.com/office/drawing/2014/main" id="{300E8742-CA92-4AE4-08C6-7CE075AEC7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5990A4-1061-44B4-8729-0EC0FEAA4D99}" type="slidenum">
              <a:rPr lang="en-GB" smtClean="0"/>
              <a:t>‹#›</a:t>
            </a:fld>
            <a:endParaRPr lang="en-GB"/>
          </a:p>
        </p:txBody>
      </p:sp>
    </p:spTree>
    <p:extLst>
      <p:ext uri="{BB962C8B-B14F-4D97-AF65-F5344CB8AC3E}">
        <p14:creationId xmlns:p14="http://schemas.microsoft.com/office/powerpoint/2010/main" val="11375289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gradFill flip="none" rotWithShape="1">
          <a:gsLst>
            <a:gs pos="50200">
              <a:srgbClr val="001848"/>
            </a:gs>
            <a:gs pos="0">
              <a:srgbClr val="000D26"/>
            </a:gs>
            <a:gs pos="100000">
              <a:srgbClr val="17305D"/>
            </a:gs>
          </a:gsLst>
          <a:lin ang="5400000" scaled="1"/>
          <a:tileRect/>
        </a:gradFill>
        <a:effectLst/>
      </p:bgPr>
    </p:bg>
    <p:spTree>
      <p:nvGrpSpPr>
        <p:cNvPr id="1" name=""/>
        <p:cNvGrpSpPr/>
        <p:nvPr/>
      </p:nvGrpSpPr>
      <p:grpSpPr>
        <a:xfrm>
          <a:off x="0" y="0"/>
          <a:ext cx="0" cy="0"/>
          <a:chOff x="0" y="0"/>
          <a:chExt cx="0" cy="0"/>
        </a:xfrm>
      </p:grpSpPr>
      <p:cxnSp>
        <p:nvCxnSpPr>
          <p:cNvPr id="12" name="Straight Connector 7"/>
          <p:cNvCxnSpPr/>
          <p:nvPr userDrawn="1"/>
        </p:nvCxnSpPr>
        <p:spPr>
          <a:xfrm>
            <a:off x="347552" y="6450663"/>
            <a:ext cx="11521280"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5427777"/>
      </p:ext>
    </p:extLst>
  </p:cSld>
  <p:clrMap bg1="dk1" tx1="lt1" bg2="dk2" tx2="lt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 id="2147483777" r:id="rId16"/>
    <p:sldLayoutId id="2147483778" r:id="rId17"/>
  </p:sldLayoutIdLst>
  <p:hf hdr="0"/>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9">
                <a:duotone>
                  <a:schemeClr val="dk2">
                    <a:shade val="69000"/>
                    <a:hueMod val="91000"/>
                    <a:satMod val="164000"/>
                    <a:lumMod val="74000"/>
                  </a:schemeClr>
                  <a:schemeClr val="dk2">
                    <a:hueMod val="124000"/>
                    <a:satMod val="140000"/>
                    <a:lumMod val="142000"/>
                  </a:schemeClr>
                </a:duotone>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r>
              <a:rPr lang="en-US"/>
              <a:t>10/07/2026</a:t>
            </a:r>
            <a:endParaRPr lang="pt-PT"/>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pt-PT"/>
              <a:t>LIP Internship Program 2026</a:t>
            </a: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2"/>
                </a:solidFill>
              </a:defRPr>
            </a:lvl1pPr>
          </a:lstStyle>
          <a:p>
            <a:fld id="{84742868-CE9D-48F2-9445-ED38D69C721D}" type="slidenum">
              <a:rPr lang="pt-PT" smtClean="0"/>
              <a:pPr/>
              <a:t>‹#›</a:t>
            </a:fld>
            <a:endParaRPr lang="pt-PT"/>
          </a:p>
        </p:txBody>
      </p:sp>
    </p:spTree>
    <p:extLst>
      <p:ext uri="{BB962C8B-B14F-4D97-AF65-F5344CB8AC3E}">
        <p14:creationId xmlns:p14="http://schemas.microsoft.com/office/powerpoint/2010/main" val="1879611813"/>
      </p:ext>
    </p:extLst>
  </p:cSld>
  <p:clrMap bg1="dk1" tx1="lt1" bg2="dk2" tx2="lt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Lst>
  <p:hf hdr="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Rectangle 1">
            <a:extLst>
              <a:ext uri="{FF2B5EF4-FFF2-40B4-BE49-F238E27FC236}">
                <a16:creationId xmlns:a16="http://schemas.microsoft.com/office/drawing/2014/main" id="{142A0E39-E10F-0448-3E96-788E26ECF6F1}"/>
              </a:ext>
            </a:extLst>
          </p:cNvPr>
          <p:cNvSpPr>
            <a:spLocks noChangeArrowheads="1"/>
          </p:cNvSpPr>
          <p:nvPr/>
        </p:nvSpPr>
        <p:spPr bwMode="auto">
          <a:xfrm>
            <a:off x="772585" y="772585"/>
            <a:ext cx="71967" cy="899583"/>
          </a:xfrm>
          <a:prstGeom prst="rect">
            <a:avLst/>
          </a:prstGeom>
          <a:solidFill>
            <a:srgbClr val="134D9E"/>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n-US" altLang="en-US" sz="2400"/>
          </a:p>
        </p:txBody>
      </p:sp>
      <p:sp>
        <p:nvSpPr>
          <p:cNvPr id="2051" name="Rectangle 2">
            <a:extLst>
              <a:ext uri="{FF2B5EF4-FFF2-40B4-BE49-F238E27FC236}">
                <a16:creationId xmlns:a16="http://schemas.microsoft.com/office/drawing/2014/main" id="{4005F2C2-EB06-56C1-B3C4-0EB4EF75342B}"/>
              </a:ext>
            </a:extLst>
          </p:cNvPr>
          <p:cNvSpPr>
            <a:spLocks noChangeArrowheads="1"/>
          </p:cNvSpPr>
          <p:nvPr/>
        </p:nvSpPr>
        <p:spPr bwMode="auto">
          <a:xfrm>
            <a:off x="12120034" y="0"/>
            <a:ext cx="71967" cy="6858000"/>
          </a:xfrm>
          <a:prstGeom prst="rect">
            <a:avLst/>
          </a:prstGeom>
          <a:solidFill>
            <a:srgbClr val="134D9E"/>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n-US" altLang="en-US" sz="2400"/>
          </a:p>
        </p:txBody>
      </p:sp>
      <p:sp>
        <p:nvSpPr>
          <p:cNvPr id="2052" name="Rectangle 3">
            <a:extLst>
              <a:ext uri="{FF2B5EF4-FFF2-40B4-BE49-F238E27FC236}">
                <a16:creationId xmlns:a16="http://schemas.microsoft.com/office/drawing/2014/main" id="{BA6BB857-FFF8-0A38-2EF2-13EDD8873D1D}"/>
              </a:ext>
            </a:extLst>
          </p:cNvPr>
          <p:cNvSpPr>
            <a:spLocks noGrp="1" noChangeArrowheads="1"/>
          </p:cNvSpPr>
          <p:nvPr>
            <p:ph type="title"/>
          </p:nvPr>
        </p:nvSpPr>
        <p:spPr bwMode="auto">
          <a:xfrm>
            <a:off x="609601" y="273051"/>
            <a:ext cx="10970684"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91440" rIns="91440" bIns="91440" numCol="1" anchor="ctr" anchorCtr="0" compatLnSpc="1">
            <a:prstTxWarp prst="textNoShape">
              <a:avLst/>
            </a:prstTxWarp>
          </a:bodyPr>
          <a:lstStyle/>
          <a:p>
            <a:pPr lvl="0"/>
            <a:r>
              <a:rPr lang="en-GB" altLang="pt-PT"/>
              <a:t>Click to edit the title text format</a:t>
            </a:r>
          </a:p>
        </p:txBody>
      </p:sp>
      <p:sp>
        <p:nvSpPr>
          <p:cNvPr id="2053" name="Rectangle 4">
            <a:extLst>
              <a:ext uri="{FF2B5EF4-FFF2-40B4-BE49-F238E27FC236}">
                <a16:creationId xmlns:a16="http://schemas.microsoft.com/office/drawing/2014/main" id="{14DA343A-4F3B-8064-8BF4-DFCA9241DD26}"/>
              </a:ext>
            </a:extLst>
          </p:cNvPr>
          <p:cNvSpPr>
            <a:spLocks noGrp="1" noChangeArrowheads="1"/>
          </p:cNvSpPr>
          <p:nvPr>
            <p:ph type="body" idx="1"/>
          </p:nvPr>
        </p:nvSpPr>
        <p:spPr bwMode="auto">
          <a:xfrm>
            <a:off x="609601" y="1604434"/>
            <a:ext cx="10970684" cy="3975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91440" rIns="91440" bIns="91440" numCol="1" anchor="t" anchorCtr="0" compatLnSpc="1">
            <a:prstTxWarp prst="textNoShape">
              <a:avLst/>
            </a:prstTxWarp>
          </a:bodyPr>
          <a:lstStyle/>
          <a:p>
            <a:pPr lvl="0"/>
            <a:r>
              <a:rPr lang="en-GB" altLang="pt-PT"/>
              <a:t>Click to edit the outline text format</a:t>
            </a:r>
          </a:p>
          <a:p>
            <a:pPr lvl="1"/>
            <a:r>
              <a:rPr lang="en-GB" altLang="pt-PT"/>
              <a:t>Second Outline Level</a:t>
            </a:r>
          </a:p>
          <a:p>
            <a:pPr lvl="2"/>
            <a:r>
              <a:rPr lang="en-GB" altLang="pt-PT"/>
              <a:t>Third Outline Level</a:t>
            </a:r>
          </a:p>
          <a:p>
            <a:pPr lvl="3"/>
            <a:r>
              <a:rPr lang="en-GB" altLang="pt-PT"/>
              <a:t>Fourth Outline Level</a:t>
            </a:r>
          </a:p>
          <a:p>
            <a:pPr lvl="4"/>
            <a:r>
              <a:rPr lang="en-GB" altLang="pt-PT"/>
              <a:t>Fifth Outline Level</a:t>
            </a:r>
          </a:p>
          <a:p>
            <a:pPr lvl="4"/>
            <a:r>
              <a:rPr lang="en-GB" altLang="pt-PT"/>
              <a:t>Sixth Outline Level</a:t>
            </a:r>
          </a:p>
          <a:p>
            <a:pPr lvl="4"/>
            <a:r>
              <a:rPr lang="en-GB" altLang="pt-PT"/>
              <a:t>Seventh Outline Level</a:t>
            </a:r>
          </a:p>
          <a:p>
            <a:pPr lvl="4"/>
            <a:r>
              <a:rPr lang="en-GB" altLang="pt-PT"/>
              <a:t>Eighth Outline Level</a:t>
            </a:r>
          </a:p>
          <a:p>
            <a:pPr lvl="4"/>
            <a:r>
              <a:rPr lang="en-GB" altLang="pt-PT"/>
              <a:t>Ninth Outline Level</a:t>
            </a:r>
          </a:p>
        </p:txBody>
      </p:sp>
    </p:spTree>
    <p:extLst>
      <p:ext uri="{BB962C8B-B14F-4D97-AF65-F5344CB8AC3E}">
        <p14:creationId xmlns:p14="http://schemas.microsoft.com/office/powerpoint/2010/main" val="329219431"/>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Lst>
  <p:hf hdr="0"/>
  <p:txStyles>
    <p:titleStyle>
      <a:lvl1pPr algn="l" defTabSz="599002" rtl="0" eaLnBrk="0" fontAlgn="base" hangingPunct="0">
        <a:lnSpc>
          <a:spcPct val="93000"/>
        </a:lnSpc>
        <a:spcBef>
          <a:spcPct val="0"/>
        </a:spcBef>
        <a:spcAft>
          <a:spcPct val="0"/>
        </a:spcAft>
        <a:buClr>
          <a:srgbClr val="000000"/>
        </a:buClr>
        <a:buSzPct val="100000"/>
        <a:buFont typeface="Times New Roman" panose="02020603050405020304" pitchFamily="18" charset="0"/>
        <a:defRPr sz="1867" kern="1200">
          <a:solidFill>
            <a:srgbClr val="000000"/>
          </a:solidFill>
          <a:latin typeface="+mj-lt"/>
          <a:ea typeface="+mj-ea"/>
          <a:cs typeface="+mj-cs"/>
        </a:defRPr>
      </a:lvl1pPr>
      <a:lvl2pPr algn="l" defTabSz="599002" rtl="0" eaLnBrk="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2pPr>
      <a:lvl3pPr algn="l" defTabSz="599002" rtl="0" eaLnBrk="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3pPr>
      <a:lvl4pPr algn="l" defTabSz="599002" rtl="0" eaLnBrk="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4pPr>
      <a:lvl5pPr algn="l" defTabSz="599002" rtl="0" eaLnBrk="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5pPr>
      <a:lvl6pPr marL="3352716" indent="-304792" algn="l" defTabSz="599002" rtl="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6pPr>
      <a:lvl7pPr marL="3962301" indent="-304792" algn="l" defTabSz="599002" rtl="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7pPr>
      <a:lvl8pPr marL="4571886" indent="-304792" algn="l" defTabSz="599002" rtl="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8pPr>
      <a:lvl9pPr marL="5181470" indent="-304792" algn="l" defTabSz="599002" rtl="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9pPr>
    </p:titleStyle>
    <p:bodyStyle>
      <a:lvl1pPr marL="457189" indent="-457189" algn="l" defTabSz="599002" rtl="0" eaLnBrk="0" fontAlgn="base" hangingPunct="0">
        <a:lnSpc>
          <a:spcPct val="93000"/>
        </a:lnSpc>
        <a:spcBef>
          <a:spcPct val="0"/>
        </a:spcBef>
        <a:spcAft>
          <a:spcPts val="1900"/>
        </a:spcAft>
        <a:buClr>
          <a:srgbClr val="000000"/>
        </a:buClr>
        <a:buSzPct val="100000"/>
        <a:buFont typeface="Times New Roman" panose="02020603050405020304" pitchFamily="18" charset="0"/>
        <a:defRPr sz="1867" kern="1200">
          <a:solidFill>
            <a:srgbClr val="000000"/>
          </a:solidFill>
          <a:latin typeface="+mn-lt"/>
          <a:ea typeface="+mn-ea"/>
          <a:cs typeface="+mn-cs"/>
        </a:defRPr>
      </a:lvl1pPr>
      <a:lvl2pPr marL="990575" indent="-380990" algn="l" defTabSz="599002" rtl="0" eaLnBrk="0" fontAlgn="base" hangingPunct="0">
        <a:lnSpc>
          <a:spcPct val="93000"/>
        </a:lnSpc>
        <a:spcBef>
          <a:spcPct val="0"/>
        </a:spcBef>
        <a:spcAft>
          <a:spcPts val="1517"/>
        </a:spcAft>
        <a:buClr>
          <a:srgbClr val="000000"/>
        </a:buClr>
        <a:buSzPct val="100000"/>
        <a:buFont typeface="Times New Roman" panose="02020603050405020304" pitchFamily="18" charset="0"/>
        <a:defRPr sz="1867" kern="1200">
          <a:solidFill>
            <a:srgbClr val="000000"/>
          </a:solidFill>
          <a:latin typeface="+mn-lt"/>
          <a:ea typeface="+mn-ea"/>
          <a:cs typeface="+mn-cs"/>
        </a:defRPr>
      </a:lvl2pPr>
      <a:lvl3pPr marL="1523962" indent="-304792" algn="l" defTabSz="599002" rtl="0" eaLnBrk="0" fontAlgn="base" hangingPunct="0">
        <a:lnSpc>
          <a:spcPct val="93000"/>
        </a:lnSpc>
        <a:spcBef>
          <a:spcPct val="0"/>
        </a:spcBef>
        <a:spcAft>
          <a:spcPts val="1133"/>
        </a:spcAft>
        <a:buClr>
          <a:srgbClr val="000000"/>
        </a:buClr>
        <a:buSzPct val="100000"/>
        <a:buFont typeface="Times New Roman" panose="02020603050405020304" pitchFamily="18" charset="0"/>
        <a:defRPr sz="1867" kern="1200">
          <a:solidFill>
            <a:srgbClr val="000000"/>
          </a:solidFill>
          <a:latin typeface="+mn-lt"/>
          <a:ea typeface="+mn-ea"/>
          <a:cs typeface="+mn-cs"/>
        </a:defRPr>
      </a:lvl3pPr>
      <a:lvl4pPr marL="2133547" indent="-304792" algn="l" defTabSz="599002" rtl="0" eaLnBrk="0" fontAlgn="base" hangingPunct="0">
        <a:lnSpc>
          <a:spcPct val="93000"/>
        </a:lnSpc>
        <a:spcBef>
          <a:spcPct val="0"/>
        </a:spcBef>
        <a:spcAft>
          <a:spcPts val="767"/>
        </a:spcAft>
        <a:buClr>
          <a:srgbClr val="000000"/>
        </a:buClr>
        <a:buSzPct val="100000"/>
        <a:buFont typeface="Times New Roman" panose="02020603050405020304" pitchFamily="18" charset="0"/>
        <a:defRPr sz="1867" kern="1200">
          <a:solidFill>
            <a:srgbClr val="000000"/>
          </a:solidFill>
          <a:latin typeface="+mn-lt"/>
          <a:ea typeface="+mn-ea"/>
          <a:cs typeface="+mn-cs"/>
        </a:defRPr>
      </a:lvl4pPr>
      <a:lvl5pPr marL="2743131" indent="-304792" algn="l" defTabSz="599002" rtl="0" eaLnBrk="0" fontAlgn="base" hangingPunct="0">
        <a:lnSpc>
          <a:spcPct val="93000"/>
        </a:lnSpc>
        <a:spcBef>
          <a:spcPct val="0"/>
        </a:spcBef>
        <a:spcAft>
          <a:spcPts val="384"/>
        </a:spcAft>
        <a:buClr>
          <a:srgbClr val="000000"/>
        </a:buClr>
        <a:buSzPct val="100000"/>
        <a:buFont typeface="Times New Roman" panose="02020603050405020304" pitchFamily="18" charset="0"/>
        <a:defRPr sz="2667" kern="1200">
          <a:solidFill>
            <a:srgbClr val="000000"/>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pt-PT"/>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57"/>
        <p:cNvGrpSpPr/>
        <p:nvPr/>
      </p:nvGrpSpPr>
      <p:grpSpPr>
        <a:xfrm>
          <a:off x="0" y="0"/>
          <a:ext cx="0" cy="0"/>
          <a:chOff x="0" y="0"/>
          <a:chExt cx="0" cy="0"/>
        </a:xfrm>
      </p:grpSpPr>
      <p:sp>
        <p:nvSpPr>
          <p:cNvPr id="158" name="Google Shape;158;p40"/>
          <p:cNvSpPr txBox="1">
            <a:spLocks noGrp="1"/>
          </p:cNvSpPr>
          <p:nvPr>
            <p:ph type="title"/>
          </p:nvPr>
        </p:nvSpPr>
        <p:spPr>
          <a:xfrm>
            <a:off x="1126080" y="563520"/>
            <a:ext cx="4301600" cy="1142800"/>
          </a:xfrm>
          <a:prstGeom prst="rect">
            <a:avLst/>
          </a:prstGeom>
          <a:noFill/>
          <a:ln>
            <a:noFill/>
          </a:ln>
        </p:spPr>
        <p:txBody>
          <a:bodyPr spcFirstLastPara="1" wrap="square" lIns="91425" tIns="91425" rIns="91425" bIns="91425" anchor="t" anchorCtr="0">
            <a:noAutofit/>
          </a:bodyPr>
          <a:lstStyle>
            <a:lvl1pPr marR="0" lvl="0" algn="l" rtl="0">
              <a:spcBef>
                <a:spcPts val="0"/>
              </a:spcBef>
              <a:spcAft>
                <a:spcPts val="0"/>
              </a:spcAft>
              <a:buSzPts val="1400"/>
              <a:buNone/>
              <a:defRPr sz="1800" b="0" i="0" u="none" strike="noStrike" cap="none"/>
            </a:lvl1pPr>
            <a:lvl2pPr marR="0" lvl="1" algn="l" rtl="0">
              <a:spcBef>
                <a:spcPts val="0"/>
              </a:spcBef>
              <a:spcAft>
                <a:spcPts val="0"/>
              </a:spcAft>
              <a:buSzPts val="1400"/>
              <a:buNone/>
              <a:defRPr sz="1800" b="0" i="0" u="none" strike="noStrike" cap="none"/>
            </a:lvl2pPr>
            <a:lvl3pPr marR="0" lvl="2" algn="l" rtl="0">
              <a:spcBef>
                <a:spcPts val="0"/>
              </a:spcBef>
              <a:spcAft>
                <a:spcPts val="0"/>
              </a:spcAft>
              <a:buSzPts val="1400"/>
              <a:buNone/>
              <a:defRPr sz="1800" b="0" i="0" u="none" strike="noStrike" cap="none"/>
            </a:lvl3pPr>
            <a:lvl4pPr marR="0" lvl="3" algn="l" rtl="0">
              <a:spcBef>
                <a:spcPts val="0"/>
              </a:spcBef>
              <a:spcAft>
                <a:spcPts val="0"/>
              </a:spcAft>
              <a:buSzPts val="1400"/>
              <a:buNone/>
              <a:defRPr sz="1800" b="0" i="0" u="none" strike="noStrike" cap="none"/>
            </a:lvl4pPr>
            <a:lvl5pPr marR="0" lvl="4" algn="l" rtl="0">
              <a:spcBef>
                <a:spcPts val="0"/>
              </a:spcBef>
              <a:spcAft>
                <a:spcPts val="0"/>
              </a:spcAft>
              <a:buSzPts val="1400"/>
              <a:buNone/>
              <a:defRPr sz="1800" b="0" i="0" u="none" strike="noStrike" cap="none"/>
            </a:lvl5pPr>
            <a:lvl6pPr marR="0" lvl="5" algn="l" rtl="0">
              <a:spcBef>
                <a:spcPts val="0"/>
              </a:spcBef>
              <a:spcAft>
                <a:spcPts val="0"/>
              </a:spcAft>
              <a:buSzPts val="1400"/>
              <a:buNone/>
              <a:defRPr sz="1800" b="0" i="0" u="none" strike="noStrike" cap="none"/>
            </a:lvl6pPr>
            <a:lvl7pPr marR="0" lvl="6" algn="l" rtl="0">
              <a:spcBef>
                <a:spcPts val="0"/>
              </a:spcBef>
              <a:spcAft>
                <a:spcPts val="0"/>
              </a:spcAft>
              <a:buSzPts val="1400"/>
              <a:buNone/>
              <a:defRPr sz="1800" b="0" i="0" u="none" strike="noStrike" cap="none"/>
            </a:lvl7pPr>
            <a:lvl8pPr marR="0" lvl="7" algn="l" rtl="0">
              <a:spcBef>
                <a:spcPts val="0"/>
              </a:spcBef>
              <a:spcAft>
                <a:spcPts val="0"/>
              </a:spcAft>
              <a:buSzPts val="1400"/>
              <a:buNone/>
              <a:defRPr sz="1800" b="0" i="0" u="none" strike="noStrike" cap="none"/>
            </a:lvl8pPr>
            <a:lvl9pPr marR="0" lvl="8" algn="l" rtl="0">
              <a:spcBef>
                <a:spcPts val="0"/>
              </a:spcBef>
              <a:spcAft>
                <a:spcPts val="0"/>
              </a:spcAft>
              <a:buSzPts val="1400"/>
              <a:buNone/>
              <a:defRPr sz="1800" b="0" i="0" u="none" strike="noStrike" cap="none"/>
            </a:lvl9pPr>
          </a:lstStyle>
          <a:p>
            <a:endParaRPr/>
          </a:p>
        </p:txBody>
      </p:sp>
      <p:sp>
        <p:nvSpPr>
          <p:cNvPr id="159" name="Google Shape;159;p40"/>
          <p:cNvSpPr txBox="1">
            <a:spLocks noGrp="1"/>
          </p:cNvSpPr>
          <p:nvPr>
            <p:ph type="body" idx="1"/>
          </p:nvPr>
        </p:nvSpPr>
        <p:spPr>
          <a:xfrm>
            <a:off x="1126080" y="2112960"/>
            <a:ext cx="4356000" cy="42916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160" name="Google Shape;160;p40"/>
          <p:cNvSpPr txBox="1">
            <a:spLocks noGrp="1"/>
          </p:cNvSpPr>
          <p:nvPr>
            <p:ph type="body" idx="2"/>
          </p:nvPr>
        </p:nvSpPr>
        <p:spPr>
          <a:xfrm>
            <a:off x="5744640" y="2112960"/>
            <a:ext cx="4356000" cy="42916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161" name="Google Shape;161;p40"/>
          <p:cNvSpPr/>
          <p:nvPr/>
        </p:nvSpPr>
        <p:spPr>
          <a:xfrm>
            <a:off x="771840" y="771840"/>
            <a:ext cx="72000" cy="900400"/>
          </a:xfrm>
          <a:prstGeom prst="rect">
            <a:avLst/>
          </a:prstGeom>
          <a:solidFill>
            <a:srgbClr val="134D9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2" name="Google Shape;162;p40"/>
          <p:cNvSpPr/>
          <p:nvPr/>
        </p:nvSpPr>
        <p:spPr>
          <a:xfrm>
            <a:off x="12119520" y="0"/>
            <a:ext cx="72000" cy="6857600"/>
          </a:xfrm>
          <a:prstGeom prst="rect">
            <a:avLst/>
          </a:prstGeom>
          <a:solidFill>
            <a:srgbClr val="134D9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58814015"/>
      </p:ext>
    </p:extLst>
  </p:cSld>
  <p:clrMap bg1="lt1" tx1="dk1" bg2="dk2" tx2="lt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Lst>
  <p:hf hdr="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4" name="Rectangle 1">
            <a:extLst>
              <a:ext uri="{FF2B5EF4-FFF2-40B4-BE49-F238E27FC236}">
                <a16:creationId xmlns:a16="http://schemas.microsoft.com/office/drawing/2014/main" id="{BF999441-751D-E3DC-62CE-292C88C7E3FF}"/>
              </a:ext>
            </a:extLst>
          </p:cNvPr>
          <p:cNvSpPr>
            <a:spLocks noChangeArrowheads="1"/>
          </p:cNvSpPr>
          <p:nvPr/>
        </p:nvSpPr>
        <p:spPr bwMode="auto">
          <a:xfrm>
            <a:off x="772585" y="772585"/>
            <a:ext cx="71967" cy="899583"/>
          </a:xfrm>
          <a:prstGeom prst="rect">
            <a:avLst/>
          </a:prstGeom>
          <a:solidFill>
            <a:srgbClr val="134D9E"/>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n-US" altLang="en-US" sz="2400"/>
          </a:p>
        </p:txBody>
      </p:sp>
      <p:sp>
        <p:nvSpPr>
          <p:cNvPr id="3075" name="Rectangle 2">
            <a:extLst>
              <a:ext uri="{FF2B5EF4-FFF2-40B4-BE49-F238E27FC236}">
                <a16:creationId xmlns:a16="http://schemas.microsoft.com/office/drawing/2014/main" id="{8B98278F-29BB-08EA-CFC1-899FDDB5ABF6}"/>
              </a:ext>
            </a:extLst>
          </p:cNvPr>
          <p:cNvSpPr>
            <a:spLocks noChangeArrowheads="1"/>
          </p:cNvSpPr>
          <p:nvPr/>
        </p:nvSpPr>
        <p:spPr bwMode="auto">
          <a:xfrm>
            <a:off x="12120034" y="0"/>
            <a:ext cx="71967" cy="6858000"/>
          </a:xfrm>
          <a:prstGeom prst="rect">
            <a:avLst/>
          </a:prstGeom>
          <a:solidFill>
            <a:srgbClr val="134D9E"/>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n-US" altLang="en-US" sz="2400"/>
          </a:p>
        </p:txBody>
      </p:sp>
      <p:sp>
        <p:nvSpPr>
          <p:cNvPr id="3076" name="Rectangle 3">
            <a:extLst>
              <a:ext uri="{FF2B5EF4-FFF2-40B4-BE49-F238E27FC236}">
                <a16:creationId xmlns:a16="http://schemas.microsoft.com/office/drawing/2014/main" id="{3C8BE88B-13CE-AF22-3F9F-5F7E56E0F106}"/>
              </a:ext>
            </a:extLst>
          </p:cNvPr>
          <p:cNvSpPr>
            <a:spLocks noGrp="1" noChangeArrowheads="1"/>
          </p:cNvSpPr>
          <p:nvPr>
            <p:ph type="title"/>
          </p:nvPr>
        </p:nvSpPr>
        <p:spPr bwMode="auto">
          <a:xfrm>
            <a:off x="609601" y="273051"/>
            <a:ext cx="10970684"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pt-PT"/>
              <a:t>Click to edit the title text format</a:t>
            </a:r>
          </a:p>
        </p:txBody>
      </p:sp>
      <p:sp>
        <p:nvSpPr>
          <p:cNvPr id="3077" name="Rectangle 4">
            <a:extLst>
              <a:ext uri="{FF2B5EF4-FFF2-40B4-BE49-F238E27FC236}">
                <a16:creationId xmlns:a16="http://schemas.microsoft.com/office/drawing/2014/main" id="{E0770B32-1434-58F1-202E-F8FE1D291F30}"/>
              </a:ext>
            </a:extLst>
          </p:cNvPr>
          <p:cNvSpPr>
            <a:spLocks noGrp="1" noChangeArrowheads="1"/>
          </p:cNvSpPr>
          <p:nvPr>
            <p:ph type="body" idx="1"/>
          </p:nvPr>
        </p:nvSpPr>
        <p:spPr bwMode="auto">
          <a:xfrm>
            <a:off x="609601" y="1604434"/>
            <a:ext cx="10970684" cy="45233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347" rIns="0" bIns="0" numCol="1" anchor="t" anchorCtr="0" compatLnSpc="1">
            <a:prstTxWarp prst="textNoShape">
              <a:avLst/>
            </a:prstTxWarp>
          </a:bodyPr>
          <a:lstStyle/>
          <a:p>
            <a:pPr lvl="0"/>
            <a:r>
              <a:rPr lang="en-GB" altLang="pt-PT"/>
              <a:t>Click to edit the outline text format</a:t>
            </a:r>
          </a:p>
          <a:p>
            <a:pPr lvl="1"/>
            <a:r>
              <a:rPr lang="en-GB" altLang="pt-PT"/>
              <a:t>Second Outline Level</a:t>
            </a:r>
          </a:p>
          <a:p>
            <a:pPr lvl="2"/>
            <a:r>
              <a:rPr lang="en-GB" altLang="pt-PT"/>
              <a:t>Third Outline Level</a:t>
            </a:r>
          </a:p>
          <a:p>
            <a:pPr lvl="3"/>
            <a:r>
              <a:rPr lang="en-GB" altLang="pt-PT"/>
              <a:t>Fourth Outline Level</a:t>
            </a:r>
          </a:p>
          <a:p>
            <a:pPr lvl="4"/>
            <a:r>
              <a:rPr lang="en-GB" altLang="pt-PT"/>
              <a:t>Fifth Outline Level</a:t>
            </a:r>
          </a:p>
          <a:p>
            <a:pPr lvl="4"/>
            <a:r>
              <a:rPr lang="en-GB" altLang="pt-PT"/>
              <a:t>Sixth Outline Level</a:t>
            </a:r>
          </a:p>
          <a:p>
            <a:pPr lvl="4"/>
            <a:r>
              <a:rPr lang="en-GB" altLang="pt-PT"/>
              <a:t>Seventh Outline Level</a:t>
            </a:r>
          </a:p>
          <a:p>
            <a:pPr lvl="4"/>
            <a:r>
              <a:rPr lang="en-GB" altLang="pt-PT"/>
              <a:t>Eighth Outline Level</a:t>
            </a:r>
          </a:p>
          <a:p>
            <a:pPr lvl="4"/>
            <a:r>
              <a:rPr lang="en-GB" altLang="pt-PT"/>
              <a:t>Ninth Outline Level</a:t>
            </a:r>
          </a:p>
        </p:txBody>
      </p:sp>
    </p:spTree>
    <p:extLst>
      <p:ext uri="{BB962C8B-B14F-4D97-AF65-F5344CB8AC3E}">
        <p14:creationId xmlns:p14="http://schemas.microsoft.com/office/powerpoint/2010/main" val="2610367359"/>
      </p:ext>
    </p:extLst>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 id="2147483846" r:id="rId12"/>
  </p:sldLayoutIdLst>
  <p:hf hdr="0"/>
  <p:txStyles>
    <p:titleStyle>
      <a:lvl1pPr algn="l" defTabSz="599002" rtl="0" eaLnBrk="0" fontAlgn="base" hangingPunct="0">
        <a:lnSpc>
          <a:spcPct val="93000"/>
        </a:lnSpc>
        <a:spcBef>
          <a:spcPct val="0"/>
        </a:spcBef>
        <a:spcAft>
          <a:spcPct val="0"/>
        </a:spcAft>
        <a:buClr>
          <a:srgbClr val="000000"/>
        </a:buClr>
        <a:buSzPct val="100000"/>
        <a:buFont typeface="Times New Roman" panose="02020603050405020304" pitchFamily="18" charset="0"/>
        <a:defRPr sz="1867" kern="1200">
          <a:solidFill>
            <a:srgbClr val="000000"/>
          </a:solidFill>
          <a:latin typeface="+mj-lt"/>
          <a:ea typeface="+mj-ea"/>
          <a:cs typeface="+mj-cs"/>
        </a:defRPr>
      </a:lvl1pPr>
      <a:lvl2pPr algn="l" defTabSz="599002" rtl="0" eaLnBrk="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2pPr>
      <a:lvl3pPr algn="l" defTabSz="599002" rtl="0" eaLnBrk="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3pPr>
      <a:lvl4pPr algn="l" defTabSz="599002" rtl="0" eaLnBrk="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4pPr>
      <a:lvl5pPr algn="l" defTabSz="599002" rtl="0" eaLnBrk="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5pPr>
      <a:lvl6pPr marL="3352716" indent="-304792" algn="l" defTabSz="599002" rtl="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6pPr>
      <a:lvl7pPr marL="3962301" indent="-304792" algn="l" defTabSz="599002" rtl="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7pPr>
      <a:lvl8pPr marL="4571886" indent="-304792" algn="l" defTabSz="599002" rtl="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8pPr>
      <a:lvl9pPr marL="5181470" indent="-304792" algn="l" defTabSz="599002" rtl="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9pPr>
    </p:titleStyle>
    <p:bodyStyle>
      <a:lvl1pPr marL="457189" indent="-457189" algn="l" defTabSz="599002" rtl="0" eaLnBrk="0" fontAlgn="base" hangingPunct="0">
        <a:lnSpc>
          <a:spcPct val="93000"/>
        </a:lnSpc>
        <a:spcBef>
          <a:spcPct val="0"/>
        </a:spcBef>
        <a:spcAft>
          <a:spcPts val="1900"/>
        </a:spcAft>
        <a:buClr>
          <a:srgbClr val="000000"/>
        </a:buClr>
        <a:buSzPct val="100000"/>
        <a:buFont typeface="Times New Roman" panose="02020603050405020304" pitchFamily="18" charset="0"/>
        <a:defRPr sz="1867" kern="1200">
          <a:solidFill>
            <a:srgbClr val="000000"/>
          </a:solidFill>
          <a:latin typeface="+mn-lt"/>
          <a:ea typeface="+mn-ea"/>
          <a:cs typeface="+mn-cs"/>
        </a:defRPr>
      </a:lvl1pPr>
      <a:lvl2pPr marL="990575" indent="-380990" algn="l" defTabSz="599002" rtl="0" eaLnBrk="0" fontAlgn="base" hangingPunct="0">
        <a:lnSpc>
          <a:spcPct val="93000"/>
        </a:lnSpc>
        <a:spcBef>
          <a:spcPct val="0"/>
        </a:spcBef>
        <a:spcAft>
          <a:spcPts val="1517"/>
        </a:spcAft>
        <a:buClr>
          <a:srgbClr val="000000"/>
        </a:buClr>
        <a:buSzPct val="100000"/>
        <a:buFont typeface="Times New Roman" panose="02020603050405020304" pitchFamily="18" charset="0"/>
        <a:defRPr sz="1867" kern="1200">
          <a:solidFill>
            <a:srgbClr val="000000"/>
          </a:solidFill>
          <a:latin typeface="+mn-lt"/>
          <a:ea typeface="+mn-ea"/>
          <a:cs typeface="+mn-cs"/>
        </a:defRPr>
      </a:lvl2pPr>
      <a:lvl3pPr marL="1523962" indent="-304792" algn="l" defTabSz="599002" rtl="0" eaLnBrk="0" fontAlgn="base" hangingPunct="0">
        <a:lnSpc>
          <a:spcPct val="93000"/>
        </a:lnSpc>
        <a:spcBef>
          <a:spcPct val="0"/>
        </a:spcBef>
        <a:spcAft>
          <a:spcPts val="1133"/>
        </a:spcAft>
        <a:buClr>
          <a:srgbClr val="000000"/>
        </a:buClr>
        <a:buSzPct val="100000"/>
        <a:buFont typeface="Times New Roman" panose="02020603050405020304" pitchFamily="18" charset="0"/>
        <a:defRPr sz="1867" kern="1200">
          <a:solidFill>
            <a:srgbClr val="000000"/>
          </a:solidFill>
          <a:latin typeface="+mn-lt"/>
          <a:ea typeface="+mn-ea"/>
          <a:cs typeface="+mn-cs"/>
        </a:defRPr>
      </a:lvl3pPr>
      <a:lvl4pPr marL="2133547" indent="-304792" algn="l" defTabSz="599002" rtl="0" eaLnBrk="0" fontAlgn="base" hangingPunct="0">
        <a:lnSpc>
          <a:spcPct val="93000"/>
        </a:lnSpc>
        <a:spcBef>
          <a:spcPct val="0"/>
        </a:spcBef>
        <a:spcAft>
          <a:spcPts val="767"/>
        </a:spcAft>
        <a:buClr>
          <a:srgbClr val="000000"/>
        </a:buClr>
        <a:buSzPct val="100000"/>
        <a:buFont typeface="Times New Roman" panose="02020603050405020304" pitchFamily="18" charset="0"/>
        <a:defRPr sz="1867" kern="1200">
          <a:solidFill>
            <a:srgbClr val="000000"/>
          </a:solidFill>
          <a:latin typeface="+mn-lt"/>
          <a:ea typeface="+mn-ea"/>
          <a:cs typeface="+mn-cs"/>
        </a:defRPr>
      </a:lvl4pPr>
      <a:lvl5pPr marL="2743131" indent="-304792" algn="l" defTabSz="599002" rtl="0" eaLnBrk="0" fontAlgn="base" hangingPunct="0">
        <a:lnSpc>
          <a:spcPct val="93000"/>
        </a:lnSpc>
        <a:spcBef>
          <a:spcPct val="0"/>
        </a:spcBef>
        <a:spcAft>
          <a:spcPts val="384"/>
        </a:spcAft>
        <a:buClr>
          <a:srgbClr val="000000"/>
        </a:buClr>
        <a:buSzPct val="100000"/>
        <a:buFont typeface="Times New Roman" panose="02020603050405020304" pitchFamily="18" charset="0"/>
        <a:defRPr sz="2667" kern="1200">
          <a:solidFill>
            <a:srgbClr val="000000"/>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pt-PT"/>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Rectangle 1">
            <a:extLst>
              <a:ext uri="{FF2B5EF4-FFF2-40B4-BE49-F238E27FC236}">
                <a16:creationId xmlns:a16="http://schemas.microsoft.com/office/drawing/2014/main" id="{142A0E39-E10F-0448-3E96-788E26ECF6F1}"/>
              </a:ext>
            </a:extLst>
          </p:cNvPr>
          <p:cNvSpPr>
            <a:spLocks noChangeArrowheads="1"/>
          </p:cNvSpPr>
          <p:nvPr/>
        </p:nvSpPr>
        <p:spPr bwMode="auto">
          <a:xfrm>
            <a:off x="772585" y="772585"/>
            <a:ext cx="71967" cy="899583"/>
          </a:xfrm>
          <a:prstGeom prst="rect">
            <a:avLst/>
          </a:prstGeom>
          <a:solidFill>
            <a:srgbClr val="134D9E"/>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n-US" altLang="en-US" sz="2400"/>
          </a:p>
        </p:txBody>
      </p:sp>
      <p:sp>
        <p:nvSpPr>
          <p:cNvPr id="2051" name="Rectangle 2">
            <a:extLst>
              <a:ext uri="{FF2B5EF4-FFF2-40B4-BE49-F238E27FC236}">
                <a16:creationId xmlns:a16="http://schemas.microsoft.com/office/drawing/2014/main" id="{4005F2C2-EB06-56C1-B3C4-0EB4EF75342B}"/>
              </a:ext>
            </a:extLst>
          </p:cNvPr>
          <p:cNvSpPr>
            <a:spLocks noChangeArrowheads="1"/>
          </p:cNvSpPr>
          <p:nvPr/>
        </p:nvSpPr>
        <p:spPr bwMode="auto">
          <a:xfrm>
            <a:off x="12120034" y="0"/>
            <a:ext cx="71967" cy="6858000"/>
          </a:xfrm>
          <a:prstGeom prst="rect">
            <a:avLst/>
          </a:prstGeom>
          <a:solidFill>
            <a:srgbClr val="134D9E"/>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n-US" altLang="en-US" sz="2400"/>
          </a:p>
        </p:txBody>
      </p:sp>
      <p:sp>
        <p:nvSpPr>
          <p:cNvPr id="2052" name="Rectangle 3">
            <a:extLst>
              <a:ext uri="{FF2B5EF4-FFF2-40B4-BE49-F238E27FC236}">
                <a16:creationId xmlns:a16="http://schemas.microsoft.com/office/drawing/2014/main" id="{BA6BB857-FFF8-0A38-2EF2-13EDD8873D1D}"/>
              </a:ext>
            </a:extLst>
          </p:cNvPr>
          <p:cNvSpPr>
            <a:spLocks noGrp="1" noChangeArrowheads="1"/>
          </p:cNvSpPr>
          <p:nvPr>
            <p:ph type="title"/>
          </p:nvPr>
        </p:nvSpPr>
        <p:spPr bwMode="auto">
          <a:xfrm>
            <a:off x="609601" y="273051"/>
            <a:ext cx="10970684"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91440" rIns="91440" bIns="91440" numCol="1" anchor="ctr" anchorCtr="0" compatLnSpc="1">
            <a:prstTxWarp prst="textNoShape">
              <a:avLst/>
            </a:prstTxWarp>
          </a:bodyPr>
          <a:lstStyle/>
          <a:p>
            <a:pPr lvl="0"/>
            <a:r>
              <a:rPr lang="en-GB" altLang="pt-PT"/>
              <a:t>Click to edit the title text format</a:t>
            </a:r>
          </a:p>
        </p:txBody>
      </p:sp>
      <p:sp>
        <p:nvSpPr>
          <p:cNvPr id="2053" name="Rectangle 4">
            <a:extLst>
              <a:ext uri="{FF2B5EF4-FFF2-40B4-BE49-F238E27FC236}">
                <a16:creationId xmlns:a16="http://schemas.microsoft.com/office/drawing/2014/main" id="{14DA343A-4F3B-8064-8BF4-DFCA9241DD26}"/>
              </a:ext>
            </a:extLst>
          </p:cNvPr>
          <p:cNvSpPr>
            <a:spLocks noGrp="1" noChangeArrowheads="1"/>
          </p:cNvSpPr>
          <p:nvPr>
            <p:ph type="body" idx="1"/>
          </p:nvPr>
        </p:nvSpPr>
        <p:spPr bwMode="auto">
          <a:xfrm>
            <a:off x="609601" y="1604434"/>
            <a:ext cx="10970684" cy="3975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91440" rIns="91440" bIns="91440" numCol="1" anchor="t" anchorCtr="0" compatLnSpc="1">
            <a:prstTxWarp prst="textNoShape">
              <a:avLst/>
            </a:prstTxWarp>
          </a:bodyPr>
          <a:lstStyle/>
          <a:p>
            <a:pPr lvl="0"/>
            <a:r>
              <a:rPr lang="en-GB" altLang="pt-PT"/>
              <a:t>Click to edit the outline text format</a:t>
            </a:r>
          </a:p>
          <a:p>
            <a:pPr lvl="1"/>
            <a:r>
              <a:rPr lang="en-GB" altLang="pt-PT"/>
              <a:t>Second Outline Level</a:t>
            </a:r>
          </a:p>
          <a:p>
            <a:pPr lvl="2"/>
            <a:r>
              <a:rPr lang="en-GB" altLang="pt-PT"/>
              <a:t>Third Outline Level</a:t>
            </a:r>
          </a:p>
          <a:p>
            <a:pPr lvl="3"/>
            <a:r>
              <a:rPr lang="en-GB" altLang="pt-PT"/>
              <a:t>Fourth Outline Level</a:t>
            </a:r>
          </a:p>
          <a:p>
            <a:pPr lvl="4"/>
            <a:r>
              <a:rPr lang="en-GB" altLang="pt-PT"/>
              <a:t>Fifth Outline Level</a:t>
            </a:r>
          </a:p>
          <a:p>
            <a:pPr lvl="4"/>
            <a:r>
              <a:rPr lang="en-GB" altLang="pt-PT"/>
              <a:t>Sixth Outline Level</a:t>
            </a:r>
          </a:p>
          <a:p>
            <a:pPr lvl="4"/>
            <a:r>
              <a:rPr lang="en-GB" altLang="pt-PT"/>
              <a:t>Seventh Outline Level</a:t>
            </a:r>
          </a:p>
          <a:p>
            <a:pPr lvl="4"/>
            <a:r>
              <a:rPr lang="en-GB" altLang="pt-PT"/>
              <a:t>Eighth Outline Level</a:t>
            </a:r>
          </a:p>
          <a:p>
            <a:pPr lvl="4"/>
            <a:r>
              <a:rPr lang="en-GB" altLang="pt-PT"/>
              <a:t>Ninth Outline Level</a:t>
            </a:r>
          </a:p>
        </p:txBody>
      </p:sp>
    </p:spTree>
    <p:extLst>
      <p:ext uri="{BB962C8B-B14F-4D97-AF65-F5344CB8AC3E}">
        <p14:creationId xmlns:p14="http://schemas.microsoft.com/office/powerpoint/2010/main" val="1564263450"/>
      </p:ext>
    </p:extLst>
  </p:cSld>
  <p:clrMap bg1="lt1" tx1="dk1" bg2="lt2" tx2="dk2" accent1="accent1" accent2="accent2" accent3="accent3" accent4="accent4" accent5="accent5" accent6="accent6" hlink="hlink" folHlink="folHlink"/>
  <p:sldLayoutIdLst>
    <p:sldLayoutId id="2147483848" r:id="rId1"/>
    <p:sldLayoutId id="2147483849" r:id="rId2"/>
    <p:sldLayoutId id="2147483850" r:id="rId3"/>
    <p:sldLayoutId id="2147483851" r:id="rId4"/>
    <p:sldLayoutId id="2147483852" r:id="rId5"/>
    <p:sldLayoutId id="2147483853" r:id="rId6"/>
    <p:sldLayoutId id="2147483854" r:id="rId7"/>
    <p:sldLayoutId id="2147483855" r:id="rId8"/>
    <p:sldLayoutId id="2147483856" r:id="rId9"/>
    <p:sldLayoutId id="2147483857" r:id="rId10"/>
    <p:sldLayoutId id="2147483858" r:id="rId11"/>
    <p:sldLayoutId id="2147483859" r:id="rId12"/>
    <p:sldLayoutId id="2147483873" r:id="rId13"/>
  </p:sldLayoutIdLst>
  <p:hf hdr="0"/>
  <p:txStyles>
    <p:titleStyle>
      <a:lvl1pPr algn="l" defTabSz="599002" rtl="0" eaLnBrk="0" fontAlgn="base" hangingPunct="0">
        <a:lnSpc>
          <a:spcPct val="93000"/>
        </a:lnSpc>
        <a:spcBef>
          <a:spcPct val="0"/>
        </a:spcBef>
        <a:spcAft>
          <a:spcPct val="0"/>
        </a:spcAft>
        <a:buClr>
          <a:srgbClr val="000000"/>
        </a:buClr>
        <a:buSzPct val="100000"/>
        <a:buFont typeface="Times New Roman" panose="02020603050405020304" pitchFamily="18" charset="0"/>
        <a:defRPr sz="1867" kern="1200">
          <a:solidFill>
            <a:srgbClr val="000000"/>
          </a:solidFill>
          <a:latin typeface="+mj-lt"/>
          <a:ea typeface="+mj-ea"/>
          <a:cs typeface="+mj-cs"/>
        </a:defRPr>
      </a:lvl1pPr>
      <a:lvl2pPr algn="l" defTabSz="599002" rtl="0" eaLnBrk="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2pPr>
      <a:lvl3pPr algn="l" defTabSz="599002" rtl="0" eaLnBrk="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3pPr>
      <a:lvl4pPr algn="l" defTabSz="599002" rtl="0" eaLnBrk="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4pPr>
      <a:lvl5pPr algn="l" defTabSz="599002" rtl="0" eaLnBrk="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5pPr>
      <a:lvl6pPr marL="3352716" indent="-304792" algn="l" defTabSz="599002" rtl="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6pPr>
      <a:lvl7pPr marL="3962301" indent="-304792" algn="l" defTabSz="599002" rtl="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7pPr>
      <a:lvl8pPr marL="4571886" indent="-304792" algn="l" defTabSz="599002" rtl="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8pPr>
      <a:lvl9pPr marL="5181470" indent="-304792" algn="l" defTabSz="599002" rtl="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9pPr>
    </p:titleStyle>
    <p:bodyStyle>
      <a:lvl1pPr marL="457189" indent="-457189" algn="l" defTabSz="599002" rtl="0" eaLnBrk="0" fontAlgn="base" hangingPunct="0">
        <a:lnSpc>
          <a:spcPct val="93000"/>
        </a:lnSpc>
        <a:spcBef>
          <a:spcPct val="0"/>
        </a:spcBef>
        <a:spcAft>
          <a:spcPts val="1900"/>
        </a:spcAft>
        <a:buClr>
          <a:srgbClr val="000000"/>
        </a:buClr>
        <a:buSzPct val="100000"/>
        <a:buFont typeface="Times New Roman" panose="02020603050405020304" pitchFamily="18" charset="0"/>
        <a:defRPr sz="1867" kern="1200">
          <a:solidFill>
            <a:srgbClr val="000000"/>
          </a:solidFill>
          <a:latin typeface="+mn-lt"/>
          <a:ea typeface="+mn-ea"/>
          <a:cs typeface="+mn-cs"/>
        </a:defRPr>
      </a:lvl1pPr>
      <a:lvl2pPr marL="990575" indent="-380990" algn="l" defTabSz="599002" rtl="0" eaLnBrk="0" fontAlgn="base" hangingPunct="0">
        <a:lnSpc>
          <a:spcPct val="93000"/>
        </a:lnSpc>
        <a:spcBef>
          <a:spcPct val="0"/>
        </a:spcBef>
        <a:spcAft>
          <a:spcPts val="1517"/>
        </a:spcAft>
        <a:buClr>
          <a:srgbClr val="000000"/>
        </a:buClr>
        <a:buSzPct val="100000"/>
        <a:buFont typeface="Times New Roman" panose="02020603050405020304" pitchFamily="18" charset="0"/>
        <a:defRPr sz="1867" kern="1200">
          <a:solidFill>
            <a:srgbClr val="000000"/>
          </a:solidFill>
          <a:latin typeface="+mn-lt"/>
          <a:ea typeface="+mn-ea"/>
          <a:cs typeface="+mn-cs"/>
        </a:defRPr>
      </a:lvl2pPr>
      <a:lvl3pPr marL="1523962" indent="-304792" algn="l" defTabSz="599002" rtl="0" eaLnBrk="0" fontAlgn="base" hangingPunct="0">
        <a:lnSpc>
          <a:spcPct val="93000"/>
        </a:lnSpc>
        <a:spcBef>
          <a:spcPct val="0"/>
        </a:spcBef>
        <a:spcAft>
          <a:spcPts val="1133"/>
        </a:spcAft>
        <a:buClr>
          <a:srgbClr val="000000"/>
        </a:buClr>
        <a:buSzPct val="100000"/>
        <a:buFont typeface="Times New Roman" panose="02020603050405020304" pitchFamily="18" charset="0"/>
        <a:defRPr sz="1867" kern="1200">
          <a:solidFill>
            <a:srgbClr val="000000"/>
          </a:solidFill>
          <a:latin typeface="+mn-lt"/>
          <a:ea typeface="+mn-ea"/>
          <a:cs typeface="+mn-cs"/>
        </a:defRPr>
      </a:lvl3pPr>
      <a:lvl4pPr marL="2133547" indent="-304792" algn="l" defTabSz="599002" rtl="0" eaLnBrk="0" fontAlgn="base" hangingPunct="0">
        <a:lnSpc>
          <a:spcPct val="93000"/>
        </a:lnSpc>
        <a:spcBef>
          <a:spcPct val="0"/>
        </a:spcBef>
        <a:spcAft>
          <a:spcPts val="767"/>
        </a:spcAft>
        <a:buClr>
          <a:srgbClr val="000000"/>
        </a:buClr>
        <a:buSzPct val="100000"/>
        <a:buFont typeface="Times New Roman" panose="02020603050405020304" pitchFamily="18" charset="0"/>
        <a:defRPr sz="1867" kern="1200">
          <a:solidFill>
            <a:srgbClr val="000000"/>
          </a:solidFill>
          <a:latin typeface="+mn-lt"/>
          <a:ea typeface="+mn-ea"/>
          <a:cs typeface="+mn-cs"/>
        </a:defRPr>
      </a:lvl4pPr>
      <a:lvl5pPr marL="2743131" indent="-304792" algn="l" defTabSz="599002" rtl="0" eaLnBrk="0" fontAlgn="base" hangingPunct="0">
        <a:lnSpc>
          <a:spcPct val="93000"/>
        </a:lnSpc>
        <a:spcBef>
          <a:spcPct val="0"/>
        </a:spcBef>
        <a:spcAft>
          <a:spcPts val="384"/>
        </a:spcAft>
        <a:buClr>
          <a:srgbClr val="000000"/>
        </a:buClr>
        <a:buSzPct val="100000"/>
        <a:buFont typeface="Times New Roman" panose="02020603050405020304" pitchFamily="18" charset="0"/>
        <a:defRPr sz="2667" kern="1200">
          <a:solidFill>
            <a:srgbClr val="000000"/>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pt-PT"/>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Shape 157"/>
        <p:cNvGrpSpPr/>
        <p:nvPr/>
      </p:nvGrpSpPr>
      <p:grpSpPr>
        <a:xfrm>
          <a:off x="0" y="0"/>
          <a:ext cx="0" cy="0"/>
          <a:chOff x="0" y="0"/>
          <a:chExt cx="0" cy="0"/>
        </a:xfrm>
      </p:grpSpPr>
      <p:sp>
        <p:nvSpPr>
          <p:cNvPr id="158" name="Google Shape;158;p40"/>
          <p:cNvSpPr txBox="1">
            <a:spLocks noGrp="1"/>
          </p:cNvSpPr>
          <p:nvPr>
            <p:ph type="title"/>
          </p:nvPr>
        </p:nvSpPr>
        <p:spPr>
          <a:xfrm>
            <a:off x="1126080" y="563520"/>
            <a:ext cx="8974560" cy="1142800"/>
          </a:xfrm>
          <a:prstGeom prst="rect">
            <a:avLst/>
          </a:prstGeom>
          <a:noFill/>
          <a:ln>
            <a:noFill/>
          </a:ln>
        </p:spPr>
        <p:txBody>
          <a:bodyPr spcFirstLastPara="1" wrap="square" lIns="91425" tIns="91425" rIns="91425" bIns="91425" anchor="t" anchorCtr="0">
            <a:noAutofit/>
          </a:bodyPr>
          <a:lstStyle>
            <a:lvl1pPr marR="0" lvl="0" algn="l" rtl="0">
              <a:spcBef>
                <a:spcPts val="0"/>
              </a:spcBef>
              <a:spcAft>
                <a:spcPts val="0"/>
              </a:spcAft>
              <a:buSzPts val="1400"/>
              <a:buNone/>
              <a:defRPr sz="1800" b="0" i="0" u="none" strike="noStrike" cap="none"/>
            </a:lvl1pPr>
            <a:lvl2pPr marR="0" lvl="1" algn="l" rtl="0">
              <a:spcBef>
                <a:spcPts val="0"/>
              </a:spcBef>
              <a:spcAft>
                <a:spcPts val="0"/>
              </a:spcAft>
              <a:buSzPts val="1400"/>
              <a:buNone/>
              <a:defRPr sz="1800" b="0" i="0" u="none" strike="noStrike" cap="none"/>
            </a:lvl2pPr>
            <a:lvl3pPr marR="0" lvl="2" algn="l" rtl="0">
              <a:spcBef>
                <a:spcPts val="0"/>
              </a:spcBef>
              <a:spcAft>
                <a:spcPts val="0"/>
              </a:spcAft>
              <a:buSzPts val="1400"/>
              <a:buNone/>
              <a:defRPr sz="1800" b="0" i="0" u="none" strike="noStrike" cap="none"/>
            </a:lvl3pPr>
            <a:lvl4pPr marR="0" lvl="3" algn="l" rtl="0">
              <a:spcBef>
                <a:spcPts val="0"/>
              </a:spcBef>
              <a:spcAft>
                <a:spcPts val="0"/>
              </a:spcAft>
              <a:buSzPts val="1400"/>
              <a:buNone/>
              <a:defRPr sz="1800" b="0" i="0" u="none" strike="noStrike" cap="none"/>
            </a:lvl4pPr>
            <a:lvl5pPr marR="0" lvl="4" algn="l" rtl="0">
              <a:spcBef>
                <a:spcPts val="0"/>
              </a:spcBef>
              <a:spcAft>
                <a:spcPts val="0"/>
              </a:spcAft>
              <a:buSzPts val="1400"/>
              <a:buNone/>
              <a:defRPr sz="1800" b="0" i="0" u="none" strike="noStrike" cap="none"/>
            </a:lvl5pPr>
            <a:lvl6pPr marR="0" lvl="5" algn="l" rtl="0">
              <a:spcBef>
                <a:spcPts val="0"/>
              </a:spcBef>
              <a:spcAft>
                <a:spcPts val="0"/>
              </a:spcAft>
              <a:buSzPts val="1400"/>
              <a:buNone/>
              <a:defRPr sz="1800" b="0" i="0" u="none" strike="noStrike" cap="none"/>
            </a:lvl6pPr>
            <a:lvl7pPr marR="0" lvl="6" algn="l" rtl="0">
              <a:spcBef>
                <a:spcPts val="0"/>
              </a:spcBef>
              <a:spcAft>
                <a:spcPts val="0"/>
              </a:spcAft>
              <a:buSzPts val="1400"/>
              <a:buNone/>
              <a:defRPr sz="1800" b="0" i="0" u="none" strike="noStrike" cap="none"/>
            </a:lvl7pPr>
            <a:lvl8pPr marR="0" lvl="7" algn="l" rtl="0">
              <a:spcBef>
                <a:spcPts val="0"/>
              </a:spcBef>
              <a:spcAft>
                <a:spcPts val="0"/>
              </a:spcAft>
              <a:buSzPts val="1400"/>
              <a:buNone/>
              <a:defRPr sz="1800" b="0" i="0" u="none" strike="noStrike" cap="none"/>
            </a:lvl8pPr>
            <a:lvl9pPr marR="0" lvl="8" algn="l" rtl="0">
              <a:spcBef>
                <a:spcPts val="0"/>
              </a:spcBef>
              <a:spcAft>
                <a:spcPts val="0"/>
              </a:spcAft>
              <a:buSzPts val="1400"/>
              <a:buNone/>
              <a:defRPr sz="1800" b="0" i="0" u="none" strike="noStrike" cap="none"/>
            </a:lvl9pPr>
          </a:lstStyle>
          <a:p>
            <a:endParaRPr/>
          </a:p>
        </p:txBody>
      </p:sp>
      <p:sp>
        <p:nvSpPr>
          <p:cNvPr id="159" name="Google Shape;159;p40"/>
          <p:cNvSpPr txBox="1">
            <a:spLocks noGrp="1"/>
          </p:cNvSpPr>
          <p:nvPr>
            <p:ph type="body" idx="1"/>
          </p:nvPr>
        </p:nvSpPr>
        <p:spPr>
          <a:xfrm>
            <a:off x="1126080" y="2112960"/>
            <a:ext cx="4356000" cy="42916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160" name="Google Shape;160;p40"/>
          <p:cNvSpPr txBox="1">
            <a:spLocks noGrp="1"/>
          </p:cNvSpPr>
          <p:nvPr>
            <p:ph type="body" idx="2"/>
          </p:nvPr>
        </p:nvSpPr>
        <p:spPr>
          <a:xfrm>
            <a:off x="5744640" y="2112960"/>
            <a:ext cx="4356000" cy="42916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161" name="Google Shape;161;p40"/>
          <p:cNvSpPr/>
          <p:nvPr/>
        </p:nvSpPr>
        <p:spPr>
          <a:xfrm>
            <a:off x="771840" y="771840"/>
            <a:ext cx="72000" cy="900400"/>
          </a:xfrm>
          <a:prstGeom prst="rect">
            <a:avLst/>
          </a:prstGeom>
          <a:solidFill>
            <a:srgbClr val="134D9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latin typeface="Titillium Web" panose="00000500000000000000" pitchFamily="2" charset="0"/>
            </a:endParaRPr>
          </a:p>
        </p:txBody>
      </p:sp>
      <p:sp>
        <p:nvSpPr>
          <p:cNvPr id="162" name="Google Shape;162;p40"/>
          <p:cNvSpPr/>
          <p:nvPr/>
        </p:nvSpPr>
        <p:spPr>
          <a:xfrm>
            <a:off x="12119520" y="0"/>
            <a:ext cx="72000" cy="6857600"/>
          </a:xfrm>
          <a:prstGeom prst="rect">
            <a:avLst/>
          </a:prstGeom>
          <a:solidFill>
            <a:srgbClr val="134D9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latin typeface="Titillium Web" panose="00000500000000000000" pitchFamily="2" charset="0"/>
            </a:endParaRPr>
          </a:p>
        </p:txBody>
      </p:sp>
      <p:sp>
        <p:nvSpPr>
          <p:cNvPr id="2" name="Slide Number Placeholder 1">
            <a:extLst>
              <a:ext uri="{FF2B5EF4-FFF2-40B4-BE49-F238E27FC236}">
                <a16:creationId xmlns:a16="http://schemas.microsoft.com/office/drawing/2014/main" id="{86A74D32-E9DC-30E8-FF4F-CD439B65AA41}"/>
              </a:ext>
            </a:extLst>
          </p:cNvPr>
          <p:cNvSpPr>
            <a:spLocks noGrp="1"/>
          </p:cNvSpPr>
          <p:nvPr>
            <p:ph type="sldNum" sz="quarter" idx="4"/>
          </p:nvPr>
        </p:nvSpPr>
        <p:spPr>
          <a:xfrm>
            <a:off x="9376320" y="6490215"/>
            <a:ext cx="2743200" cy="366183"/>
          </a:xfrm>
          <a:prstGeom prst="rect">
            <a:avLst/>
          </a:prstGeom>
        </p:spPr>
        <p:txBody>
          <a:bodyPr vert="horz" lIns="91440" tIns="45720" rIns="91440" bIns="45720" rtlCol="0" anchor="ctr"/>
          <a:lstStyle>
            <a:lvl1pPr algn="r">
              <a:defRPr sz="1333">
                <a:solidFill>
                  <a:schemeClr val="tx1">
                    <a:tint val="75000"/>
                  </a:schemeClr>
                </a:solidFill>
              </a:defRPr>
            </a:lvl1pPr>
          </a:lstStyle>
          <a:p>
            <a:fld id="{028786D6-8D8C-44DA-8423-A9453F3EA35E}" type="slidenum">
              <a:rPr lang="en-GB" smtClean="0"/>
              <a:pPr/>
              <a:t>‹#›</a:t>
            </a:fld>
            <a:endParaRPr lang="en-GB"/>
          </a:p>
        </p:txBody>
      </p:sp>
    </p:spTree>
    <p:extLst>
      <p:ext uri="{BB962C8B-B14F-4D97-AF65-F5344CB8AC3E}">
        <p14:creationId xmlns:p14="http://schemas.microsoft.com/office/powerpoint/2010/main" val="4012274185"/>
      </p:ext>
    </p:extLst>
  </p:cSld>
  <p:clrMap bg1="lt1" tx1="dk1" bg2="dk2" tx2="lt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 id="2147483872" r:id="rId12"/>
  </p:sldLayoutIdLst>
  <p:hf hdr="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4267" b="0" i="0" u="none" strike="noStrike" cap="none">
          <a:solidFill>
            <a:schemeClr val="bg2"/>
          </a:solidFill>
          <a:latin typeface="Titillium Web" panose="00000500000000000000" pitchFamily="2" charset="0"/>
          <a:ea typeface="Titillium Web" panose="00000500000000000000" pitchFamily="2" charset="0"/>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Titillium Web" panose="00000500000000000000" pitchFamily="2" charset="0"/>
          <a:ea typeface="Titillium Web" panose="00000500000000000000" pitchFamily="2" charset="0"/>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50200">
              <a:srgbClr val="001848"/>
            </a:gs>
            <a:gs pos="0">
              <a:srgbClr val="000D26"/>
            </a:gs>
            <a:gs pos="100000">
              <a:srgbClr val="17305D"/>
            </a:gs>
          </a:gsLst>
          <a:lin ang="5400000" scaled="1"/>
          <a:tileRect/>
        </a:gradFill>
        <a:effectLst/>
      </p:bgPr>
    </p:bg>
    <p:spTree>
      <p:nvGrpSpPr>
        <p:cNvPr id="1" name=""/>
        <p:cNvGrpSpPr/>
        <p:nvPr/>
      </p:nvGrpSpPr>
      <p:grpSpPr>
        <a:xfrm>
          <a:off x="0" y="0"/>
          <a:ext cx="0" cy="0"/>
          <a:chOff x="0" y="0"/>
          <a:chExt cx="0" cy="0"/>
        </a:xfrm>
      </p:grpSpPr>
      <p:sp>
        <p:nvSpPr>
          <p:cNvPr id="7" name="Slide Number Placeholder 4"/>
          <p:cNvSpPr txBox="1">
            <a:spLocks/>
          </p:cNvSpPr>
          <p:nvPr userDrawn="1"/>
        </p:nvSpPr>
        <p:spPr>
          <a:xfrm>
            <a:off x="11416245" y="6381328"/>
            <a:ext cx="800435" cy="365125"/>
          </a:xfrm>
          <a:prstGeom prst="rect">
            <a:avLst/>
          </a:prstGeom>
        </p:spPr>
        <p:txBody>
          <a:bodyPr/>
          <a:ls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DDB05BF-019A-49DE-A247-442B2AB4F089}" type="slidenum">
              <a:rPr lang="pt-PT" sz="2800" b="1" smtClean="0">
                <a:solidFill>
                  <a:srgbClr val="80A7EC"/>
                </a:solidFill>
                <a:latin typeface="Calibri" panose="020F0502020204030204" pitchFamily="34" charset="0"/>
              </a:rPr>
              <a:pPr/>
              <a:t>‹#›</a:t>
            </a:fld>
            <a:endParaRPr lang="pt-PT" sz="2800" b="1" dirty="0">
              <a:solidFill>
                <a:srgbClr val="80A7EC"/>
              </a:solidFill>
              <a:latin typeface="Calibri" panose="020F0502020204030204" pitchFamily="34" charset="0"/>
            </a:endParaRPr>
          </a:p>
        </p:txBody>
      </p:sp>
      <p:cxnSp>
        <p:nvCxnSpPr>
          <p:cNvPr id="12" name="Straight Connector 7"/>
          <p:cNvCxnSpPr/>
          <p:nvPr userDrawn="1"/>
        </p:nvCxnSpPr>
        <p:spPr>
          <a:xfrm>
            <a:off x="347552" y="6450663"/>
            <a:ext cx="11521280"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pic>
        <p:nvPicPr>
          <p:cNvPr id="14" name="Imagem 13"/>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92479" y="6462200"/>
            <a:ext cx="432048" cy="350131"/>
          </a:xfrm>
          <a:prstGeom prst="rect">
            <a:avLst/>
          </a:prstGeom>
        </p:spPr>
      </p:pic>
      <p:pic>
        <p:nvPicPr>
          <p:cNvPr id="15" name="Imagem 14"/>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347552" y="6472135"/>
            <a:ext cx="444927" cy="340196"/>
          </a:xfrm>
          <a:prstGeom prst="rect">
            <a:avLst/>
          </a:prstGeom>
        </p:spPr>
      </p:pic>
    </p:spTree>
    <p:extLst>
      <p:ext uri="{BB962C8B-B14F-4D97-AF65-F5344CB8AC3E}">
        <p14:creationId xmlns:p14="http://schemas.microsoft.com/office/powerpoint/2010/main" val="385771367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hf hdr="0"/>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3"/>
          <p:cNvSpPr>
            <a:spLocks noGrp="1" noChangeArrowheads="1"/>
          </p:cNvSpPr>
          <p:nvPr>
            <p:ph type="title"/>
          </p:nvPr>
        </p:nvSpPr>
        <p:spPr bwMode="auto">
          <a:xfrm>
            <a:off x="406400" y="152400"/>
            <a:ext cx="11480800" cy="6858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GB"/>
              <a:t>Click to edit Master title style</a:t>
            </a:r>
          </a:p>
        </p:txBody>
      </p:sp>
      <p:sp>
        <p:nvSpPr>
          <p:cNvPr id="8195" name="Rectangle 4"/>
          <p:cNvSpPr>
            <a:spLocks noGrp="1" noChangeArrowheads="1"/>
          </p:cNvSpPr>
          <p:nvPr>
            <p:ph type="body" idx="1"/>
          </p:nvPr>
        </p:nvSpPr>
        <p:spPr bwMode="auto">
          <a:xfrm>
            <a:off x="406400" y="1066800"/>
            <a:ext cx="11480800" cy="50292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9" name="Rectangle 5"/>
          <p:cNvSpPr>
            <a:spLocks noGrp="1" noChangeArrowheads="1"/>
          </p:cNvSpPr>
          <p:nvPr>
            <p:ph type="dt" sz="half" idx="2"/>
          </p:nvPr>
        </p:nvSpPr>
        <p:spPr bwMode="auto">
          <a:xfrm>
            <a:off x="406400" y="6248400"/>
            <a:ext cx="2540000" cy="457200"/>
          </a:xfrm>
          <a:prstGeom prst="rect">
            <a:avLst/>
          </a:prstGeom>
          <a:noFill/>
          <a:ln>
            <a:noFill/>
          </a:ln>
          <a:effectLst/>
        </p:spPr>
        <p:txBody>
          <a:bodyPr vert="horz" wrap="square" lIns="92075" tIns="46038" rIns="92075" bIns="46038" numCol="1" anchor="ctr" anchorCtr="0" compatLnSpc="1">
            <a:prstTxWarp prst="textNoShape">
              <a:avLst/>
            </a:prstTxWarp>
          </a:bodyPr>
          <a:lstStyle>
            <a:lvl1pPr>
              <a:defRPr sz="1867">
                <a:solidFill>
                  <a:srgbClr val="009999"/>
                </a:solidFill>
                <a:latin typeface="Arial"/>
              </a:defRPr>
            </a:lvl1pPr>
          </a:lstStyle>
          <a:p>
            <a:pPr>
              <a:defRPr/>
            </a:pPr>
            <a:r>
              <a:rPr lang="en-US"/>
              <a:t>10/07/2026</a:t>
            </a:r>
            <a:endParaRPr lang="en-GB"/>
          </a:p>
        </p:txBody>
      </p:sp>
      <p:sp>
        <p:nvSpPr>
          <p:cNvPr id="1030" name="Rectangle 6"/>
          <p:cNvSpPr>
            <a:spLocks noGrp="1" noChangeArrowheads="1"/>
          </p:cNvSpPr>
          <p:nvPr>
            <p:ph type="ftr" sz="quarter" idx="3"/>
          </p:nvPr>
        </p:nvSpPr>
        <p:spPr bwMode="auto">
          <a:xfrm>
            <a:off x="3454400" y="6477000"/>
            <a:ext cx="6299200" cy="228600"/>
          </a:xfrm>
          <a:prstGeom prst="rect">
            <a:avLst/>
          </a:prstGeom>
          <a:noFill/>
          <a:ln>
            <a:noFill/>
          </a:ln>
          <a:effectLst/>
        </p:spPr>
        <p:txBody>
          <a:bodyPr vert="horz" wrap="square" lIns="92075" tIns="46038" rIns="92075" bIns="46038" numCol="1" anchor="ctr" anchorCtr="0" compatLnSpc="1">
            <a:prstTxWarp prst="textNoShape">
              <a:avLst/>
            </a:prstTxWarp>
          </a:bodyPr>
          <a:lstStyle>
            <a:lvl1pPr algn="ctr">
              <a:defRPr sz="1867" b="1">
                <a:solidFill>
                  <a:srgbClr val="336699"/>
                </a:solidFill>
                <a:latin typeface="+mj-lt"/>
              </a:defRPr>
            </a:lvl1pPr>
          </a:lstStyle>
          <a:p>
            <a:pPr>
              <a:defRPr/>
            </a:pPr>
            <a:r>
              <a:rPr lang="en-GB"/>
              <a:t>LIP Internship Program 2026</a:t>
            </a:r>
          </a:p>
        </p:txBody>
      </p:sp>
      <p:sp>
        <p:nvSpPr>
          <p:cNvPr id="1031" name="Rectangle 7"/>
          <p:cNvSpPr>
            <a:spLocks noGrp="1" noChangeArrowheads="1"/>
          </p:cNvSpPr>
          <p:nvPr>
            <p:ph type="sldNum" sz="quarter" idx="4"/>
          </p:nvPr>
        </p:nvSpPr>
        <p:spPr bwMode="auto">
          <a:xfrm>
            <a:off x="9347200" y="6477000"/>
            <a:ext cx="2540000" cy="228600"/>
          </a:xfrm>
          <a:prstGeom prst="rect">
            <a:avLst/>
          </a:prstGeom>
          <a:noFill/>
          <a:ln>
            <a:noFill/>
          </a:ln>
          <a:effectLst/>
        </p:spPr>
        <p:txBody>
          <a:bodyPr vert="horz" wrap="none" lIns="92075" tIns="46038" rIns="92075" bIns="46038" numCol="1" anchor="ctr" anchorCtr="0" compatLnSpc="1">
            <a:prstTxWarp prst="textNoShape">
              <a:avLst/>
            </a:prstTxWarp>
          </a:bodyPr>
          <a:lstStyle>
            <a:lvl1pPr algn="r">
              <a:defRPr sz="1867" b="1">
                <a:solidFill>
                  <a:srgbClr val="336699"/>
                </a:solidFill>
                <a:latin typeface="+mj-lt"/>
              </a:defRPr>
            </a:lvl1pPr>
          </a:lstStyle>
          <a:p>
            <a:pPr>
              <a:defRPr/>
            </a:pPr>
            <a:fld id="{3D66621F-99A5-411E-9B32-FF9F1CE5B00F}" type="slidenum">
              <a:rPr lang="en-GB"/>
              <a:pPr>
                <a:defRPr/>
              </a:pPr>
              <a:t>‹#›</a:t>
            </a:fld>
            <a:endParaRPr lang="en-GB"/>
          </a:p>
        </p:txBody>
      </p:sp>
    </p:spTree>
    <p:extLst>
      <p:ext uri="{BB962C8B-B14F-4D97-AF65-F5344CB8AC3E}">
        <p14:creationId xmlns:p14="http://schemas.microsoft.com/office/powerpoint/2010/main" val="3128635903"/>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Lst>
  <p:hf hdr="0"/>
  <p:txStyles>
    <p:titleStyle>
      <a:lvl1pPr algn="l" rtl="0" eaLnBrk="0" fontAlgn="base" hangingPunct="0">
        <a:lnSpc>
          <a:spcPct val="70000"/>
        </a:lnSpc>
        <a:spcBef>
          <a:spcPct val="0"/>
        </a:spcBef>
        <a:spcAft>
          <a:spcPct val="0"/>
        </a:spcAft>
        <a:defRPr sz="5333" b="1" i="1">
          <a:solidFill>
            <a:schemeClr val="tx2"/>
          </a:solidFill>
          <a:latin typeface="+mj-lt"/>
          <a:ea typeface="+mj-ea"/>
          <a:cs typeface="+mj-cs"/>
        </a:defRPr>
      </a:lvl1pPr>
      <a:lvl2pPr algn="l" rtl="0" eaLnBrk="0" fontAlgn="base" hangingPunct="0">
        <a:lnSpc>
          <a:spcPct val="70000"/>
        </a:lnSpc>
        <a:spcBef>
          <a:spcPct val="0"/>
        </a:spcBef>
        <a:spcAft>
          <a:spcPct val="0"/>
        </a:spcAft>
        <a:defRPr sz="5333" b="1" i="1">
          <a:solidFill>
            <a:schemeClr val="tx2"/>
          </a:solidFill>
          <a:latin typeface="Times New Roman" charset="0"/>
        </a:defRPr>
      </a:lvl2pPr>
      <a:lvl3pPr algn="l" rtl="0" eaLnBrk="0" fontAlgn="base" hangingPunct="0">
        <a:lnSpc>
          <a:spcPct val="70000"/>
        </a:lnSpc>
        <a:spcBef>
          <a:spcPct val="0"/>
        </a:spcBef>
        <a:spcAft>
          <a:spcPct val="0"/>
        </a:spcAft>
        <a:defRPr sz="5333" b="1" i="1">
          <a:solidFill>
            <a:schemeClr val="tx2"/>
          </a:solidFill>
          <a:latin typeface="Times New Roman" charset="0"/>
        </a:defRPr>
      </a:lvl3pPr>
      <a:lvl4pPr algn="l" rtl="0" eaLnBrk="0" fontAlgn="base" hangingPunct="0">
        <a:lnSpc>
          <a:spcPct val="70000"/>
        </a:lnSpc>
        <a:spcBef>
          <a:spcPct val="0"/>
        </a:spcBef>
        <a:spcAft>
          <a:spcPct val="0"/>
        </a:spcAft>
        <a:defRPr sz="5333" b="1" i="1">
          <a:solidFill>
            <a:schemeClr val="tx2"/>
          </a:solidFill>
          <a:latin typeface="Times New Roman" charset="0"/>
        </a:defRPr>
      </a:lvl4pPr>
      <a:lvl5pPr algn="l" rtl="0" eaLnBrk="0" fontAlgn="base" hangingPunct="0">
        <a:lnSpc>
          <a:spcPct val="70000"/>
        </a:lnSpc>
        <a:spcBef>
          <a:spcPct val="0"/>
        </a:spcBef>
        <a:spcAft>
          <a:spcPct val="0"/>
        </a:spcAft>
        <a:defRPr sz="5333" b="1" i="1">
          <a:solidFill>
            <a:schemeClr val="tx2"/>
          </a:solidFill>
          <a:latin typeface="Times New Roman" charset="0"/>
        </a:defRPr>
      </a:lvl5pPr>
      <a:lvl6pPr marL="609585" algn="l" rtl="0" fontAlgn="base">
        <a:lnSpc>
          <a:spcPct val="70000"/>
        </a:lnSpc>
        <a:spcBef>
          <a:spcPct val="0"/>
        </a:spcBef>
        <a:spcAft>
          <a:spcPct val="0"/>
        </a:spcAft>
        <a:defRPr sz="5333" b="1" i="1">
          <a:solidFill>
            <a:schemeClr val="tx2"/>
          </a:solidFill>
          <a:latin typeface="Times New Roman" charset="0"/>
        </a:defRPr>
      </a:lvl6pPr>
      <a:lvl7pPr marL="1219170" algn="l" rtl="0" fontAlgn="base">
        <a:lnSpc>
          <a:spcPct val="70000"/>
        </a:lnSpc>
        <a:spcBef>
          <a:spcPct val="0"/>
        </a:spcBef>
        <a:spcAft>
          <a:spcPct val="0"/>
        </a:spcAft>
        <a:defRPr sz="5333" b="1" i="1">
          <a:solidFill>
            <a:schemeClr val="tx2"/>
          </a:solidFill>
          <a:latin typeface="Times New Roman" charset="0"/>
        </a:defRPr>
      </a:lvl7pPr>
      <a:lvl8pPr marL="1828754" algn="l" rtl="0" fontAlgn="base">
        <a:lnSpc>
          <a:spcPct val="70000"/>
        </a:lnSpc>
        <a:spcBef>
          <a:spcPct val="0"/>
        </a:spcBef>
        <a:spcAft>
          <a:spcPct val="0"/>
        </a:spcAft>
        <a:defRPr sz="5333" b="1" i="1">
          <a:solidFill>
            <a:schemeClr val="tx2"/>
          </a:solidFill>
          <a:latin typeface="Times New Roman" charset="0"/>
        </a:defRPr>
      </a:lvl8pPr>
      <a:lvl9pPr marL="2438339" algn="l" rtl="0" fontAlgn="base">
        <a:lnSpc>
          <a:spcPct val="70000"/>
        </a:lnSpc>
        <a:spcBef>
          <a:spcPct val="0"/>
        </a:spcBef>
        <a:spcAft>
          <a:spcPct val="0"/>
        </a:spcAft>
        <a:defRPr sz="5333" b="1" i="1">
          <a:solidFill>
            <a:schemeClr val="tx2"/>
          </a:solidFill>
          <a:latin typeface="Times New Roman" charset="0"/>
        </a:defRPr>
      </a:lvl9pPr>
    </p:titleStyle>
    <p:bodyStyle>
      <a:lvl1pPr marL="457189" indent="-457189" algn="l" rtl="0" eaLnBrk="0" fontAlgn="base" hangingPunct="0">
        <a:spcBef>
          <a:spcPct val="20000"/>
        </a:spcBef>
        <a:spcAft>
          <a:spcPct val="0"/>
        </a:spcAft>
        <a:buClr>
          <a:schemeClr val="hlink"/>
        </a:buClr>
        <a:buSzPct val="60000"/>
        <a:buFont typeface="Wingdings" pitchFamily="2" charset="2"/>
        <a:buChar char="n"/>
        <a:defRPr sz="3200">
          <a:solidFill>
            <a:schemeClr val="tx1"/>
          </a:solidFill>
          <a:latin typeface="+mn-lt"/>
          <a:ea typeface="+mn-ea"/>
          <a:cs typeface="+mn-cs"/>
        </a:defRPr>
      </a:lvl1pPr>
      <a:lvl2pPr marL="990575" indent="-380990" algn="l" rtl="0" eaLnBrk="0" fontAlgn="base" hangingPunct="0">
        <a:spcBef>
          <a:spcPct val="20000"/>
        </a:spcBef>
        <a:spcAft>
          <a:spcPct val="0"/>
        </a:spcAft>
        <a:buClr>
          <a:schemeClr val="tx2"/>
        </a:buClr>
        <a:buSzPct val="65000"/>
        <a:buFont typeface="Wingdings" pitchFamily="2" charset="2"/>
        <a:buChar char="u"/>
        <a:defRPr sz="2667">
          <a:solidFill>
            <a:schemeClr val="tx1"/>
          </a:solidFill>
          <a:latin typeface="+mn-lt"/>
        </a:defRPr>
      </a:lvl2pPr>
      <a:lvl3pPr marL="1523962" indent="-304792" algn="l" rtl="0" eaLnBrk="0" fontAlgn="base" hangingPunct="0">
        <a:spcBef>
          <a:spcPct val="20000"/>
        </a:spcBef>
        <a:spcAft>
          <a:spcPct val="0"/>
        </a:spcAft>
        <a:buClr>
          <a:schemeClr val="hlink"/>
        </a:buClr>
        <a:buSzPct val="65000"/>
        <a:buFont typeface="Wingdings" pitchFamily="2" charset="2"/>
        <a:buChar char="«"/>
        <a:defRPr sz="2667">
          <a:solidFill>
            <a:schemeClr val="tx1"/>
          </a:solidFill>
          <a:latin typeface="+mn-lt"/>
        </a:defRPr>
      </a:lvl3pPr>
      <a:lvl4pPr marL="2133547" indent="-304792" algn="l" rtl="0" eaLnBrk="0" fontAlgn="base" hangingPunct="0">
        <a:spcBef>
          <a:spcPct val="20000"/>
        </a:spcBef>
        <a:spcAft>
          <a:spcPct val="0"/>
        </a:spcAft>
        <a:buClr>
          <a:schemeClr val="tx2"/>
        </a:buClr>
        <a:buSzPct val="100000"/>
        <a:buChar char="•"/>
        <a:defRPr sz="2667">
          <a:solidFill>
            <a:schemeClr val="tx1"/>
          </a:solidFill>
          <a:latin typeface="+mn-lt"/>
        </a:defRPr>
      </a:lvl4pPr>
      <a:lvl5pPr marL="2743131" indent="-304792" algn="l" rtl="0" eaLnBrk="0" fontAlgn="base" hangingPunct="0">
        <a:spcBef>
          <a:spcPct val="20000"/>
        </a:spcBef>
        <a:spcAft>
          <a:spcPct val="0"/>
        </a:spcAft>
        <a:buClr>
          <a:schemeClr val="hlink"/>
        </a:buClr>
        <a:buSzPct val="100000"/>
        <a:buChar char="–"/>
        <a:defRPr sz="2667">
          <a:solidFill>
            <a:schemeClr val="tx1"/>
          </a:solidFill>
          <a:latin typeface="+mn-lt"/>
        </a:defRPr>
      </a:lvl5pPr>
      <a:lvl6pPr marL="3352716" indent="-304792" algn="l" rtl="0" fontAlgn="base">
        <a:spcBef>
          <a:spcPct val="20000"/>
        </a:spcBef>
        <a:spcAft>
          <a:spcPct val="0"/>
        </a:spcAft>
        <a:buClr>
          <a:schemeClr val="hlink"/>
        </a:buClr>
        <a:buSzPct val="100000"/>
        <a:buChar char="–"/>
        <a:defRPr sz="2667">
          <a:solidFill>
            <a:schemeClr val="tx1"/>
          </a:solidFill>
          <a:latin typeface="+mn-lt"/>
        </a:defRPr>
      </a:lvl6pPr>
      <a:lvl7pPr marL="3962301" indent="-304792" algn="l" rtl="0" fontAlgn="base">
        <a:spcBef>
          <a:spcPct val="20000"/>
        </a:spcBef>
        <a:spcAft>
          <a:spcPct val="0"/>
        </a:spcAft>
        <a:buClr>
          <a:schemeClr val="hlink"/>
        </a:buClr>
        <a:buSzPct val="100000"/>
        <a:buChar char="–"/>
        <a:defRPr sz="2667">
          <a:solidFill>
            <a:schemeClr val="tx1"/>
          </a:solidFill>
          <a:latin typeface="+mn-lt"/>
        </a:defRPr>
      </a:lvl7pPr>
      <a:lvl8pPr marL="4571886" indent="-304792" algn="l" rtl="0" fontAlgn="base">
        <a:spcBef>
          <a:spcPct val="20000"/>
        </a:spcBef>
        <a:spcAft>
          <a:spcPct val="0"/>
        </a:spcAft>
        <a:buClr>
          <a:schemeClr val="hlink"/>
        </a:buClr>
        <a:buSzPct val="100000"/>
        <a:buChar char="–"/>
        <a:defRPr sz="2667">
          <a:solidFill>
            <a:schemeClr val="tx1"/>
          </a:solidFill>
          <a:latin typeface="+mn-lt"/>
        </a:defRPr>
      </a:lvl8pPr>
      <a:lvl9pPr marL="5181470" indent="-304792" algn="l" rtl="0" fontAlgn="base">
        <a:spcBef>
          <a:spcPct val="20000"/>
        </a:spcBef>
        <a:spcAft>
          <a:spcPct val="0"/>
        </a:spcAft>
        <a:buClr>
          <a:schemeClr val="hlink"/>
        </a:buClr>
        <a:buSzPct val="100000"/>
        <a:buChar char="–"/>
        <a:defRPr sz="2667">
          <a:solidFill>
            <a:schemeClr val="tx1"/>
          </a:solidFill>
          <a:latin typeface="+mn-lt"/>
        </a:defRPr>
      </a:lvl9pPr>
    </p:bodyStyle>
    <p:otherStyle>
      <a:defPPr>
        <a:defRPr lang="pt-PT"/>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50200">
              <a:srgbClr val="001848"/>
            </a:gs>
            <a:gs pos="0">
              <a:srgbClr val="000D26"/>
            </a:gs>
            <a:gs pos="100000">
              <a:srgbClr val="17305D"/>
            </a:gs>
          </a:gsLst>
          <a:lin ang="5400000" scaled="1"/>
          <a:tileRect/>
        </a:gradFill>
        <a:effectLst/>
      </p:bgPr>
    </p:bg>
    <p:spTree>
      <p:nvGrpSpPr>
        <p:cNvPr id="1" name=""/>
        <p:cNvGrpSpPr/>
        <p:nvPr/>
      </p:nvGrpSpPr>
      <p:grpSpPr>
        <a:xfrm>
          <a:off x="0" y="0"/>
          <a:ext cx="0" cy="0"/>
          <a:chOff x="0" y="0"/>
          <a:chExt cx="0" cy="0"/>
        </a:xfrm>
      </p:grpSpPr>
      <p:cxnSp>
        <p:nvCxnSpPr>
          <p:cNvPr id="12" name="Straight Connector 7"/>
          <p:cNvCxnSpPr/>
          <p:nvPr userDrawn="1"/>
        </p:nvCxnSpPr>
        <p:spPr>
          <a:xfrm>
            <a:off x="347552" y="6450663"/>
            <a:ext cx="11521280"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pic>
        <p:nvPicPr>
          <p:cNvPr id="14" name="Imagem 13"/>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946179" y="6462200"/>
            <a:ext cx="432048" cy="350131"/>
          </a:xfrm>
          <a:prstGeom prst="rect">
            <a:avLst/>
          </a:prstGeom>
        </p:spPr>
      </p:pic>
      <p:pic>
        <p:nvPicPr>
          <p:cNvPr id="15" name="Imagem 14"/>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418121" y="6472134"/>
            <a:ext cx="444927" cy="340196"/>
          </a:xfrm>
          <a:prstGeom prst="rect">
            <a:avLst/>
          </a:prstGeom>
        </p:spPr>
      </p:pic>
    </p:spTree>
    <p:extLst>
      <p:ext uri="{BB962C8B-B14F-4D97-AF65-F5344CB8AC3E}">
        <p14:creationId xmlns:p14="http://schemas.microsoft.com/office/powerpoint/2010/main" val="865769595"/>
      </p:ext>
    </p:extLst>
  </p:cSld>
  <p:clrMap bg1="dk1" tx1="lt1" bg2="dk2" tx2="lt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Lst>
  <p:hf hdr="0"/>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91500">
              <a:schemeClr val="accent4">
                <a:lumMod val="75000"/>
              </a:schemeClr>
            </a:gs>
            <a:gs pos="10684">
              <a:schemeClr val="accent6">
                <a:lumMod val="75000"/>
              </a:schemeClr>
            </a:gs>
            <a:gs pos="1000">
              <a:schemeClr val="accent6">
                <a:lumMod val="75000"/>
              </a:schemeClr>
            </a:gs>
            <a:gs pos="100000">
              <a:schemeClr val="accent4">
                <a:lumMod val="5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1B49B9-8C94-4604-AEEE-CB5051962D27}"/>
              </a:ext>
            </a:extLst>
          </p:cNvPr>
          <p:cNvSpPr>
            <a:spLocks noGrp="1"/>
          </p:cNvSpPr>
          <p:nvPr>
            <p:ph type="title"/>
          </p:nvPr>
        </p:nvSpPr>
        <p:spPr>
          <a:xfrm>
            <a:off x="762000" y="1524000"/>
            <a:ext cx="9144000" cy="1263649"/>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9C3204E-CAF5-48A1-928F-757507EC48C4}"/>
              </a:ext>
            </a:extLst>
          </p:cNvPr>
          <p:cNvSpPr>
            <a:spLocks noGrp="1"/>
          </p:cNvSpPr>
          <p:nvPr>
            <p:ph type="body" idx="1"/>
          </p:nvPr>
        </p:nvSpPr>
        <p:spPr>
          <a:xfrm>
            <a:off x="762000" y="3047999"/>
            <a:ext cx="10668000" cy="30480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9540D12-4B42-4790-8677-C9250F3CDDCF}"/>
              </a:ext>
            </a:extLst>
          </p:cNvPr>
          <p:cNvSpPr>
            <a:spLocks noGrp="1"/>
          </p:cNvSpPr>
          <p:nvPr>
            <p:ph type="dt" sz="half" idx="2"/>
          </p:nvPr>
        </p:nvSpPr>
        <p:spPr>
          <a:xfrm>
            <a:off x="762000" y="401594"/>
            <a:ext cx="3048000" cy="365125"/>
          </a:xfrm>
          <a:prstGeom prst="rect">
            <a:avLst/>
          </a:prstGeom>
        </p:spPr>
        <p:txBody>
          <a:bodyPr vert="horz" lIns="91440" tIns="45720" rIns="91440" bIns="45720" rtlCol="0" anchor="b" anchorCtr="0"/>
          <a:lstStyle>
            <a:lvl1pPr algn="l">
              <a:defRPr sz="1000">
                <a:solidFill>
                  <a:schemeClr val="tx1"/>
                </a:solidFill>
              </a:defRPr>
            </a:lvl1pPr>
          </a:lstStyle>
          <a:p>
            <a:r>
              <a:rPr lang="en-US"/>
              <a:t>10/07/2026</a:t>
            </a:r>
            <a:endParaRPr lang="en-US" dirty="0"/>
          </a:p>
        </p:txBody>
      </p:sp>
      <p:sp>
        <p:nvSpPr>
          <p:cNvPr id="5" name="Footer Placeholder 4">
            <a:extLst>
              <a:ext uri="{FF2B5EF4-FFF2-40B4-BE49-F238E27FC236}">
                <a16:creationId xmlns:a16="http://schemas.microsoft.com/office/drawing/2014/main" id="{022B17CD-6C27-4CD1-B20D-EA4B8E54F4FD}"/>
              </a:ext>
            </a:extLst>
          </p:cNvPr>
          <p:cNvSpPr>
            <a:spLocks noGrp="1"/>
          </p:cNvSpPr>
          <p:nvPr>
            <p:ph type="ftr" sz="quarter" idx="3"/>
          </p:nvPr>
        </p:nvSpPr>
        <p:spPr>
          <a:xfrm>
            <a:off x="6858000" y="6096000"/>
            <a:ext cx="4572000" cy="365125"/>
          </a:xfrm>
          <a:prstGeom prst="rect">
            <a:avLst/>
          </a:prstGeom>
        </p:spPr>
        <p:txBody>
          <a:bodyPr vert="horz" lIns="91440" tIns="45720" rIns="91440" bIns="45720" rtlCol="0" anchor="t" anchorCtr="0"/>
          <a:lstStyle>
            <a:lvl1pPr algn="r">
              <a:defRPr sz="900">
                <a:solidFill>
                  <a:schemeClr val="tx1"/>
                </a:solidFill>
              </a:defRPr>
            </a:lvl1pPr>
          </a:lstStyle>
          <a:p>
            <a:r>
              <a:rPr lang="en-US"/>
              <a:t>LIP Internship Program 2026</a:t>
            </a:r>
            <a:endParaRPr lang="en-US" dirty="0"/>
          </a:p>
        </p:txBody>
      </p:sp>
      <p:sp>
        <p:nvSpPr>
          <p:cNvPr id="6" name="Slide Number Placeholder 5">
            <a:extLst>
              <a:ext uri="{FF2B5EF4-FFF2-40B4-BE49-F238E27FC236}">
                <a16:creationId xmlns:a16="http://schemas.microsoft.com/office/drawing/2014/main" id="{C03A934F-C817-4C99-A2CF-C763A3F20627}"/>
              </a:ext>
            </a:extLst>
          </p:cNvPr>
          <p:cNvSpPr>
            <a:spLocks noGrp="1"/>
          </p:cNvSpPr>
          <p:nvPr>
            <p:ph type="sldNum" sz="quarter" idx="4"/>
          </p:nvPr>
        </p:nvSpPr>
        <p:spPr>
          <a:xfrm>
            <a:off x="9144000" y="401594"/>
            <a:ext cx="2286000" cy="762000"/>
          </a:xfrm>
          <a:prstGeom prst="rect">
            <a:avLst/>
          </a:prstGeom>
        </p:spPr>
        <p:txBody>
          <a:bodyPr vert="horz" lIns="91440" tIns="45720" rIns="91440" bIns="45720" rtlCol="0" anchor="t" anchorCtr="0"/>
          <a:lstStyle>
            <a:lvl1pPr algn="r">
              <a:defRPr sz="4000">
                <a:solidFill>
                  <a:schemeClr val="tx1"/>
                </a:solidFill>
                <a:latin typeface="+mj-lt"/>
              </a:defRPr>
            </a:lvl1pPr>
          </a:lstStyle>
          <a:p>
            <a:fld id="{D643A852-0206-46AC-B0EB-645612933129}" type="slidenum">
              <a:rPr lang="en-US" smtClean="0"/>
              <a:pPr/>
              <a:t>‹#›</a:t>
            </a:fld>
            <a:endParaRPr lang="en-US" dirty="0"/>
          </a:p>
        </p:txBody>
      </p:sp>
    </p:spTree>
    <p:extLst>
      <p:ext uri="{BB962C8B-B14F-4D97-AF65-F5344CB8AC3E}">
        <p14:creationId xmlns:p14="http://schemas.microsoft.com/office/powerpoint/2010/main" val="1360101541"/>
      </p:ext>
    </p:extLst>
  </p:cSld>
  <p:clrMap bg1="dk1" tx1="lt1" bg2="dk2" tx2="lt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3"/>
          <p:cNvSpPr>
            <a:spLocks noGrp="1" noChangeArrowheads="1"/>
          </p:cNvSpPr>
          <p:nvPr>
            <p:ph type="title"/>
          </p:nvPr>
        </p:nvSpPr>
        <p:spPr bwMode="auto">
          <a:xfrm>
            <a:off x="406400" y="152400"/>
            <a:ext cx="11480800" cy="6858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GB"/>
              <a:t>Click to edit Master title style</a:t>
            </a:r>
          </a:p>
        </p:txBody>
      </p:sp>
      <p:sp>
        <p:nvSpPr>
          <p:cNvPr id="8195" name="Rectangle 4"/>
          <p:cNvSpPr>
            <a:spLocks noGrp="1" noChangeArrowheads="1"/>
          </p:cNvSpPr>
          <p:nvPr>
            <p:ph type="body" idx="1"/>
          </p:nvPr>
        </p:nvSpPr>
        <p:spPr bwMode="auto">
          <a:xfrm>
            <a:off x="406400" y="1066800"/>
            <a:ext cx="11480800" cy="50292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9" name="Rectangle 5"/>
          <p:cNvSpPr>
            <a:spLocks noGrp="1" noChangeArrowheads="1"/>
          </p:cNvSpPr>
          <p:nvPr>
            <p:ph type="dt" sz="half" idx="2"/>
          </p:nvPr>
        </p:nvSpPr>
        <p:spPr bwMode="auto">
          <a:xfrm>
            <a:off x="406400" y="6248400"/>
            <a:ext cx="2540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defRPr sz="1400" smtClean="0">
                <a:solidFill>
                  <a:srgbClr val="009999"/>
                </a:solidFill>
                <a:cs typeface="+mn-cs"/>
              </a:defRPr>
            </a:lvl1pPr>
          </a:lstStyle>
          <a:p>
            <a:pPr fontAlgn="base">
              <a:spcBef>
                <a:spcPct val="0"/>
              </a:spcBef>
              <a:spcAft>
                <a:spcPct val="0"/>
              </a:spcAft>
              <a:defRPr/>
            </a:pPr>
            <a:r>
              <a:rPr lang="en-US"/>
              <a:t>10/07/2026</a:t>
            </a:r>
            <a:endParaRPr lang="en-GB"/>
          </a:p>
        </p:txBody>
      </p:sp>
      <p:sp>
        <p:nvSpPr>
          <p:cNvPr id="1030" name="Rectangle 6"/>
          <p:cNvSpPr>
            <a:spLocks noGrp="1" noChangeArrowheads="1"/>
          </p:cNvSpPr>
          <p:nvPr>
            <p:ph type="ftr" sz="quarter" idx="3"/>
          </p:nvPr>
        </p:nvSpPr>
        <p:spPr bwMode="auto">
          <a:xfrm>
            <a:off x="3454400" y="6477000"/>
            <a:ext cx="6299200" cy="2286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a:defRPr sz="1400" b="1" smtClean="0">
                <a:solidFill>
                  <a:srgbClr val="336699"/>
                </a:solidFill>
                <a:latin typeface="+mj-lt"/>
                <a:cs typeface="+mn-cs"/>
              </a:defRPr>
            </a:lvl1pPr>
          </a:lstStyle>
          <a:p>
            <a:pPr fontAlgn="base">
              <a:spcBef>
                <a:spcPct val="0"/>
              </a:spcBef>
              <a:spcAft>
                <a:spcPct val="0"/>
              </a:spcAft>
              <a:defRPr/>
            </a:pPr>
            <a:r>
              <a:rPr lang="en-US"/>
              <a:t>LIP Internship Program 2026</a:t>
            </a:r>
            <a:endParaRPr lang="en-GB"/>
          </a:p>
        </p:txBody>
      </p:sp>
      <p:sp>
        <p:nvSpPr>
          <p:cNvPr id="1031" name="Rectangle 7"/>
          <p:cNvSpPr>
            <a:spLocks noGrp="1" noChangeArrowheads="1"/>
          </p:cNvSpPr>
          <p:nvPr>
            <p:ph type="sldNum" sz="quarter" idx="4"/>
          </p:nvPr>
        </p:nvSpPr>
        <p:spPr bwMode="auto">
          <a:xfrm>
            <a:off x="9347200" y="6477000"/>
            <a:ext cx="2540000" cy="2286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b="1" smtClean="0">
                <a:solidFill>
                  <a:srgbClr val="336699"/>
                </a:solidFill>
                <a:latin typeface="+mj-lt"/>
                <a:cs typeface="+mn-cs"/>
              </a:defRPr>
            </a:lvl1pPr>
          </a:lstStyle>
          <a:p>
            <a:pPr fontAlgn="base">
              <a:spcBef>
                <a:spcPct val="0"/>
              </a:spcBef>
              <a:spcAft>
                <a:spcPct val="0"/>
              </a:spcAft>
              <a:defRPr/>
            </a:pPr>
            <a:fld id="{E2FE37FE-68EC-477B-9892-885BD2B29BF6}" type="slidenum">
              <a:rPr lang="en-GB"/>
              <a:pPr fontAlgn="base">
                <a:spcBef>
                  <a:spcPct val="0"/>
                </a:spcBef>
                <a:spcAft>
                  <a:spcPct val="0"/>
                </a:spcAft>
                <a:defRPr/>
              </a:pPr>
              <a:t>‹#›</a:t>
            </a:fld>
            <a:endParaRPr lang="en-GB"/>
          </a:p>
        </p:txBody>
      </p:sp>
    </p:spTree>
    <p:extLst>
      <p:ext uri="{BB962C8B-B14F-4D97-AF65-F5344CB8AC3E}">
        <p14:creationId xmlns:p14="http://schemas.microsoft.com/office/powerpoint/2010/main" val="2568907621"/>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hf hdr="0"/>
  <p:txStyles>
    <p:titleStyle>
      <a:lvl1pPr algn="l" rtl="0" eaLnBrk="0" fontAlgn="base" hangingPunct="0">
        <a:lnSpc>
          <a:spcPct val="70000"/>
        </a:lnSpc>
        <a:spcBef>
          <a:spcPct val="0"/>
        </a:spcBef>
        <a:spcAft>
          <a:spcPct val="0"/>
        </a:spcAft>
        <a:defRPr sz="4000" b="1" i="1">
          <a:solidFill>
            <a:schemeClr val="tx2"/>
          </a:solidFill>
          <a:latin typeface="+mj-lt"/>
          <a:ea typeface="+mj-ea"/>
          <a:cs typeface="+mj-cs"/>
        </a:defRPr>
      </a:lvl1pPr>
      <a:lvl2pPr algn="l" rtl="0" eaLnBrk="0" fontAlgn="base" hangingPunct="0">
        <a:lnSpc>
          <a:spcPct val="70000"/>
        </a:lnSpc>
        <a:spcBef>
          <a:spcPct val="0"/>
        </a:spcBef>
        <a:spcAft>
          <a:spcPct val="0"/>
        </a:spcAft>
        <a:defRPr sz="4000" b="1" i="1">
          <a:solidFill>
            <a:schemeClr val="tx2"/>
          </a:solidFill>
          <a:latin typeface="Times New Roman" charset="0"/>
        </a:defRPr>
      </a:lvl2pPr>
      <a:lvl3pPr algn="l" rtl="0" eaLnBrk="0" fontAlgn="base" hangingPunct="0">
        <a:lnSpc>
          <a:spcPct val="70000"/>
        </a:lnSpc>
        <a:spcBef>
          <a:spcPct val="0"/>
        </a:spcBef>
        <a:spcAft>
          <a:spcPct val="0"/>
        </a:spcAft>
        <a:defRPr sz="4000" b="1" i="1">
          <a:solidFill>
            <a:schemeClr val="tx2"/>
          </a:solidFill>
          <a:latin typeface="Times New Roman" charset="0"/>
        </a:defRPr>
      </a:lvl3pPr>
      <a:lvl4pPr algn="l" rtl="0" eaLnBrk="0" fontAlgn="base" hangingPunct="0">
        <a:lnSpc>
          <a:spcPct val="70000"/>
        </a:lnSpc>
        <a:spcBef>
          <a:spcPct val="0"/>
        </a:spcBef>
        <a:spcAft>
          <a:spcPct val="0"/>
        </a:spcAft>
        <a:defRPr sz="4000" b="1" i="1">
          <a:solidFill>
            <a:schemeClr val="tx2"/>
          </a:solidFill>
          <a:latin typeface="Times New Roman" charset="0"/>
        </a:defRPr>
      </a:lvl4pPr>
      <a:lvl5pPr algn="l" rtl="0" eaLnBrk="0" fontAlgn="base" hangingPunct="0">
        <a:lnSpc>
          <a:spcPct val="70000"/>
        </a:lnSpc>
        <a:spcBef>
          <a:spcPct val="0"/>
        </a:spcBef>
        <a:spcAft>
          <a:spcPct val="0"/>
        </a:spcAft>
        <a:defRPr sz="4000" b="1" i="1">
          <a:solidFill>
            <a:schemeClr val="tx2"/>
          </a:solidFill>
          <a:latin typeface="Times New Roman" charset="0"/>
        </a:defRPr>
      </a:lvl5pPr>
      <a:lvl6pPr marL="457200" algn="l" rtl="0" fontAlgn="base">
        <a:lnSpc>
          <a:spcPct val="70000"/>
        </a:lnSpc>
        <a:spcBef>
          <a:spcPct val="0"/>
        </a:spcBef>
        <a:spcAft>
          <a:spcPct val="0"/>
        </a:spcAft>
        <a:defRPr sz="4000" b="1" i="1">
          <a:solidFill>
            <a:schemeClr val="tx2"/>
          </a:solidFill>
          <a:latin typeface="Times New Roman" charset="0"/>
        </a:defRPr>
      </a:lvl6pPr>
      <a:lvl7pPr marL="914400" algn="l" rtl="0" fontAlgn="base">
        <a:lnSpc>
          <a:spcPct val="70000"/>
        </a:lnSpc>
        <a:spcBef>
          <a:spcPct val="0"/>
        </a:spcBef>
        <a:spcAft>
          <a:spcPct val="0"/>
        </a:spcAft>
        <a:defRPr sz="4000" b="1" i="1">
          <a:solidFill>
            <a:schemeClr val="tx2"/>
          </a:solidFill>
          <a:latin typeface="Times New Roman" charset="0"/>
        </a:defRPr>
      </a:lvl7pPr>
      <a:lvl8pPr marL="1371600" algn="l" rtl="0" fontAlgn="base">
        <a:lnSpc>
          <a:spcPct val="70000"/>
        </a:lnSpc>
        <a:spcBef>
          <a:spcPct val="0"/>
        </a:spcBef>
        <a:spcAft>
          <a:spcPct val="0"/>
        </a:spcAft>
        <a:defRPr sz="4000" b="1" i="1">
          <a:solidFill>
            <a:schemeClr val="tx2"/>
          </a:solidFill>
          <a:latin typeface="Times New Roman" charset="0"/>
        </a:defRPr>
      </a:lvl8pPr>
      <a:lvl9pPr marL="1828800" algn="l" rtl="0" fontAlgn="base">
        <a:lnSpc>
          <a:spcPct val="70000"/>
        </a:lnSpc>
        <a:spcBef>
          <a:spcPct val="0"/>
        </a:spcBef>
        <a:spcAft>
          <a:spcPct val="0"/>
        </a:spcAft>
        <a:defRPr sz="4000" b="1" i="1">
          <a:solidFill>
            <a:schemeClr val="tx2"/>
          </a:solidFill>
          <a:latin typeface="Times New Roman" charset="0"/>
        </a:defRPr>
      </a:lvl9pPr>
    </p:titleStyle>
    <p:bodyStyle>
      <a:lvl1pPr marL="342900" indent="-342900" algn="l" rtl="0" eaLnBrk="0" fontAlgn="base" hangingPunct="0">
        <a:spcBef>
          <a:spcPct val="20000"/>
        </a:spcBef>
        <a:spcAft>
          <a:spcPct val="0"/>
        </a:spcAft>
        <a:buClr>
          <a:schemeClr val="hlink"/>
        </a:buClr>
        <a:buSzPct val="60000"/>
        <a:buFont typeface="Wingdings" pitchFamily="2" charset="2"/>
        <a:buChar char="n"/>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65000"/>
        <a:buFont typeface="Wingdings" pitchFamily="2" charset="2"/>
        <a:buChar char="u"/>
        <a:defRPr sz="2000">
          <a:solidFill>
            <a:schemeClr val="tx1"/>
          </a:solidFill>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
        <a:defRPr sz="2000">
          <a:solidFill>
            <a:schemeClr val="tx1"/>
          </a:solidFill>
          <a:latin typeface="+mn-lt"/>
        </a:defRPr>
      </a:lvl3pPr>
      <a:lvl4pPr marL="1600200" indent="-228600" algn="l" rtl="0" eaLnBrk="0" fontAlgn="base" hangingPunct="0">
        <a:spcBef>
          <a:spcPct val="20000"/>
        </a:spcBef>
        <a:spcAft>
          <a:spcPct val="0"/>
        </a:spcAft>
        <a:buClr>
          <a:schemeClr val="tx2"/>
        </a:buClr>
        <a:buSzPct val="100000"/>
        <a:buChar char="•"/>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100000"/>
        <a:buChar char="–"/>
        <a:defRPr sz="2000">
          <a:solidFill>
            <a:schemeClr val="tx1"/>
          </a:solidFill>
          <a:latin typeface="+mn-lt"/>
        </a:defRPr>
      </a:lvl5pPr>
      <a:lvl6pPr marL="2514600" indent="-228600" algn="l" rtl="0" fontAlgn="base">
        <a:spcBef>
          <a:spcPct val="20000"/>
        </a:spcBef>
        <a:spcAft>
          <a:spcPct val="0"/>
        </a:spcAft>
        <a:buClr>
          <a:schemeClr val="hlink"/>
        </a:buClr>
        <a:buSzPct val="100000"/>
        <a:buChar char="–"/>
        <a:defRPr sz="2000">
          <a:solidFill>
            <a:schemeClr val="tx1"/>
          </a:solidFill>
          <a:latin typeface="+mn-lt"/>
        </a:defRPr>
      </a:lvl6pPr>
      <a:lvl7pPr marL="2971800" indent="-228600" algn="l" rtl="0" fontAlgn="base">
        <a:spcBef>
          <a:spcPct val="20000"/>
        </a:spcBef>
        <a:spcAft>
          <a:spcPct val="0"/>
        </a:spcAft>
        <a:buClr>
          <a:schemeClr val="hlink"/>
        </a:buClr>
        <a:buSzPct val="100000"/>
        <a:buChar char="–"/>
        <a:defRPr sz="2000">
          <a:solidFill>
            <a:schemeClr val="tx1"/>
          </a:solidFill>
          <a:latin typeface="+mn-lt"/>
        </a:defRPr>
      </a:lvl7pPr>
      <a:lvl8pPr marL="3429000" indent="-228600" algn="l" rtl="0" fontAlgn="base">
        <a:spcBef>
          <a:spcPct val="20000"/>
        </a:spcBef>
        <a:spcAft>
          <a:spcPct val="0"/>
        </a:spcAft>
        <a:buClr>
          <a:schemeClr val="hlink"/>
        </a:buClr>
        <a:buSzPct val="100000"/>
        <a:buChar char="–"/>
        <a:defRPr sz="2000">
          <a:solidFill>
            <a:schemeClr val="tx1"/>
          </a:solidFill>
          <a:latin typeface="+mn-lt"/>
        </a:defRPr>
      </a:lvl8pPr>
      <a:lvl9pPr marL="3886200" indent="-228600" algn="l" rtl="0" fontAlgn="base">
        <a:spcBef>
          <a:spcPct val="20000"/>
        </a:spcBef>
        <a:spcAft>
          <a:spcPct val="0"/>
        </a:spcAft>
        <a:buClr>
          <a:schemeClr val="hlink"/>
        </a:buClr>
        <a:buSzPct val="100000"/>
        <a:buChar char="–"/>
        <a:defRPr sz="2000">
          <a:solidFill>
            <a:schemeClr val="tx1"/>
          </a:solidFill>
          <a:latin typeface="+mn-lt"/>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10/07/2026</a:t>
            </a: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LIP Internship Program 2026</a:t>
            </a: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10071882"/>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40" name="Shape 63"/>
          <p:cNvPicPr/>
          <p:nvPr/>
        </p:nvPicPr>
        <p:blipFill>
          <a:blip r:embed="rId16" cstate="email">
            <a:extLst>
              <a:ext uri="{28A0092B-C50C-407E-A947-70E740481C1C}">
                <a14:useLocalDpi xmlns:a14="http://schemas.microsoft.com/office/drawing/2010/main"/>
              </a:ext>
            </a:extLst>
          </a:blip>
          <a:stretch/>
        </p:blipFill>
        <p:spPr>
          <a:xfrm>
            <a:off x="258120" y="220320"/>
            <a:ext cx="1562760" cy="1218960"/>
          </a:xfrm>
          <a:prstGeom prst="rect">
            <a:avLst/>
          </a:prstGeom>
          <a:ln>
            <a:noFill/>
          </a:ln>
        </p:spPr>
      </p:pic>
      <p:sp>
        <p:nvSpPr>
          <p:cNvPr id="42" name="PlaceHolder 1"/>
          <p:cNvSpPr>
            <a:spLocks noGrp="1"/>
          </p:cNvSpPr>
          <p:nvPr>
            <p:ph type="title"/>
          </p:nvPr>
        </p:nvSpPr>
        <p:spPr>
          <a:xfrm>
            <a:off x="1930320" y="76320"/>
            <a:ext cx="8226720" cy="1140480"/>
          </a:xfrm>
          <a:prstGeom prst="rect">
            <a:avLst/>
          </a:prstGeom>
        </p:spPr>
        <p:txBody>
          <a:bodyPr lIns="0" tIns="0" rIns="0" bIns="0" anchor="ctr"/>
          <a:lstStyle/>
          <a:p>
            <a:r>
              <a:rPr lang="en-GB" sz="1800" b="0" strike="noStrike" spc="-1" dirty="0">
                <a:latin typeface="Arial"/>
              </a:rPr>
              <a:t>Click to edit the title text format</a:t>
            </a:r>
          </a:p>
        </p:txBody>
      </p:sp>
      <p:sp>
        <p:nvSpPr>
          <p:cNvPr id="43"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FFFFFF"/>
              </a:buClr>
              <a:buSzPct val="45000"/>
              <a:buFont typeface="Wingdings" charset="2"/>
              <a:buChar char=""/>
            </a:pPr>
            <a:r>
              <a:rPr lang="en-GB" sz="3200" b="0" strike="noStrike" spc="-1">
                <a:latin typeface="Arial"/>
              </a:rPr>
              <a:t>Click to edit the outline text format</a:t>
            </a:r>
          </a:p>
          <a:p>
            <a:pPr marL="864000" lvl="1" indent="-324000">
              <a:spcBef>
                <a:spcPts val="1134"/>
              </a:spcBef>
              <a:buClr>
                <a:srgbClr val="FFFFFF"/>
              </a:buClr>
              <a:buSzPct val="75000"/>
              <a:buFont typeface="Symbol" charset="2"/>
              <a:buChar char=""/>
            </a:pPr>
            <a:r>
              <a:rPr lang="en-GB" sz="2800" b="0" strike="noStrike" spc="-1">
                <a:latin typeface="Arial"/>
              </a:rPr>
              <a:t>Second Outline Level</a:t>
            </a:r>
          </a:p>
          <a:p>
            <a:pPr marL="1296000" lvl="2" indent="-288000">
              <a:spcBef>
                <a:spcPts val="850"/>
              </a:spcBef>
              <a:buClr>
                <a:srgbClr val="FFFFFF"/>
              </a:buClr>
              <a:buSzPct val="45000"/>
              <a:buFont typeface="Wingdings" charset="2"/>
              <a:buChar char=""/>
            </a:pPr>
            <a:r>
              <a:rPr lang="en-GB" sz="2400" b="0" strike="noStrike" spc="-1">
                <a:latin typeface="Arial"/>
              </a:rPr>
              <a:t>Third Outline Level</a:t>
            </a:r>
          </a:p>
          <a:p>
            <a:pPr marL="1728000" lvl="3" indent="-216000">
              <a:spcBef>
                <a:spcPts val="567"/>
              </a:spcBef>
              <a:buClr>
                <a:srgbClr val="FFFFFF"/>
              </a:buClr>
              <a:buSzPct val="75000"/>
              <a:buFont typeface="Symbol" charset="2"/>
              <a:buChar char=""/>
            </a:pPr>
            <a:r>
              <a:rPr lang="en-GB" sz="2000" b="0" strike="noStrike" spc="-1">
                <a:latin typeface="Arial"/>
              </a:rPr>
              <a:t>Fourth Outline Level</a:t>
            </a:r>
          </a:p>
          <a:p>
            <a:pPr marL="2160000" lvl="4" indent="-216000">
              <a:spcBef>
                <a:spcPts val="283"/>
              </a:spcBef>
              <a:buClr>
                <a:srgbClr val="FFFFFF"/>
              </a:buClr>
              <a:buSzPct val="45000"/>
              <a:buFont typeface="Wingdings" charset="2"/>
              <a:buChar char=""/>
            </a:pPr>
            <a:r>
              <a:rPr lang="en-GB" sz="2000" b="0" strike="noStrike" spc="-1">
                <a:latin typeface="Arial"/>
              </a:rPr>
              <a:t>Fifth Outline Level</a:t>
            </a:r>
          </a:p>
          <a:p>
            <a:pPr marL="2592000" lvl="5" indent="-216000">
              <a:spcBef>
                <a:spcPts val="283"/>
              </a:spcBef>
              <a:buClr>
                <a:srgbClr val="FFFFFF"/>
              </a:buClr>
              <a:buSzPct val="45000"/>
              <a:buFont typeface="Wingdings" charset="2"/>
              <a:buChar char=""/>
            </a:pPr>
            <a:r>
              <a:rPr lang="en-GB" sz="2000" b="0" strike="noStrike" spc="-1">
                <a:latin typeface="Arial"/>
              </a:rPr>
              <a:t>Sixth Outline Level</a:t>
            </a:r>
          </a:p>
          <a:p>
            <a:pPr marL="3024000" lvl="6" indent="-216000">
              <a:spcBef>
                <a:spcPts val="283"/>
              </a:spcBef>
              <a:buClr>
                <a:srgbClr val="FFFFFF"/>
              </a:buClr>
              <a:buSzPct val="45000"/>
              <a:buFont typeface="Wingdings" charset="2"/>
              <a:buChar char=""/>
            </a:pPr>
            <a:r>
              <a:rPr lang="en-GB" sz="2000" b="0" strike="noStrike" spc="-1">
                <a:latin typeface="Arial"/>
              </a:rPr>
              <a:t>Seventh Outline Level</a:t>
            </a:r>
          </a:p>
        </p:txBody>
      </p:sp>
    </p:spTree>
    <p:extLst>
      <p:ext uri="{BB962C8B-B14F-4D97-AF65-F5344CB8AC3E}">
        <p14:creationId xmlns:p14="http://schemas.microsoft.com/office/powerpoint/2010/main" val="3963882602"/>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821" r:id="rId6"/>
    <p:sldLayoutId id="2147483753" r:id="rId7"/>
    <p:sldLayoutId id="2147483754" r:id="rId8"/>
    <p:sldLayoutId id="2147483755" r:id="rId9"/>
    <p:sldLayoutId id="2147483756" r:id="rId10"/>
    <p:sldLayoutId id="2147483757" r:id="rId11"/>
    <p:sldLayoutId id="2147483758" r:id="rId12"/>
    <p:sldLayoutId id="2147483759" r:id="rId13"/>
    <p:sldLayoutId id="2147483760" r:id="rId14"/>
  </p:sldLayoutIdLst>
  <p:hf hdr="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6FC24F-1B79-4516-C0DB-600FAB2D2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8FEF0A7-38E8-9C2D-06C1-8344562F92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6D6F66-DDB6-6F6F-2DD0-7A465A882F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10/07/2026</a:t>
            </a:r>
            <a:endParaRPr lang="en-GB"/>
          </a:p>
        </p:txBody>
      </p:sp>
      <p:sp>
        <p:nvSpPr>
          <p:cNvPr id="5" name="Footer Placeholder 4">
            <a:extLst>
              <a:ext uri="{FF2B5EF4-FFF2-40B4-BE49-F238E27FC236}">
                <a16:creationId xmlns:a16="http://schemas.microsoft.com/office/drawing/2014/main" id="{DC90A31D-A1BF-0315-7FD4-7928774857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LIP Internship Program 2026</a:t>
            </a:r>
          </a:p>
        </p:txBody>
      </p:sp>
      <p:sp>
        <p:nvSpPr>
          <p:cNvPr id="6" name="Slide Number Placeholder 5">
            <a:extLst>
              <a:ext uri="{FF2B5EF4-FFF2-40B4-BE49-F238E27FC236}">
                <a16:creationId xmlns:a16="http://schemas.microsoft.com/office/drawing/2014/main" id="{61B894DF-9D48-4CA2-4C51-596453CF6C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23EDC5-FA41-4E87-BDA4-7CB2442BCEC1}" type="slidenum">
              <a:rPr lang="en-GB" smtClean="0"/>
              <a:t>‹#›</a:t>
            </a:fld>
            <a:endParaRPr lang="en-GB"/>
          </a:p>
        </p:txBody>
      </p:sp>
    </p:spTree>
    <p:extLst>
      <p:ext uri="{BB962C8B-B14F-4D97-AF65-F5344CB8AC3E}">
        <p14:creationId xmlns:p14="http://schemas.microsoft.com/office/powerpoint/2010/main" val="2824134783"/>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slideLayout" Target="../slideLayouts/slideLayout1.xml"/><Relationship Id="rId7" Type="http://schemas.openxmlformats.org/officeDocument/2006/relationships/image" Target="../media/image13.jp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xml"/><Relationship Id="rId1" Type="http://schemas.openxmlformats.org/officeDocument/2006/relationships/slideLayout" Target="../slideLayouts/slideLayout76.xml"/></Relationships>
</file>

<file path=ppt/slides/_rels/slide1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4.xml"/></Relationships>
</file>

<file path=ppt/slides/_rels/slide1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0.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65.xml"/><Relationship Id="rId6" Type="http://schemas.openxmlformats.org/officeDocument/2006/relationships/image" Target="../media/image38.gif"/><Relationship Id="rId5" Type="http://schemas.openxmlformats.org/officeDocument/2006/relationships/image" Target="../media/image37.pn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65.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7.xml"/><Relationship Id="rId1" Type="http://schemas.openxmlformats.org/officeDocument/2006/relationships/slideLayout" Target="../slideLayouts/slideLayout59.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43.xml"/><Relationship Id="rId5" Type="http://schemas.openxmlformats.org/officeDocument/2006/relationships/image" Target="../media/image47.emf"/><Relationship Id="rId4" Type="http://schemas.openxmlformats.org/officeDocument/2006/relationships/image" Target="../media/image46.png"/></Relationships>
</file>

<file path=ppt/slides/_rels/slide1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jpeg"/><Relationship Id="rId2" Type="http://schemas.openxmlformats.org/officeDocument/2006/relationships/image" Target="../media/image48.png"/><Relationship Id="rId1" Type="http://schemas.openxmlformats.org/officeDocument/2006/relationships/slideLayout" Target="../slideLayouts/slideLayout64.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55.wmf"/></Relationships>
</file>

<file path=ppt/slides/_rels/slide1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65.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1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9.xml"/><Relationship Id="rId1" Type="http://schemas.openxmlformats.org/officeDocument/2006/relationships/slideLayout" Target="../slideLayouts/slideLayout64.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8.jp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17.jpeg"/><Relationship Id="rId4" Type="http://schemas.openxmlformats.org/officeDocument/2006/relationships/image" Target="../media/image16.jpg"/></Relationships>
</file>

<file path=ppt/slides/_rels/slide2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0.xml"/><Relationship Id="rId1" Type="http://schemas.openxmlformats.org/officeDocument/2006/relationships/slideLayout" Target="../slideLayouts/slideLayout9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59.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63.png"/></Relationships>
</file>

<file path=ppt/slides/_rels/slide2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1.xml"/><Relationship Id="rId1" Type="http://schemas.openxmlformats.org/officeDocument/2006/relationships/slideLayout" Target="../slideLayouts/slideLayout64.xml"/></Relationships>
</file>

<file path=ppt/slides/_rels/slide2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2.xml"/><Relationship Id="rId1" Type="http://schemas.openxmlformats.org/officeDocument/2006/relationships/slideLayout" Target="../slideLayouts/slideLayout65.xml"/><Relationship Id="rId4" Type="http://schemas.openxmlformats.org/officeDocument/2006/relationships/image" Target="../media/image66.jpg"/></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3.xml"/><Relationship Id="rId1" Type="http://schemas.openxmlformats.org/officeDocument/2006/relationships/slideLayout" Target="../slideLayouts/slideLayout64.xml"/></Relationships>
</file>

<file path=ppt/slides/_rels/slide2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png"/><Relationship Id="rId1" Type="http://schemas.openxmlformats.org/officeDocument/2006/relationships/slideLayout" Target="../slideLayouts/slideLayout61.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37.xml"/><Relationship Id="rId2" Type="http://schemas.openxmlformats.org/officeDocument/2006/relationships/video" Target="../media/media3.mov"/><Relationship Id="rId1" Type="http://schemas.microsoft.com/office/2007/relationships/media" Target="../media/media3.mov"/><Relationship Id="rId4" Type="http://schemas.openxmlformats.org/officeDocument/2006/relationships/image" Target="../media/image70.png"/></Relationships>
</file>

<file path=ppt/slides/_rels/slide2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eg"/><Relationship Id="rId1" Type="http://schemas.openxmlformats.org/officeDocument/2006/relationships/slideLayout" Target="../slideLayouts/slideLayout168.xml"/><Relationship Id="rId5" Type="http://schemas.openxmlformats.org/officeDocument/2006/relationships/image" Target="../media/image74.jpeg"/><Relationship Id="rId4" Type="http://schemas.openxmlformats.org/officeDocument/2006/relationships/image" Target="../media/image73.png"/></Relationships>
</file>

<file path=ppt/slides/_rels/slide28.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64.xml"/><Relationship Id="rId4" Type="http://schemas.openxmlformats.org/officeDocument/2006/relationships/image" Target="../media/image77.jpeg"/></Relationships>
</file>

<file path=ppt/slides/_rels/slide2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jpeg"/><Relationship Id="rId1" Type="http://schemas.openxmlformats.org/officeDocument/2006/relationships/slideLayout" Target="../slideLayouts/slideLayout153.xml"/><Relationship Id="rId4" Type="http://schemas.openxmlformats.org/officeDocument/2006/relationships/image" Target="../media/image80.png"/></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83.xml"/><Relationship Id="rId4" Type="http://schemas.openxmlformats.org/officeDocument/2006/relationships/image" Target="../media/image21.png"/></Relationships>
</file>

<file path=ppt/slides/_rels/slide3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jpg"/><Relationship Id="rId1" Type="http://schemas.openxmlformats.org/officeDocument/2006/relationships/slideLayout" Target="../slideLayouts/slideLayout154.xml"/><Relationship Id="rId4" Type="http://schemas.openxmlformats.org/officeDocument/2006/relationships/image" Target="../media/image83.png"/></Relationships>
</file>

<file path=ppt/slides/_rels/slide3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4.xml"/><Relationship Id="rId1" Type="http://schemas.openxmlformats.org/officeDocument/2006/relationships/slideLayout" Target="../slideLayouts/slideLayout165.xml"/><Relationship Id="rId4" Type="http://schemas.openxmlformats.org/officeDocument/2006/relationships/image" Target="../media/image85.png"/></Relationships>
</file>

<file path=ppt/slides/_rels/slide3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168.xml"/><Relationship Id="rId4" Type="http://schemas.openxmlformats.org/officeDocument/2006/relationships/image" Target="../media/image88.png"/></Relationships>
</file>

<file path=ppt/slides/_rels/slide33.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168.xml"/></Relationships>
</file>

<file path=ppt/slides/_rels/slide34.xml.rels><?xml version="1.0" encoding="UTF-8" standalone="yes"?>
<Relationships xmlns="http://schemas.openxmlformats.org/package/2006/relationships"><Relationship Id="rId2" Type="http://schemas.openxmlformats.org/officeDocument/2006/relationships/image" Target="../media/image90.jpg"/><Relationship Id="rId1" Type="http://schemas.openxmlformats.org/officeDocument/2006/relationships/slideLayout" Target="../slideLayouts/slideLayout148.xml"/></Relationships>
</file>

<file path=ppt/slides/_rels/slide35.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148.xml"/></Relationships>
</file>

<file path=ppt/slides/_rels/slide3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jpeg"/><Relationship Id="rId1" Type="http://schemas.openxmlformats.org/officeDocument/2006/relationships/slideLayout" Target="../slideLayouts/slideLayout148.xml"/><Relationship Id="rId4" Type="http://schemas.openxmlformats.org/officeDocument/2006/relationships/image" Target="../media/image94.jpeg"/></Relationships>
</file>

<file path=ppt/slides/_rels/slide3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5.xml"/><Relationship Id="rId1" Type="http://schemas.openxmlformats.org/officeDocument/2006/relationships/slideLayout" Target="../slideLayouts/slideLayout185.xml"/><Relationship Id="rId5" Type="http://schemas.openxmlformats.org/officeDocument/2006/relationships/image" Target="../media/image97.png"/><Relationship Id="rId4" Type="http://schemas.openxmlformats.org/officeDocument/2006/relationships/image" Target="../media/image96.png"/></Relationships>
</file>

<file path=ppt/slides/_rels/slide3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185.xml"/><Relationship Id="rId4" Type="http://schemas.openxmlformats.org/officeDocument/2006/relationships/image" Target="../media/image100.png"/></Relationships>
</file>

<file path=ppt/slides/_rels/slide39.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hyperlink" Target="https://www.cosmos.esa.int/web/bepicolombo/heliospheric-conditions-at-bepicolombo" TargetMode="External"/><Relationship Id="rId1" Type="http://schemas.openxmlformats.org/officeDocument/2006/relationships/slideLayout" Target="../slideLayouts/slideLayout177.xml"/><Relationship Id="rId5" Type="http://schemas.openxmlformats.org/officeDocument/2006/relationships/image" Target="../media/image103.png"/><Relationship Id="rId4" Type="http://schemas.openxmlformats.org/officeDocument/2006/relationships/image" Target="../media/image102.png"/></Relationships>
</file>

<file path=ppt/slides/_rels/slide4.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31.xml"/></Relationships>
</file>

<file path=ppt/slides/_rels/slide40.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180.xml"/></Relationships>
</file>

<file path=ppt/slides/_rels/slide41.xml.rels><?xml version="1.0" encoding="UTF-8" standalone="yes"?>
<Relationships xmlns="http://schemas.openxmlformats.org/package/2006/relationships"><Relationship Id="rId8" Type="http://schemas.openxmlformats.org/officeDocument/2006/relationships/image" Target="../media/image109.jpg"/><Relationship Id="rId13" Type="http://schemas.openxmlformats.org/officeDocument/2006/relationships/image" Target="../media/image114.jpeg"/><Relationship Id="rId18" Type="http://schemas.openxmlformats.org/officeDocument/2006/relationships/image" Target="../media/image119.png"/><Relationship Id="rId3" Type="http://schemas.openxmlformats.org/officeDocument/2006/relationships/image" Target="../media/image105.png"/><Relationship Id="rId7" Type="http://schemas.openxmlformats.org/officeDocument/2006/relationships/image" Target="../media/image108.png"/><Relationship Id="rId12" Type="http://schemas.openxmlformats.org/officeDocument/2006/relationships/image" Target="../media/image113.jpeg"/><Relationship Id="rId17" Type="http://schemas.openxmlformats.org/officeDocument/2006/relationships/image" Target="../media/image118.jpg"/><Relationship Id="rId2" Type="http://schemas.openxmlformats.org/officeDocument/2006/relationships/notesSlide" Target="../notesSlides/notesSlide16.xml"/><Relationship Id="rId16" Type="http://schemas.openxmlformats.org/officeDocument/2006/relationships/image" Target="../media/image117.jpg"/><Relationship Id="rId1" Type="http://schemas.openxmlformats.org/officeDocument/2006/relationships/slideLayout" Target="../slideLayouts/slideLayout186.xml"/><Relationship Id="rId6" Type="http://schemas.openxmlformats.org/officeDocument/2006/relationships/image" Target="../media/image107.png"/><Relationship Id="rId11" Type="http://schemas.openxmlformats.org/officeDocument/2006/relationships/image" Target="../media/image112.jpeg"/><Relationship Id="rId5" Type="http://schemas.openxmlformats.org/officeDocument/2006/relationships/image" Target="../media/image11.png"/><Relationship Id="rId15" Type="http://schemas.openxmlformats.org/officeDocument/2006/relationships/image" Target="../media/image116.png"/><Relationship Id="rId10" Type="http://schemas.openxmlformats.org/officeDocument/2006/relationships/image" Target="../media/image111.png"/><Relationship Id="rId4" Type="http://schemas.openxmlformats.org/officeDocument/2006/relationships/image" Target="../media/image106.jpeg"/><Relationship Id="rId9" Type="http://schemas.openxmlformats.org/officeDocument/2006/relationships/image" Target="../media/image110.jpg"/><Relationship Id="rId14" Type="http://schemas.openxmlformats.org/officeDocument/2006/relationships/image" Target="../media/image115.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75.xml"/></Relationships>
</file>

<file path=ppt/slides/_rels/slide43.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83.xml"/><Relationship Id="rId5" Type="http://schemas.openxmlformats.org/officeDocument/2006/relationships/image" Target="../media/image123.png"/><Relationship Id="rId4" Type="http://schemas.openxmlformats.org/officeDocument/2006/relationships/image" Target="../media/image122.png"/></Relationships>
</file>

<file path=ppt/slides/_rels/slide4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4.png"/><Relationship Id="rId1" Type="http://schemas.openxmlformats.org/officeDocument/2006/relationships/slideLayout" Target="../slideLayouts/slideLayout83.xml"/><Relationship Id="rId4" Type="http://schemas.openxmlformats.org/officeDocument/2006/relationships/image" Target="../media/image125.png"/></Relationships>
</file>

<file path=ppt/slides/_rels/slide45.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17.xml"/><Relationship Id="rId1" Type="http://schemas.openxmlformats.org/officeDocument/2006/relationships/slideLayout" Target="../slideLayouts/slideLayout119.xml"/><Relationship Id="rId5" Type="http://schemas.openxmlformats.org/officeDocument/2006/relationships/image" Target="../media/image128.png"/><Relationship Id="rId4" Type="http://schemas.openxmlformats.org/officeDocument/2006/relationships/image" Target="../media/image127.png"/></Relationships>
</file>

<file path=ppt/slides/_rels/slide46.xml.rels><?xml version="1.0" encoding="UTF-8" standalone="yes"?>
<Relationships xmlns="http://schemas.openxmlformats.org/package/2006/relationships"><Relationship Id="rId3" Type="http://schemas.openxmlformats.org/officeDocument/2006/relationships/image" Target="../media/image129.emf"/><Relationship Id="rId2" Type="http://schemas.openxmlformats.org/officeDocument/2006/relationships/notesSlide" Target="../notesSlides/notesSlide18.xml"/><Relationship Id="rId1" Type="http://schemas.openxmlformats.org/officeDocument/2006/relationships/slideLayout" Target="../slideLayouts/slideLayout119.xml"/><Relationship Id="rId6" Type="http://schemas.openxmlformats.org/officeDocument/2006/relationships/hyperlink" Target="https://www.nationalacademies.org/read/26155/chapter/1" TargetMode="External"/><Relationship Id="rId5" Type="http://schemas.openxmlformats.org/officeDocument/2006/relationships/image" Target="../media/image131.emf"/><Relationship Id="rId4" Type="http://schemas.openxmlformats.org/officeDocument/2006/relationships/image" Target="../media/image130.emf"/></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35.xml"/><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5.xml"/></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xml"/><Relationship Id="rId1" Type="http://schemas.openxmlformats.org/officeDocument/2006/relationships/slideLayout" Target="../slideLayouts/slideLayout64.xm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64.xml"/><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Video 48" descr="Background pattern&#10;&#10;Description automatically generated">
            <a:extLst>
              <a:ext uri="{FF2B5EF4-FFF2-40B4-BE49-F238E27FC236}">
                <a16:creationId xmlns:a16="http://schemas.microsoft.com/office/drawing/2014/main" id="{B162455B-D246-1828-CCCE-F5365D95E8DE}"/>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280"/>
          <a:stretch/>
        </p:blipFill>
        <p:spPr>
          <a:xfrm>
            <a:off x="565" y="0"/>
            <a:ext cx="12191435" cy="6857989"/>
          </a:xfrm>
          <a:prstGeom prst="rect">
            <a:avLst/>
          </a:prstGeom>
        </p:spPr>
      </p:pic>
      <p:sp>
        <p:nvSpPr>
          <p:cNvPr id="2" name="Title 1">
            <a:extLst>
              <a:ext uri="{FF2B5EF4-FFF2-40B4-BE49-F238E27FC236}">
                <a16:creationId xmlns:a16="http://schemas.microsoft.com/office/drawing/2014/main" id="{FF126B4C-5106-2E24-92C3-8FC624987B97}"/>
              </a:ext>
            </a:extLst>
          </p:cNvPr>
          <p:cNvSpPr>
            <a:spLocks noGrp="1"/>
          </p:cNvSpPr>
          <p:nvPr>
            <p:ph type="ctrTitle"/>
          </p:nvPr>
        </p:nvSpPr>
        <p:spPr>
          <a:xfrm>
            <a:off x="5014452" y="1523999"/>
            <a:ext cx="6415548" cy="3535018"/>
          </a:xfrm>
        </p:spPr>
        <p:txBody>
          <a:bodyPr anchor="ctr">
            <a:normAutofit/>
          </a:bodyPr>
          <a:lstStyle/>
          <a:p>
            <a:pPr algn="r"/>
            <a:r>
              <a:rPr lang="pt-BR" sz="3800" b="1" dirty="0">
                <a:solidFill>
                  <a:srgbClr val="FFFFFF"/>
                </a:solidFill>
              </a:rPr>
              <a:t>Radiation Environment in Space</a:t>
            </a:r>
            <a:br>
              <a:rPr lang="pt-BR" sz="3800" dirty="0">
                <a:solidFill>
                  <a:srgbClr val="FFFFFF"/>
                </a:solidFill>
              </a:rPr>
            </a:br>
            <a:endParaRPr lang="pt-BR" sz="3800" dirty="0">
              <a:solidFill>
                <a:srgbClr val="FFFFFF"/>
              </a:solidFill>
            </a:endParaRPr>
          </a:p>
        </p:txBody>
      </p:sp>
      <p:sp>
        <p:nvSpPr>
          <p:cNvPr id="5" name="Subtitle 4">
            <a:extLst>
              <a:ext uri="{FF2B5EF4-FFF2-40B4-BE49-F238E27FC236}">
                <a16:creationId xmlns:a16="http://schemas.microsoft.com/office/drawing/2014/main" id="{4981F94C-53F9-EC1D-41A7-7E27EF3DEE8B}"/>
              </a:ext>
            </a:extLst>
          </p:cNvPr>
          <p:cNvSpPr>
            <a:spLocks noGrp="1"/>
          </p:cNvSpPr>
          <p:nvPr>
            <p:ph type="subTitle" idx="1"/>
          </p:nvPr>
        </p:nvSpPr>
        <p:spPr/>
        <p:txBody>
          <a:bodyPr/>
          <a:lstStyle/>
          <a:p>
            <a:r>
              <a:rPr lang="en-GB" b="1" dirty="0"/>
              <a:t>Luisa Arruda</a:t>
            </a:r>
          </a:p>
          <a:p>
            <a:r>
              <a:rPr lang="en-GB" b="1" dirty="0"/>
              <a:t>luisa@lip.pt</a:t>
            </a:r>
          </a:p>
        </p:txBody>
      </p:sp>
      <p:pic>
        <p:nvPicPr>
          <p:cNvPr id="9" name="Picture 8">
            <a:extLst>
              <a:ext uri="{FF2B5EF4-FFF2-40B4-BE49-F238E27FC236}">
                <a16:creationId xmlns:a16="http://schemas.microsoft.com/office/drawing/2014/main" id="{417B4A70-D65D-CD63-DBF6-43C61455B1E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10534058" y="65902"/>
            <a:ext cx="1477057" cy="1458097"/>
          </a:xfrm>
          <a:prstGeom prst="rect">
            <a:avLst/>
          </a:prstGeom>
        </p:spPr>
      </p:pic>
      <p:pic>
        <p:nvPicPr>
          <p:cNvPr id="10" name="Picture 9">
            <a:extLst>
              <a:ext uri="{FF2B5EF4-FFF2-40B4-BE49-F238E27FC236}">
                <a16:creationId xmlns:a16="http://schemas.microsoft.com/office/drawing/2014/main" id="{C78D18BF-8A3D-58BE-C9BD-80BB3F85CC86}"/>
              </a:ext>
            </a:extLst>
          </p:cNvPr>
          <p:cNvPicPr>
            <a:picLocks noChangeAspect="1"/>
          </p:cNvPicPr>
          <p:nvPr/>
        </p:nvPicPr>
        <p:blipFill>
          <a:blip r:embed="rId6">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382565" y="246195"/>
            <a:ext cx="1158340" cy="780356"/>
          </a:xfrm>
          <a:prstGeom prst="rect">
            <a:avLst/>
          </a:prstGeom>
        </p:spPr>
      </p:pic>
      <p:sp>
        <p:nvSpPr>
          <p:cNvPr id="6" name="Date Placeholder 5">
            <a:extLst>
              <a:ext uri="{FF2B5EF4-FFF2-40B4-BE49-F238E27FC236}">
                <a16:creationId xmlns:a16="http://schemas.microsoft.com/office/drawing/2014/main" id="{6B44D2F9-9B72-4301-A91A-F2168500F0F0}"/>
              </a:ext>
            </a:extLst>
          </p:cNvPr>
          <p:cNvSpPr>
            <a:spLocks noGrp="1"/>
          </p:cNvSpPr>
          <p:nvPr>
            <p:ph type="dt" sz="half" idx="10"/>
          </p:nvPr>
        </p:nvSpPr>
        <p:spPr/>
        <p:txBody>
          <a:bodyPr/>
          <a:lstStyle/>
          <a:p>
            <a:r>
              <a:rPr lang="en-US"/>
              <a:t>10/07/2026</a:t>
            </a:r>
            <a:endParaRPr lang="en-GB"/>
          </a:p>
        </p:txBody>
      </p:sp>
      <p:sp>
        <p:nvSpPr>
          <p:cNvPr id="7" name="Footer Placeholder 6">
            <a:extLst>
              <a:ext uri="{FF2B5EF4-FFF2-40B4-BE49-F238E27FC236}">
                <a16:creationId xmlns:a16="http://schemas.microsoft.com/office/drawing/2014/main" id="{353E0B7C-C90A-B316-061C-34F88309C6B5}"/>
              </a:ext>
            </a:extLst>
          </p:cNvPr>
          <p:cNvSpPr>
            <a:spLocks noGrp="1"/>
          </p:cNvSpPr>
          <p:nvPr>
            <p:ph type="ftr" sz="quarter" idx="11"/>
          </p:nvPr>
        </p:nvSpPr>
        <p:spPr/>
        <p:txBody>
          <a:bodyPr/>
          <a:lstStyle/>
          <a:p>
            <a:r>
              <a:rPr lang="en-GB"/>
              <a:t>LIP Internship Program 2026</a:t>
            </a:r>
          </a:p>
        </p:txBody>
      </p:sp>
      <p:sp>
        <p:nvSpPr>
          <p:cNvPr id="8" name="Slide Number Placeholder 7">
            <a:extLst>
              <a:ext uri="{FF2B5EF4-FFF2-40B4-BE49-F238E27FC236}">
                <a16:creationId xmlns:a16="http://schemas.microsoft.com/office/drawing/2014/main" id="{13E2B6C2-C65C-95F8-49A8-AC8DFA429D89}"/>
              </a:ext>
            </a:extLst>
          </p:cNvPr>
          <p:cNvSpPr>
            <a:spLocks noGrp="1"/>
          </p:cNvSpPr>
          <p:nvPr>
            <p:ph type="sldNum" sz="quarter" idx="12"/>
          </p:nvPr>
        </p:nvSpPr>
        <p:spPr/>
        <p:txBody>
          <a:bodyPr/>
          <a:lstStyle/>
          <a:p>
            <a:fld id="{F45990A4-1061-44B4-8729-0EC0FEAA4D99}" type="slidenum">
              <a:rPr lang="en-GB" smtClean="0"/>
              <a:t>1</a:t>
            </a:fld>
            <a:endParaRPr lang="en-GB"/>
          </a:p>
        </p:txBody>
      </p:sp>
      <p:pic>
        <p:nvPicPr>
          <p:cNvPr id="12" name="Picture 11">
            <a:extLst>
              <a:ext uri="{FF2B5EF4-FFF2-40B4-BE49-F238E27FC236}">
                <a16:creationId xmlns:a16="http://schemas.microsoft.com/office/drawing/2014/main" id="{068A86BB-C103-46CD-839D-FDFBD64B327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53401" y="142112"/>
            <a:ext cx="2015836" cy="1387757"/>
          </a:xfrm>
          <a:prstGeom prst="rect">
            <a:avLst/>
          </a:prstGeom>
        </p:spPr>
      </p:pic>
      <p:pic>
        <p:nvPicPr>
          <p:cNvPr id="3" name="Picture 2">
            <a:extLst>
              <a:ext uri="{FF2B5EF4-FFF2-40B4-BE49-F238E27FC236}">
                <a16:creationId xmlns:a16="http://schemas.microsoft.com/office/drawing/2014/main" id="{76EEC31A-025C-2B36-DB69-7BE151EAA83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0885" y="136525"/>
            <a:ext cx="1881353" cy="1648132"/>
          </a:xfrm>
          <a:prstGeom prst="rect">
            <a:avLst/>
          </a:prstGeom>
        </p:spPr>
      </p:pic>
    </p:spTree>
    <p:extLst>
      <p:ext uri="{BB962C8B-B14F-4D97-AF65-F5344CB8AC3E}">
        <p14:creationId xmlns:p14="http://schemas.microsoft.com/office/powerpoint/2010/main" val="3177643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00" fill="hold"/>
                                        <p:tgtEl>
                                          <p:spTgt spid="4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9"/>
                                        </p:tgtEl>
                                      </p:cBhvr>
                                    </p:cmd>
                                  </p:childTnLst>
                                </p:cTn>
                              </p:par>
                            </p:childTnLst>
                          </p:cTn>
                        </p:par>
                      </p:childTnLst>
                    </p:cTn>
                  </p:par>
                </p:childTnLst>
              </p:cTn>
              <p:nextCondLst>
                <p:cond evt="onClick" delay="0">
                  <p:tgtEl>
                    <p:spTgt spid="49"/>
                  </p:tgtEl>
                </p:cond>
              </p:nextCondLst>
            </p:seq>
            <p:video>
              <p:cMediaNode vol="30488">
                <p:cTn id="12" repeatCount="indefinite" fill="hold" display="0">
                  <p:stCondLst>
                    <p:cond delay="indefinite"/>
                  </p:stCondLst>
                </p:cTn>
                <p:tgtEl>
                  <p:spTgt spid="49"/>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a:solidFill>
                  <a:srgbClr val="C00000"/>
                </a:solidFill>
                <a:latin typeface="Calibri" pitchFamily="34" charset="0"/>
              </a:rPr>
              <a:t>Aurora</a:t>
            </a:r>
          </a:p>
        </p:txBody>
      </p:sp>
      <p:pic>
        <p:nvPicPr>
          <p:cNvPr id="3074" name="Picture 2" descr="C:\Users\patricia\work\Heliosphere\aurora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8403" y="1219200"/>
            <a:ext cx="6003131" cy="4998746"/>
          </a:xfrm>
          <a:prstGeom prst="rect">
            <a:avLst/>
          </a:prstGeom>
          <a:noFill/>
        </p:spPr>
      </p:pic>
      <p:sp>
        <p:nvSpPr>
          <p:cNvPr id="7" name="Slide Number Placeholder 6"/>
          <p:cNvSpPr>
            <a:spLocks noGrp="1"/>
          </p:cNvSpPr>
          <p:nvPr>
            <p:ph type="sldNum" sz="quarter" idx="12"/>
          </p:nvPr>
        </p:nvSpPr>
        <p:spPr/>
        <p:txBody>
          <a:bodyPr/>
          <a:lstStyle/>
          <a:p>
            <a:fld id="{B6F15528-21DE-4FAA-801E-634DDDAF4B2B}" type="slidenum">
              <a:rPr lang="en-US">
                <a:latin typeface="Times New Roman"/>
              </a:rPr>
              <a:pPr/>
              <a:t>10</a:t>
            </a:fld>
            <a:endParaRPr lang="en-US" dirty="0">
              <a:latin typeface="Times New Roman"/>
            </a:endParaRPr>
          </a:p>
        </p:txBody>
      </p:sp>
      <p:sp>
        <p:nvSpPr>
          <p:cNvPr id="8" name="TextBox 7"/>
          <p:cNvSpPr txBox="1"/>
          <p:nvPr/>
        </p:nvSpPr>
        <p:spPr>
          <a:xfrm>
            <a:off x="7467600" y="4114800"/>
            <a:ext cx="2895600" cy="2031325"/>
          </a:xfrm>
          <a:prstGeom prst="rect">
            <a:avLst/>
          </a:prstGeom>
          <a:solidFill>
            <a:schemeClr val="tx1"/>
          </a:solidFill>
        </p:spPr>
        <p:txBody>
          <a:bodyPr wrap="square" rtlCol="0">
            <a:spAutoFit/>
          </a:bodyPr>
          <a:lstStyle/>
          <a:p>
            <a:pPr algn="ctr"/>
            <a:r>
              <a:rPr lang="pt-PT" b="1" dirty="0" err="1">
                <a:solidFill>
                  <a:srgbClr val="FFC000"/>
                </a:solidFill>
                <a:latin typeface="Arial"/>
              </a:rPr>
              <a:t>The</a:t>
            </a:r>
            <a:r>
              <a:rPr lang="pt-PT" b="1" dirty="0">
                <a:solidFill>
                  <a:srgbClr val="FFC000"/>
                </a:solidFill>
                <a:latin typeface="Arial"/>
              </a:rPr>
              <a:t> </a:t>
            </a:r>
            <a:r>
              <a:rPr lang="pt-PT" b="1" dirty="0" err="1">
                <a:solidFill>
                  <a:srgbClr val="FFC000"/>
                </a:solidFill>
                <a:latin typeface="Arial"/>
              </a:rPr>
              <a:t>charged</a:t>
            </a:r>
            <a:r>
              <a:rPr lang="pt-PT" b="1" dirty="0">
                <a:solidFill>
                  <a:srgbClr val="FFC000"/>
                </a:solidFill>
                <a:latin typeface="Arial"/>
              </a:rPr>
              <a:t> </a:t>
            </a:r>
            <a:r>
              <a:rPr lang="pt-PT" b="1" dirty="0" err="1">
                <a:solidFill>
                  <a:srgbClr val="FFC000"/>
                </a:solidFill>
                <a:latin typeface="Arial"/>
              </a:rPr>
              <a:t>particles</a:t>
            </a:r>
            <a:r>
              <a:rPr lang="pt-PT" b="1" dirty="0">
                <a:solidFill>
                  <a:srgbClr val="FFC000"/>
                </a:solidFill>
                <a:latin typeface="Arial"/>
              </a:rPr>
              <a:t> </a:t>
            </a:r>
            <a:r>
              <a:rPr lang="pt-PT" b="1" dirty="0" err="1">
                <a:solidFill>
                  <a:srgbClr val="FFC000"/>
                </a:solidFill>
                <a:latin typeface="Arial"/>
              </a:rPr>
              <a:t>trapped</a:t>
            </a:r>
            <a:r>
              <a:rPr lang="pt-PT" b="1" dirty="0">
                <a:solidFill>
                  <a:srgbClr val="FFC000"/>
                </a:solidFill>
                <a:latin typeface="Arial"/>
              </a:rPr>
              <a:t> in </a:t>
            </a:r>
            <a:r>
              <a:rPr lang="pt-PT" b="1" dirty="0" err="1">
                <a:solidFill>
                  <a:srgbClr val="FFC000"/>
                </a:solidFill>
                <a:latin typeface="Arial"/>
              </a:rPr>
              <a:t>the</a:t>
            </a:r>
            <a:r>
              <a:rPr lang="pt-PT" b="1" dirty="0">
                <a:solidFill>
                  <a:srgbClr val="FFC000"/>
                </a:solidFill>
                <a:latin typeface="Arial"/>
              </a:rPr>
              <a:t> </a:t>
            </a:r>
            <a:r>
              <a:rPr lang="pt-PT" b="1" dirty="0" err="1">
                <a:solidFill>
                  <a:srgbClr val="FFC000"/>
                </a:solidFill>
                <a:latin typeface="Arial"/>
              </a:rPr>
              <a:t>radiation</a:t>
            </a:r>
            <a:r>
              <a:rPr lang="pt-PT" b="1" dirty="0">
                <a:solidFill>
                  <a:srgbClr val="FFC000"/>
                </a:solidFill>
                <a:latin typeface="Arial"/>
              </a:rPr>
              <a:t> </a:t>
            </a:r>
            <a:r>
              <a:rPr lang="pt-PT" b="1" dirty="0" err="1">
                <a:solidFill>
                  <a:srgbClr val="FFC000"/>
                </a:solidFill>
                <a:latin typeface="Arial"/>
              </a:rPr>
              <a:t>belts</a:t>
            </a:r>
            <a:r>
              <a:rPr lang="pt-PT" b="1" dirty="0">
                <a:solidFill>
                  <a:srgbClr val="FFC000"/>
                </a:solidFill>
                <a:latin typeface="Arial"/>
              </a:rPr>
              <a:t> </a:t>
            </a:r>
            <a:r>
              <a:rPr lang="pt-PT" b="1" dirty="0" err="1">
                <a:solidFill>
                  <a:srgbClr val="FFC000"/>
                </a:solidFill>
                <a:latin typeface="Arial"/>
              </a:rPr>
              <a:t>may</a:t>
            </a:r>
            <a:r>
              <a:rPr lang="pt-PT" b="1" dirty="0">
                <a:solidFill>
                  <a:srgbClr val="FFC000"/>
                </a:solidFill>
                <a:latin typeface="Arial"/>
              </a:rPr>
              <a:t> excite </a:t>
            </a:r>
            <a:r>
              <a:rPr lang="pt-PT" b="1" dirty="0" err="1">
                <a:solidFill>
                  <a:srgbClr val="FFC000"/>
                </a:solidFill>
                <a:latin typeface="Arial"/>
              </a:rPr>
              <a:t>the</a:t>
            </a:r>
            <a:r>
              <a:rPr lang="pt-PT" b="1" dirty="0">
                <a:solidFill>
                  <a:srgbClr val="FFC000"/>
                </a:solidFill>
                <a:latin typeface="Arial"/>
              </a:rPr>
              <a:t> </a:t>
            </a:r>
            <a:r>
              <a:rPr lang="pt-PT" b="1" dirty="0" err="1">
                <a:solidFill>
                  <a:srgbClr val="FFC000"/>
                </a:solidFill>
                <a:latin typeface="Arial"/>
              </a:rPr>
              <a:t>Earth’s</a:t>
            </a:r>
            <a:r>
              <a:rPr lang="pt-PT" b="1" dirty="0">
                <a:solidFill>
                  <a:srgbClr val="FFC000"/>
                </a:solidFill>
                <a:latin typeface="Arial"/>
              </a:rPr>
              <a:t> </a:t>
            </a:r>
            <a:r>
              <a:rPr lang="pt-PT" b="1" dirty="0" err="1">
                <a:solidFill>
                  <a:srgbClr val="FFC000"/>
                </a:solidFill>
                <a:latin typeface="Arial"/>
              </a:rPr>
              <a:t>atmosphere</a:t>
            </a:r>
            <a:r>
              <a:rPr lang="pt-PT" b="1" dirty="0">
                <a:solidFill>
                  <a:srgbClr val="FFC000"/>
                </a:solidFill>
                <a:latin typeface="Arial"/>
              </a:rPr>
              <a:t> N</a:t>
            </a:r>
            <a:r>
              <a:rPr lang="pt-PT" b="1" baseline="-25000" dirty="0">
                <a:solidFill>
                  <a:srgbClr val="FFC000"/>
                </a:solidFill>
                <a:latin typeface="Arial"/>
              </a:rPr>
              <a:t>2</a:t>
            </a:r>
            <a:r>
              <a:rPr lang="pt-PT" b="1" dirty="0">
                <a:solidFill>
                  <a:srgbClr val="FFC000"/>
                </a:solidFill>
                <a:latin typeface="Arial"/>
              </a:rPr>
              <a:t> </a:t>
            </a:r>
            <a:r>
              <a:rPr lang="pt-PT" b="1" dirty="0" err="1">
                <a:solidFill>
                  <a:srgbClr val="FFC000"/>
                </a:solidFill>
                <a:latin typeface="Arial"/>
              </a:rPr>
              <a:t>and</a:t>
            </a:r>
            <a:r>
              <a:rPr lang="pt-PT" b="1" dirty="0">
                <a:solidFill>
                  <a:srgbClr val="FFC000"/>
                </a:solidFill>
                <a:latin typeface="Arial"/>
              </a:rPr>
              <a:t> O</a:t>
            </a:r>
            <a:r>
              <a:rPr lang="pt-PT" b="1" baseline="-25000" dirty="0">
                <a:solidFill>
                  <a:srgbClr val="FFC000"/>
                </a:solidFill>
                <a:latin typeface="Arial"/>
              </a:rPr>
              <a:t>2 </a:t>
            </a:r>
            <a:r>
              <a:rPr lang="pt-PT" b="1" dirty="0" err="1">
                <a:solidFill>
                  <a:srgbClr val="FFC000"/>
                </a:solidFill>
                <a:latin typeface="Arial"/>
              </a:rPr>
              <a:t>that</a:t>
            </a:r>
            <a:r>
              <a:rPr lang="pt-PT" b="1" dirty="0">
                <a:solidFill>
                  <a:srgbClr val="FFC000"/>
                </a:solidFill>
                <a:latin typeface="Arial"/>
              </a:rPr>
              <a:t> </a:t>
            </a:r>
            <a:r>
              <a:rPr lang="pt-PT" b="1" dirty="0" err="1">
                <a:solidFill>
                  <a:srgbClr val="FFC000"/>
                </a:solidFill>
                <a:latin typeface="Arial"/>
              </a:rPr>
              <a:t>when</a:t>
            </a:r>
            <a:r>
              <a:rPr lang="pt-PT" b="1" dirty="0">
                <a:solidFill>
                  <a:srgbClr val="FFC000"/>
                </a:solidFill>
                <a:latin typeface="Arial"/>
              </a:rPr>
              <a:t> </a:t>
            </a:r>
            <a:r>
              <a:rPr lang="pt-PT" b="1" dirty="0" err="1">
                <a:solidFill>
                  <a:srgbClr val="FFC000"/>
                </a:solidFill>
                <a:latin typeface="Arial"/>
              </a:rPr>
              <a:t>return</a:t>
            </a:r>
            <a:r>
              <a:rPr lang="pt-PT" b="1" dirty="0">
                <a:solidFill>
                  <a:srgbClr val="FFC000"/>
                </a:solidFill>
                <a:latin typeface="Arial"/>
              </a:rPr>
              <a:t> to </a:t>
            </a:r>
            <a:r>
              <a:rPr lang="pt-PT" b="1" dirty="0" err="1">
                <a:solidFill>
                  <a:srgbClr val="FFC000"/>
                </a:solidFill>
                <a:latin typeface="Arial"/>
              </a:rPr>
              <a:t>the</a:t>
            </a:r>
            <a:r>
              <a:rPr lang="pt-PT" b="1" dirty="0">
                <a:solidFill>
                  <a:srgbClr val="FFC000"/>
                </a:solidFill>
                <a:latin typeface="Arial"/>
              </a:rPr>
              <a:t> fundamental </a:t>
            </a:r>
            <a:r>
              <a:rPr lang="pt-PT" b="1" dirty="0" err="1">
                <a:solidFill>
                  <a:srgbClr val="FFC000"/>
                </a:solidFill>
                <a:latin typeface="Arial"/>
              </a:rPr>
              <a:t>state</a:t>
            </a:r>
            <a:r>
              <a:rPr lang="pt-PT" b="1" dirty="0">
                <a:solidFill>
                  <a:srgbClr val="FFC000"/>
                </a:solidFill>
                <a:latin typeface="Arial"/>
              </a:rPr>
              <a:t> </a:t>
            </a:r>
            <a:r>
              <a:rPr lang="pt-PT" b="1" dirty="0" err="1">
                <a:solidFill>
                  <a:srgbClr val="FFC000"/>
                </a:solidFill>
                <a:latin typeface="Arial"/>
              </a:rPr>
              <a:t>emit</a:t>
            </a:r>
            <a:r>
              <a:rPr lang="pt-PT" b="1" dirty="0">
                <a:solidFill>
                  <a:srgbClr val="FFC000"/>
                </a:solidFill>
                <a:latin typeface="Arial"/>
              </a:rPr>
              <a:t> </a:t>
            </a:r>
            <a:r>
              <a:rPr lang="pt-PT" b="1" dirty="0" err="1">
                <a:solidFill>
                  <a:srgbClr val="FFC000"/>
                </a:solidFill>
                <a:latin typeface="Arial"/>
              </a:rPr>
              <a:t>visible</a:t>
            </a:r>
            <a:r>
              <a:rPr lang="pt-PT" b="1" dirty="0">
                <a:solidFill>
                  <a:srgbClr val="FFC000"/>
                </a:solidFill>
                <a:latin typeface="Arial"/>
              </a:rPr>
              <a:t> </a:t>
            </a:r>
            <a:r>
              <a:rPr lang="pt-PT" b="1" dirty="0" err="1">
                <a:solidFill>
                  <a:srgbClr val="FFC000"/>
                </a:solidFill>
                <a:latin typeface="Arial"/>
              </a:rPr>
              <a:t>radiation</a:t>
            </a:r>
            <a:r>
              <a:rPr lang="pt-PT" b="1" dirty="0">
                <a:solidFill>
                  <a:srgbClr val="FFC000"/>
                </a:solidFill>
                <a:latin typeface="Arial"/>
              </a:rPr>
              <a:t>.</a:t>
            </a:r>
          </a:p>
        </p:txBody>
      </p:sp>
      <p:sp>
        <p:nvSpPr>
          <p:cNvPr id="6" name="Date Placeholder 5"/>
          <p:cNvSpPr>
            <a:spLocks noGrp="1"/>
          </p:cNvSpPr>
          <p:nvPr>
            <p:ph type="dt" sz="half" idx="10"/>
          </p:nvPr>
        </p:nvSpPr>
        <p:spPr/>
        <p:txBody>
          <a:bodyPr/>
          <a:lstStyle/>
          <a:p>
            <a:pPr>
              <a:defRPr/>
            </a:pPr>
            <a:r>
              <a:rPr lang="en-US">
                <a:latin typeface="Arial"/>
              </a:rPr>
              <a:t>10/07/2026</a:t>
            </a:r>
            <a:endParaRPr lang="en-GB">
              <a:latin typeface="Arial"/>
            </a:endParaRPr>
          </a:p>
        </p:txBody>
      </p:sp>
      <p:sp>
        <p:nvSpPr>
          <p:cNvPr id="3" name="Footer Placeholder 2">
            <a:extLst>
              <a:ext uri="{FF2B5EF4-FFF2-40B4-BE49-F238E27FC236}">
                <a16:creationId xmlns:a16="http://schemas.microsoft.com/office/drawing/2014/main" id="{60C2185C-5EDC-C41A-3557-0D7C17AB575D}"/>
              </a:ext>
            </a:extLst>
          </p:cNvPr>
          <p:cNvSpPr>
            <a:spLocks noGrp="1"/>
          </p:cNvSpPr>
          <p:nvPr>
            <p:ph type="ftr" sz="quarter" idx="11"/>
          </p:nvPr>
        </p:nvSpPr>
        <p:spPr/>
        <p:txBody>
          <a:bodyPr/>
          <a:lstStyle/>
          <a:p>
            <a:pPr>
              <a:defRPr/>
            </a:pPr>
            <a:r>
              <a:rPr lang="en-US"/>
              <a:t>LIP Internship Program 2026</a:t>
            </a:r>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D2938-5962-4320-AECF-7D26EB77E671}"/>
              </a:ext>
            </a:extLst>
          </p:cNvPr>
          <p:cNvSpPr>
            <a:spLocks noGrp="1"/>
          </p:cNvSpPr>
          <p:nvPr>
            <p:ph type="title"/>
          </p:nvPr>
        </p:nvSpPr>
        <p:spPr>
          <a:xfrm>
            <a:off x="561110" y="1241266"/>
            <a:ext cx="4089633" cy="3153753"/>
          </a:xfrm>
        </p:spPr>
        <p:txBody>
          <a:bodyPr vert="horz" lIns="91440" tIns="45720" rIns="91440" bIns="45720" rtlCol="0" anchor="b">
            <a:normAutofit/>
          </a:bodyPr>
          <a:lstStyle/>
          <a:p>
            <a:pPr>
              <a:lnSpc>
                <a:spcPct val="90000"/>
              </a:lnSpc>
            </a:pPr>
            <a:r>
              <a:rPr lang="en-US" sz="5400" dirty="0">
                <a:solidFill>
                  <a:schemeClr val="tx2"/>
                </a:solidFill>
              </a:rPr>
              <a:t>Radiation effects in Earth</a:t>
            </a:r>
            <a:br>
              <a:rPr lang="en-US" sz="5400" dirty="0">
                <a:solidFill>
                  <a:schemeClr val="tx2"/>
                </a:solidFill>
              </a:rPr>
            </a:br>
            <a:r>
              <a:rPr lang="en-US" sz="5400" dirty="0">
                <a:solidFill>
                  <a:schemeClr val="tx2"/>
                </a:solidFill>
              </a:rPr>
              <a:t>orbits</a:t>
            </a:r>
          </a:p>
        </p:txBody>
      </p:sp>
      <p:sp>
        <p:nvSpPr>
          <p:cNvPr id="3" name="Slide Number Placeholder 2">
            <a:extLst>
              <a:ext uri="{FF2B5EF4-FFF2-40B4-BE49-F238E27FC236}">
                <a16:creationId xmlns:a16="http://schemas.microsoft.com/office/drawing/2014/main" id="{568AE424-0744-4A86-AC0D-96E84FA0F335}"/>
              </a:ext>
            </a:extLst>
          </p:cNvPr>
          <p:cNvSpPr>
            <a:spLocks noGrp="1"/>
          </p:cNvSpPr>
          <p:nvPr>
            <p:ph type="sldNum" sz="quarter" idx="12"/>
          </p:nvPr>
        </p:nvSpPr>
        <p:spPr>
          <a:xfrm>
            <a:off x="561110" y="612911"/>
            <a:ext cx="838199" cy="450504"/>
          </a:xfrm>
        </p:spPr>
        <p:txBody>
          <a:bodyPr vert="horz" lIns="91440" tIns="45720" rIns="91440" bIns="45720" rtlCol="0" anchor="b">
            <a:normAutofit/>
          </a:bodyPr>
          <a:lstStyle/>
          <a:p>
            <a:pPr algn="l">
              <a:lnSpc>
                <a:spcPct val="90000"/>
              </a:lnSpc>
              <a:spcAft>
                <a:spcPts val="600"/>
              </a:spcAft>
            </a:pPr>
            <a:fld id="{84742868-CE9D-48F2-9445-ED38D69C721D}" type="slidenum">
              <a:rPr lang="en-US" sz="2600" smtClean="0">
                <a:solidFill>
                  <a:schemeClr val="accent1"/>
                </a:solidFill>
              </a:rPr>
              <a:pPr algn="l">
                <a:lnSpc>
                  <a:spcPct val="90000"/>
                </a:lnSpc>
                <a:spcAft>
                  <a:spcPts val="600"/>
                </a:spcAft>
              </a:pPr>
              <a:t>11</a:t>
            </a:fld>
            <a:endParaRPr lang="en-US" sz="2600">
              <a:solidFill>
                <a:schemeClr val="accent1"/>
              </a:solidFill>
            </a:endParaRPr>
          </a:p>
        </p:txBody>
      </p:sp>
      <p:pic>
        <p:nvPicPr>
          <p:cNvPr id="4" name="Picture 3">
            <a:extLst>
              <a:ext uri="{FF2B5EF4-FFF2-40B4-BE49-F238E27FC236}">
                <a16:creationId xmlns:a16="http://schemas.microsoft.com/office/drawing/2014/main" id="{43879D54-77E9-44F9-9B77-BAD51AB8D7A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120117" y="461681"/>
            <a:ext cx="6585549" cy="5934638"/>
          </a:xfrm>
          <a:custGeom>
            <a:avLst/>
            <a:gdLst/>
            <a:ahLst/>
            <a:cxnLst/>
            <a:rect l="l" t="t" r="r" b="b"/>
            <a:pathLst>
              <a:path w="6585549" h="5934638">
                <a:moveTo>
                  <a:pt x="225406" y="0"/>
                </a:moveTo>
                <a:lnTo>
                  <a:pt x="6585549" y="0"/>
                </a:lnTo>
                <a:lnTo>
                  <a:pt x="6585549" y="5934638"/>
                </a:lnTo>
                <a:lnTo>
                  <a:pt x="226600" y="5934638"/>
                </a:lnTo>
                <a:lnTo>
                  <a:pt x="214529" y="5856373"/>
                </a:lnTo>
                <a:lnTo>
                  <a:pt x="203238" y="5780097"/>
                </a:lnTo>
                <a:lnTo>
                  <a:pt x="191320" y="5689292"/>
                </a:lnTo>
                <a:lnTo>
                  <a:pt x="177049" y="5581536"/>
                </a:lnTo>
                <a:lnTo>
                  <a:pt x="161995" y="5462279"/>
                </a:lnTo>
                <a:lnTo>
                  <a:pt x="146156" y="5327888"/>
                </a:lnTo>
                <a:lnTo>
                  <a:pt x="129376" y="5181389"/>
                </a:lnTo>
                <a:lnTo>
                  <a:pt x="112596" y="5022177"/>
                </a:lnTo>
                <a:lnTo>
                  <a:pt x="95503" y="4852675"/>
                </a:lnTo>
                <a:lnTo>
                  <a:pt x="79664" y="4669854"/>
                </a:lnTo>
                <a:lnTo>
                  <a:pt x="64453" y="4478558"/>
                </a:lnTo>
                <a:lnTo>
                  <a:pt x="50652" y="4276365"/>
                </a:lnTo>
                <a:lnTo>
                  <a:pt x="37480" y="4065697"/>
                </a:lnTo>
                <a:lnTo>
                  <a:pt x="25091" y="3845949"/>
                </a:lnTo>
                <a:lnTo>
                  <a:pt x="20700" y="3733351"/>
                </a:lnTo>
                <a:lnTo>
                  <a:pt x="15838" y="3618331"/>
                </a:lnTo>
                <a:lnTo>
                  <a:pt x="11291" y="3501495"/>
                </a:lnTo>
                <a:lnTo>
                  <a:pt x="8311" y="3384054"/>
                </a:lnTo>
                <a:lnTo>
                  <a:pt x="5645" y="3264191"/>
                </a:lnTo>
                <a:lnTo>
                  <a:pt x="2822" y="3143118"/>
                </a:lnTo>
                <a:lnTo>
                  <a:pt x="941" y="3019623"/>
                </a:lnTo>
                <a:lnTo>
                  <a:pt x="941" y="2894918"/>
                </a:lnTo>
                <a:lnTo>
                  <a:pt x="0" y="2769001"/>
                </a:lnTo>
                <a:lnTo>
                  <a:pt x="941" y="2641874"/>
                </a:lnTo>
                <a:lnTo>
                  <a:pt x="2822" y="2512931"/>
                </a:lnTo>
                <a:lnTo>
                  <a:pt x="4547" y="2383988"/>
                </a:lnTo>
                <a:lnTo>
                  <a:pt x="8311" y="2253229"/>
                </a:lnTo>
                <a:lnTo>
                  <a:pt x="12232" y="2121259"/>
                </a:lnTo>
                <a:lnTo>
                  <a:pt x="16779" y="1989289"/>
                </a:lnTo>
                <a:lnTo>
                  <a:pt x="23209" y="1856108"/>
                </a:lnTo>
                <a:lnTo>
                  <a:pt x="30893" y="1721716"/>
                </a:lnTo>
                <a:lnTo>
                  <a:pt x="38264" y="1586720"/>
                </a:lnTo>
                <a:lnTo>
                  <a:pt x="47673" y="1451723"/>
                </a:lnTo>
                <a:lnTo>
                  <a:pt x="58964" y="1314910"/>
                </a:lnTo>
                <a:lnTo>
                  <a:pt x="70255" y="1179913"/>
                </a:lnTo>
                <a:lnTo>
                  <a:pt x="83271" y="1042495"/>
                </a:lnTo>
                <a:lnTo>
                  <a:pt x="97542" y="904471"/>
                </a:lnTo>
                <a:lnTo>
                  <a:pt x="112596" y="768263"/>
                </a:lnTo>
                <a:lnTo>
                  <a:pt x="130160" y="630240"/>
                </a:lnTo>
                <a:lnTo>
                  <a:pt x="148978" y="492821"/>
                </a:lnTo>
                <a:lnTo>
                  <a:pt x="167640" y="354798"/>
                </a:lnTo>
                <a:lnTo>
                  <a:pt x="189438" y="217380"/>
                </a:lnTo>
                <a:lnTo>
                  <a:pt x="211706" y="80567"/>
                </a:lnTo>
                <a:close/>
              </a:path>
            </a:pathLst>
          </a:custGeom>
        </p:spPr>
      </p:pic>
      <p:sp>
        <p:nvSpPr>
          <p:cNvPr id="6" name="Footer Placeholder 5">
            <a:extLst>
              <a:ext uri="{FF2B5EF4-FFF2-40B4-BE49-F238E27FC236}">
                <a16:creationId xmlns:a16="http://schemas.microsoft.com/office/drawing/2014/main" id="{1AECB1FD-19FE-8CB6-64DD-B45ECCBD79EF}"/>
              </a:ext>
            </a:extLst>
          </p:cNvPr>
          <p:cNvSpPr>
            <a:spLocks noGrp="1"/>
          </p:cNvSpPr>
          <p:nvPr>
            <p:ph type="ftr" sz="quarter" idx="11"/>
          </p:nvPr>
        </p:nvSpPr>
        <p:spPr/>
        <p:txBody>
          <a:bodyPr/>
          <a:lstStyle/>
          <a:p>
            <a:r>
              <a:rPr lang="en-US"/>
              <a:t>LIP Internship Program 2026</a:t>
            </a:r>
          </a:p>
        </p:txBody>
      </p:sp>
    </p:spTree>
    <p:extLst>
      <p:ext uri="{BB962C8B-B14F-4D97-AF65-F5344CB8AC3E}">
        <p14:creationId xmlns:p14="http://schemas.microsoft.com/office/powerpoint/2010/main" val="3308945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9B37791B-B040-4694-BFDC-8DD132D86E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Nova Cond"/>
              <a:ea typeface="+mn-ea"/>
              <a:cs typeface="+mn-cs"/>
            </a:endParaRPr>
          </a:p>
        </p:txBody>
      </p:sp>
      <p:pic>
        <p:nvPicPr>
          <p:cNvPr id="11" name="Picture 10" descr="Half-moon">
            <a:extLst>
              <a:ext uri="{FF2B5EF4-FFF2-40B4-BE49-F238E27FC236}">
                <a16:creationId xmlns:a16="http://schemas.microsoft.com/office/drawing/2014/main" id="{9145B26F-2DF9-00E8-CD19-EAB7307B14B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 y="10"/>
            <a:ext cx="12191435" cy="6857989"/>
          </a:xfrm>
          <a:prstGeom prst="rect">
            <a:avLst/>
          </a:prstGeom>
        </p:spPr>
      </p:pic>
      <p:sp>
        <p:nvSpPr>
          <p:cNvPr id="17" name="Rectangle 16">
            <a:extLst>
              <a:ext uri="{FF2B5EF4-FFF2-40B4-BE49-F238E27FC236}">
                <a16:creationId xmlns:a16="http://schemas.microsoft.com/office/drawing/2014/main" id="{0A3D475D-F146-44DA-80FB-3306B95B8D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923925" y="-923925"/>
            <a:ext cx="6858000" cy="8705850"/>
          </a:xfrm>
          <a:prstGeom prst="rect">
            <a:avLst/>
          </a:prstGeom>
          <a:gradFill>
            <a:gsLst>
              <a:gs pos="100000">
                <a:srgbClr val="000000">
                  <a:alpha val="0"/>
                </a:srgbClr>
              </a:gs>
              <a:gs pos="31000">
                <a:srgbClr val="000000">
                  <a:alpha val="70000"/>
                </a:srgbClr>
              </a:gs>
              <a:gs pos="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Nova Cond"/>
              <a:ea typeface="+mn-ea"/>
              <a:cs typeface="+mn-cs"/>
            </a:endParaRPr>
          </a:p>
        </p:txBody>
      </p:sp>
      <p:sp>
        <p:nvSpPr>
          <p:cNvPr id="9" name="Title 1">
            <a:extLst>
              <a:ext uri="{FF2B5EF4-FFF2-40B4-BE49-F238E27FC236}">
                <a16:creationId xmlns:a16="http://schemas.microsoft.com/office/drawing/2014/main" id="{F5017C8A-B2BE-D10B-ACD1-DD3966F6C1C7}"/>
              </a:ext>
            </a:extLst>
          </p:cNvPr>
          <p:cNvSpPr txBox="1">
            <a:spLocks/>
          </p:cNvSpPr>
          <p:nvPr/>
        </p:nvSpPr>
        <p:spPr>
          <a:xfrm>
            <a:off x="762000" y="1523999"/>
            <a:ext cx="5334000" cy="3535018"/>
          </a:xfrm>
          <a:prstGeom prst="rect">
            <a:avLst/>
          </a:prstGeom>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8000" b="0" i="0" u="none" strike="noStrike" kern="1200" cap="none" spc="0" normalizeH="0" baseline="0" noProof="0" dirty="0">
                <a:ln>
                  <a:noFill/>
                </a:ln>
                <a:solidFill>
                  <a:srgbClr val="FFFFFF"/>
                </a:solidFill>
                <a:effectLst/>
                <a:uLnTx/>
                <a:uFillTx/>
                <a:latin typeface="Impact"/>
                <a:ea typeface="+mj-ea"/>
                <a:cs typeface="+mj-cs"/>
              </a:rPr>
              <a:t>The Moon</a:t>
            </a:r>
          </a:p>
        </p:txBody>
      </p:sp>
      <p:sp>
        <p:nvSpPr>
          <p:cNvPr id="3" name="Footer Placeholder 2">
            <a:extLst>
              <a:ext uri="{FF2B5EF4-FFF2-40B4-BE49-F238E27FC236}">
                <a16:creationId xmlns:a16="http://schemas.microsoft.com/office/drawing/2014/main" id="{06C8DA87-7439-CFA7-44C1-5F1E11FF7D58}"/>
              </a:ext>
            </a:extLst>
          </p:cNvPr>
          <p:cNvSpPr>
            <a:spLocks noGrp="1"/>
          </p:cNvSpPr>
          <p:nvPr>
            <p:ph type="ftr" sz="quarter" idx="11"/>
          </p:nvPr>
        </p:nvSpPr>
        <p:spPr/>
        <p:txBody>
          <a:bodyPr/>
          <a:lstStyle/>
          <a:p>
            <a:r>
              <a:rPr lang="en-US"/>
              <a:t>LIP Internship Program 2026</a:t>
            </a:r>
          </a:p>
        </p:txBody>
      </p:sp>
      <p:sp>
        <p:nvSpPr>
          <p:cNvPr id="4" name="Slide Number Placeholder 3">
            <a:extLst>
              <a:ext uri="{FF2B5EF4-FFF2-40B4-BE49-F238E27FC236}">
                <a16:creationId xmlns:a16="http://schemas.microsoft.com/office/drawing/2014/main" id="{82B4749A-8F21-8123-3627-C23E344B0333}"/>
              </a:ext>
            </a:extLst>
          </p:cNvPr>
          <p:cNvSpPr>
            <a:spLocks noGrp="1"/>
          </p:cNvSpPr>
          <p:nvPr>
            <p:ph type="sldNum" sz="quarter" idx="12"/>
          </p:nvPr>
        </p:nvSpPr>
        <p:spPr/>
        <p:txBody>
          <a:bodyPr/>
          <a:lstStyle/>
          <a:p>
            <a:fld id="{D643A852-0206-46AC-B0EB-645612933129}" type="slidenum">
              <a:rPr lang="en-US" smtClean="0"/>
              <a:t>12</a:t>
            </a:fld>
            <a:endParaRPr lang="en-US"/>
          </a:p>
        </p:txBody>
      </p:sp>
    </p:spTree>
    <p:extLst>
      <p:ext uri="{BB962C8B-B14F-4D97-AF65-F5344CB8AC3E}">
        <p14:creationId xmlns:p14="http://schemas.microsoft.com/office/powerpoint/2010/main" val="573597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A8A97-1C53-7779-F599-260F8FA011BB}"/>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0700F4F0-89F9-7D79-81C1-28956F881B25}"/>
              </a:ext>
            </a:extLst>
          </p:cNvPr>
          <p:cNvSpPr txBox="1">
            <a:spLocks/>
          </p:cNvSpPr>
          <p:nvPr/>
        </p:nvSpPr>
        <p:spPr>
          <a:xfrm>
            <a:off x="1022211" y="247871"/>
            <a:ext cx="8944033" cy="508500"/>
          </a:xfrm>
          <a:prstGeom prst="rect">
            <a:avLst/>
          </a:prstGeom>
        </p:spPr>
        <p:txBody>
          <a:bodyPr/>
          <a:lstStyle>
            <a:lvl1pPr algn="l" rtl="0" fontAlgn="base">
              <a:spcBef>
                <a:spcPct val="0"/>
              </a:spcBef>
              <a:spcAft>
                <a:spcPct val="0"/>
              </a:spcAft>
              <a:defRPr sz="2200" b="1">
                <a:solidFill>
                  <a:schemeClr val="bg1"/>
                </a:solidFill>
                <a:latin typeface="+mj-lt"/>
                <a:ea typeface="+mj-ea"/>
                <a:cs typeface="+mj-cs"/>
              </a:defRPr>
            </a:lvl1pPr>
            <a:lvl2pPr algn="l" rtl="0" fontAlgn="base">
              <a:spcBef>
                <a:spcPct val="0"/>
              </a:spcBef>
              <a:spcAft>
                <a:spcPct val="0"/>
              </a:spcAft>
              <a:defRPr sz="2200" b="1">
                <a:solidFill>
                  <a:schemeClr val="bg1"/>
                </a:solidFill>
                <a:latin typeface="Verdana" pitchFamily="34" charset="0"/>
              </a:defRPr>
            </a:lvl2pPr>
            <a:lvl3pPr algn="l" rtl="0" fontAlgn="base">
              <a:spcBef>
                <a:spcPct val="0"/>
              </a:spcBef>
              <a:spcAft>
                <a:spcPct val="0"/>
              </a:spcAft>
              <a:defRPr sz="2200" b="1">
                <a:solidFill>
                  <a:schemeClr val="bg1"/>
                </a:solidFill>
                <a:latin typeface="Verdana" pitchFamily="34" charset="0"/>
              </a:defRPr>
            </a:lvl3pPr>
            <a:lvl4pPr algn="l" rtl="0" fontAlgn="base">
              <a:spcBef>
                <a:spcPct val="0"/>
              </a:spcBef>
              <a:spcAft>
                <a:spcPct val="0"/>
              </a:spcAft>
              <a:defRPr sz="2200" b="1">
                <a:solidFill>
                  <a:schemeClr val="bg1"/>
                </a:solidFill>
                <a:latin typeface="Verdana" pitchFamily="34" charset="0"/>
              </a:defRPr>
            </a:lvl4pPr>
            <a:lvl5pPr algn="l" rtl="0" fontAlgn="base">
              <a:spcBef>
                <a:spcPct val="0"/>
              </a:spcBef>
              <a:spcAft>
                <a:spcPct val="0"/>
              </a:spcAft>
              <a:defRPr sz="2200" b="1">
                <a:solidFill>
                  <a:schemeClr val="bg1"/>
                </a:solidFill>
                <a:latin typeface="Verdana" pitchFamily="34"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3200" b="1" i="0" u="none" strike="noStrike" kern="0" cap="none" spc="0" normalizeH="0" baseline="0" noProof="0" dirty="0">
                <a:ln>
                  <a:noFill/>
                </a:ln>
                <a:solidFill>
                  <a:srgbClr val="FFFFFF"/>
                </a:solidFill>
                <a:effectLst/>
                <a:uLnTx/>
                <a:uFillTx/>
                <a:latin typeface="Verdana"/>
                <a:ea typeface="+mj-ea"/>
                <a:cs typeface="+mj-cs"/>
              </a:rPr>
              <a:t>The Moon</a:t>
            </a:r>
            <a:endParaRPr kumimoji="0" lang="en-GB" sz="3200" b="1" i="0" u="none" strike="noStrike" kern="0" cap="none" spc="0" normalizeH="0" baseline="0" noProof="0" dirty="0">
              <a:ln>
                <a:noFill/>
              </a:ln>
              <a:solidFill>
                <a:srgbClr val="000000"/>
              </a:solidFill>
              <a:effectLst/>
              <a:uLnTx/>
              <a:uFillTx/>
              <a:latin typeface="Verdana"/>
              <a:ea typeface="+mj-ea"/>
              <a:cs typeface="+mj-cs"/>
            </a:endParaRPr>
          </a:p>
        </p:txBody>
      </p:sp>
      <p:pic>
        <p:nvPicPr>
          <p:cNvPr id="6" name="Picture 5">
            <a:extLst>
              <a:ext uri="{FF2B5EF4-FFF2-40B4-BE49-F238E27FC236}">
                <a16:creationId xmlns:a16="http://schemas.microsoft.com/office/drawing/2014/main" id="{12787D3D-A79C-6B37-4C25-F8940EF3EE64}"/>
              </a:ext>
            </a:extLst>
          </p:cNvPr>
          <p:cNvPicPr>
            <a:picLocks noChangeAspect="1"/>
          </p:cNvPicPr>
          <p:nvPr/>
        </p:nvPicPr>
        <p:blipFill>
          <a:blip r:embed="rId3"/>
          <a:stretch>
            <a:fillRect/>
          </a:stretch>
        </p:blipFill>
        <p:spPr>
          <a:xfrm>
            <a:off x="160987" y="756371"/>
            <a:ext cx="4534293" cy="5624047"/>
          </a:xfrm>
          <a:prstGeom prst="rect">
            <a:avLst/>
          </a:prstGeom>
        </p:spPr>
      </p:pic>
      <p:pic>
        <p:nvPicPr>
          <p:cNvPr id="8" name="Picture 7">
            <a:extLst>
              <a:ext uri="{FF2B5EF4-FFF2-40B4-BE49-F238E27FC236}">
                <a16:creationId xmlns:a16="http://schemas.microsoft.com/office/drawing/2014/main" id="{C7FD21E0-667F-EE66-B226-1CF0497AC15E}"/>
              </a:ext>
            </a:extLst>
          </p:cNvPr>
          <p:cNvPicPr>
            <a:picLocks noChangeAspect="1"/>
          </p:cNvPicPr>
          <p:nvPr/>
        </p:nvPicPr>
        <p:blipFill>
          <a:blip r:embed="rId4"/>
          <a:stretch>
            <a:fillRect/>
          </a:stretch>
        </p:blipFill>
        <p:spPr>
          <a:xfrm>
            <a:off x="7764396" y="1037409"/>
            <a:ext cx="4427604" cy="5303980"/>
          </a:xfrm>
          <a:prstGeom prst="rect">
            <a:avLst/>
          </a:prstGeom>
        </p:spPr>
      </p:pic>
      <p:pic>
        <p:nvPicPr>
          <p:cNvPr id="16" name="Picture 15">
            <a:extLst>
              <a:ext uri="{FF2B5EF4-FFF2-40B4-BE49-F238E27FC236}">
                <a16:creationId xmlns:a16="http://schemas.microsoft.com/office/drawing/2014/main" id="{EF0A96A8-DDBA-9303-1F12-1F5618F40F73}"/>
              </a:ext>
            </a:extLst>
          </p:cNvPr>
          <p:cNvPicPr>
            <a:picLocks noChangeAspect="1"/>
          </p:cNvPicPr>
          <p:nvPr/>
        </p:nvPicPr>
        <p:blipFill>
          <a:blip r:embed="rId5"/>
          <a:stretch>
            <a:fillRect/>
          </a:stretch>
        </p:blipFill>
        <p:spPr>
          <a:xfrm>
            <a:off x="4695280" y="2413121"/>
            <a:ext cx="3069116" cy="4036168"/>
          </a:xfrm>
          <a:prstGeom prst="rect">
            <a:avLst/>
          </a:prstGeom>
        </p:spPr>
      </p:pic>
      <p:sp>
        <p:nvSpPr>
          <p:cNvPr id="18" name="TextBox 17">
            <a:extLst>
              <a:ext uri="{FF2B5EF4-FFF2-40B4-BE49-F238E27FC236}">
                <a16:creationId xmlns:a16="http://schemas.microsoft.com/office/drawing/2014/main" id="{51E6FE55-4FD4-7376-3583-2ACD9810B371}"/>
              </a:ext>
            </a:extLst>
          </p:cNvPr>
          <p:cNvSpPr txBox="1"/>
          <p:nvPr/>
        </p:nvSpPr>
        <p:spPr>
          <a:xfrm>
            <a:off x="160987" y="5929727"/>
            <a:ext cx="609777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2A2A2A"/>
                </a:solidFill>
                <a:effectLst/>
                <a:uLnTx/>
                <a:uFillTx/>
                <a:latin typeface="Inter"/>
                <a:ea typeface="+mn-ea"/>
                <a:cs typeface="+mn-cs"/>
              </a:rPr>
              <a:t> </a:t>
            </a:r>
            <a:r>
              <a:rPr kumimoji="0" lang="en-GB" sz="1800" b="0" i="0" u="none" strike="noStrike" kern="1200" cap="none" spc="0" normalizeH="0" baseline="0" noProof="0" dirty="0">
                <a:ln>
                  <a:noFill/>
                </a:ln>
                <a:solidFill>
                  <a:srgbClr val="FFFFFF"/>
                </a:solidFill>
                <a:effectLst/>
                <a:uLnTx/>
                <a:uFillTx/>
                <a:latin typeface="Inter"/>
                <a:ea typeface="+mn-ea"/>
                <a:cs typeface="+mn-cs"/>
              </a:rPr>
              <a:t>6:41 p.m. EDT, on April 6, 2026, ARTEMIS II, NASA</a:t>
            </a:r>
            <a:endParaRPr kumimoji="0" lang="en-GB" sz="1800" b="0" i="0" u="none" strike="noStrike" kern="1200" cap="none" spc="0" normalizeH="0" baseline="0" noProof="0" dirty="0">
              <a:ln>
                <a:noFill/>
              </a:ln>
              <a:solidFill>
                <a:srgbClr val="FFFFFF"/>
              </a:solidFill>
              <a:effectLst/>
              <a:uLnTx/>
              <a:uFillTx/>
              <a:latin typeface="Verdana"/>
              <a:ea typeface="+mn-ea"/>
              <a:cs typeface="+mn-cs"/>
            </a:endParaRPr>
          </a:p>
        </p:txBody>
      </p:sp>
      <p:sp>
        <p:nvSpPr>
          <p:cNvPr id="4" name="TextBox 3">
            <a:extLst>
              <a:ext uri="{FF2B5EF4-FFF2-40B4-BE49-F238E27FC236}">
                <a16:creationId xmlns:a16="http://schemas.microsoft.com/office/drawing/2014/main" id="{CEDCA31B-C5AE-CE30-7BEC-59CA3D0BD2A9}"/>
              </a:ext>
            </a:extLst>
          </p:cNvPr>
          <p:cNvSpPr txBox="1"/>
          <p:nvPr/>
        </p:nvSpPr>
        <p:spPr>
          <a:xfrm>
            <a:off x="99633" y="921495"/>
            <a:ext cx="4595647" cy="2421176"/>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400"/>
              </a:spcAft>
              <a:buClrTx/>
              <a:buSzTx/>
              <a:buFontTx/>
              <a:buBlip>
                <a:blip r:embed="rId6"/>
              </a:buBlip>
              <a:tabLst/>
              <a:defRPr/>
            </a:pPr>
            <a:r>
              <a:rPr kumimoji="0" lang="pt-PT" sz="1600" b="0" i="0" u="none" strike="noStrike" kern="1200" cap="none" spc="0" normalizeH="0" baseline="0" noProof="0" dirty="0">
                <a:ln w="18415" cmpd="sng">
                  <a:noFill/>
                  <a:prstDash val="solid"/>
                </a:ln>
                <a:solidFill>
                  <a:srgbClr val="FFFFFF"/>
                </a:solidFill>
                <a:effectLst/>
                <a:uLnTx/>
                <a:uFillTx/>
                <a:latin typeface="Arial Nova Cond"/>
                <a:ea typeface="+mn-ea"/>
                <a:cs typeface="+mn-cs"/>
              </a:rPr>
              <a:t>No  </a:t>
            </a:r>
            <a:r>
              <a:rPr kumimoji="0" lang="pt-PT" sz="1600" b="0" i="0" u="none" strike="noStrike" kern="1200" cap="none" spc="0" normalizeH="0" baseline="0" noProof="0" dirty="0" err="1">
                <a:ln w="18415" cmpd="sng">
                  <a:noFill/>
                  <a:prstDash val="solid"/>
                </a:ln>
                <a:solidFill>
                  <a:srgbClr val="FFFFFF"/>
                </a:solidFill>
                <a:effectLst/>
                <a:uLnTx/>
                <a:uFillTx/>
                <a:latin typeface="Arial Nova Cond"/>
                <a:ea typeface="+mn-ea"/>
                <a:cs typeface="+mn-cs"/>
              </a:rPr>
              <a:t>Atmosphere</a:t>
            </a:r>
            <a:r>
              <a:rPr kumimoji="0" lang="pt-PT" sz="1600" b="0" i="0" u="none" strike="noStrike" kern="1200" cap="none" spc="0" normalizeH="0" baseline="0" noProof="0" dirty="0">
                <a:ln w="18415" cmpd="sng">
                  <a:noFill/>
                  <a:prstDash val="solid"/>
                </a:ln>
                <a:solidFill>
                  <a:srgbClr val="FFFFFF"/>
                </a:solidFill>
                <a:effectLst/>
                <a:uLnTx/>
                <a:uFillTx/>
                <a:latin typeface="Arial Nova Cond"/>
                <a:ea typeface="+mn-ea"/>
                <a:cs typeface="+mn-cs"/>
              </a:rPr>
              <a:t> </a:t>
            </a:r>
          </a:p>
          <a:p>
            <a:pPr marL="0" marR="0" lvl="0" indent="0" algn="just" defTabSz="457200" rtl="0" eaLnBrk="1" fontAlgn="auto" latinLnBrk="0" hangingPunct="1">
              <a:lnSpc>
                <a:spcPct val="100000"/>
              </a:lnSpc>
              <a:spcBef>
                <a:spcPts val="0"/>
              </a:spcBef>
              <a:spcAft>
                <a:spcPts val="400"/>
              </a:spcAft>
              <a:buClrTx/>
              <a:buSzTx/>
              <a:buFontTx/>
              <a:buBlip>
                <a:blip r:embed="rId6"/>
              </a:buBlip>
              <a:tabLst/>
              <a:defRPr/>
            </a:pPr>
            <a:endParaRPr kumimoji="0" lang="pt-PT" sz="1600" b="0" i="0" u="none" strike="noStrike" kern="1200" cap="none" spc="0" normalizeH="0" baseline="0" noProof="0" dirty="0">
              <a:ln w="18415" cmpd="sng">
                <a:noFill/>
                <a:prstDash val="solid"/>
              </a:ln>
              <a:solidFill>
                <a:srgbClr val="FFFFFF"/>
              </a:solidFill>
              <a:effectLst/>
              <a:uLnTx/>
              <a:uFillTx/>
              <a:latin typeface="Arial Nova Cond"/>
              <a:ea typeface="+mn-ea"/>
              <a:cs typeface="+mn-cs"/>
            </a:endParaRPr>
          </a:p>
          <a:p>
            <a:pPr marL="0" marR="0" lvl="0" indent="0" algn="just" defTabSz="457200" rtl="0" eaLnBrk="1" fontAlgn="auto" latinLnBrk="0" hangingPunct="1">
              <a:lnSpc>
                <a:spcPct val="100000"/>
              </a:lnSpc>
              <a:spcBef>
                <a:spcPts val="0"/>
              </a:spcBef>
              <a:spcAft>
                <a:spcPts val="400"/>
              </a:spcAft>
              <a:buClrTx/>
              <a:buSzTx/>
              <a:buFontTx/>
              <a:buBlip>
                <a:blip r:embed="rId6"/>
              </a:buBlip>
              <a:tabLst/>
              <a:defRPr/>
            </a:pPr>
            <a:r>
              <a:rPr kumimoji="0" lang="pt-PT" sz="1600" b="0" i="0" u="none" strike="noStrike" kern="1200" cap="none" spc="0" normalizeH="0" baseline="0" noProof="0" dirty="0">
                <a:ln w="18415" cmpd="sng">
                  <a:noFill/>
                  <a:prstDash val="solid"/>
                </a:ln>
                <a:solidFill>
                  <a:srgbClr val="FFFFFF"/>
                </a:solidFill>
                <a:effectLst/>
                <a:uLnTx/>
                <a:uFillTx/>
                <a:latin typeface="Arial Nova Cond"/>
                <a:ea typeface="+mn-ea"/>
                <a:cs typeface="+mn-cs"/>
              </a:rPr>
              <a:t> </a:t>
            </a:r>
            <a:r>
              <a:rPr kumimoji="0" lang="pt-PT" sz="1600" b="0" i="0" u="none" strike="noStrike" kern="1200" cap="none" spc="0" normalizeH="0" baseline="0" noProof="0" dirty="0" err="1">
                <a:ln w="18415" cmpd="sng">
                  <a:noFill/>
                  <a:prstDash val="solid"/>
                </a:ln>
                <a:solidFill>
                  <a:srgbClr val="FFFFFF"/>
                </a:solidFill>
                <a:effectLst/>
                <a:uLnTx/>
                <a:uFillTx/>
                <a:latin typeface="Arial Nova Cond"/>
                <a:ea typeface="+mn-ea"/>
                <a:cs typeface="+mn-cs"/>
              </a:rPr>
              <a:t>Very</a:t>
            </a:r>
            <a:r>
              <a:rPr kumimoji="0" lang="pt-PT" sz="1600" b="0" i="0" u="none" strike="noStrike" kern="1200" cap="none" spc="0" normalizeH="0" baseline="0" noProof="0" dirty="0">
                <a:ln w="18415" cmpd="sng">
                  <a:noFill/>
                  <a:prstDash val="solid"/>
                </a:ln>
                <a:solidFill>
                  <a:srgbClr val="FFFFFF"/>
                </a:solidFill>
                <a:effectLst/>
                <a:uLnTx/>
                <a:uFillTx/>
                <a:latin typeface="Arial Nova Cond"/>
                <a:ea typeface="+mn-ea"/>
                <a:cs typeface="+mn-cs"/>
              </a:rPr>
              <a:t> </a:t>
            </a:r>
            <a:r>
              <a:rPr kumimoji="0" lang="pt-PT" sz="1600" b="0" i="0" u="none" strike="noStrike" kern="1200" cap="none" spc="0" normalizeH="0" baseline="0" noProof="0" dirty="0" err="1">
                <a:ln w="18415" cmpd="sng">
                  <a:noFill/>
                  <a:prstDash val="solid"/>
                </a:ln>
                <a:solidFill>
                  <a:srgbClr val="FFFFFF"/>
                </a:solidFill>
                <a:effectLst/>
                <a:uLnTx/>
                <a:uFillTx/>
                <a:latin typeface="Arial Nova Cond"/>
                <a:ea typeface="+mn-ea"/>
                <a:cs typeface="+mn-cs"/>
              </a:rPr>
              <a:t>weak</a:t>
            </a:r>
            <a:r>
              <a:rPr kumimoji="0" lang="pt-PT" sz="1600" b="0" i="0" u="none" strike="noStrike" kern="1200" cap="none" spc="0" normalizeH="0" baseline="0" noProof="0" dirty="0">
                <a:ln w="18415" cmpd="sng">
                  <a:noFill/>
                  <a:prstDash val="solid"/>
                </a:ln>
                <a:solidFill>
                  <a:srgbClr val="FFFFFF"/>
                </a:solidFill>
                <a:effectLst/>
                <a:uLnTx/>
                <a:uFillTx/>
                <a:latin typeface="Arial Nova Cond"/>
                <a:ea typeface="+mn-ea"/>
                <a:cs typeface="+mn-cs"/>
              </a:rPr>
              <a:t> </a:t>
            </a:r>
            <a:r>
              <a:rPr kumimoji="0" lang="pt-PT" sz="1600" b="0" i="0" u="none" strike="noStrike" kern="1200" cap="none" spc="0" normalizeH="0" baseline="0" noProof="0" dirty="0" err="1">
                <a:ln w="18415" cmpd="sng">
                  <a:noFill/>
                  <a:prstDash val="solid"/>
                </a:ln>
                <a:solidFill>
                  <a:srgbClr val="FFFFFF"/>
                </a:solidFill>
                <a:effectLst/>
                <a:uLnTx/>
                <a:uFillTx/>
                <a:latin typeface="Arial Nova Cond"/>
                <a:ea typeface="+mn-ea"/>
                <a:cs typeface="+mn-cs"/>
              </a:rPr>
              <a:t>localized</a:t>
            </a:r>
            <a:r>
              <a:rPr kumimoji="0" lang="pt-PT" sz="1600" b="0" i="0" u="none" strike="noStrike" kern="1200" cap="none" spc="0" normalizeH="0" baseline="0" noProof="0" dirty="0">
                <a:ln w="18415" cmpd="sng">
                  <a:noFill/>
                  <a:prstDash val="solid"/>
                </a:ln>
                <a:solidFill>
                  <a:srgbClr val="FFFFFF"/>
                </a:solidFill>
                <a:effectLst/>
                <a:uLnTx/>
                <a:uFillTx/>
                <a:latin typeface="Arial Nova Cond"/>
                <a:ea typeface="+mn-ea"/>
                <a:cs typeface="+mn-cs"/>
              </a:rPr>
              <a:t> </a:t>
            </a:r>
            <a:r>
              <a:rPr kumimoji="0" lang="pt-PT" sz="1600" b="0" i="0" u="none" strike="noStrike" kern="1200" cap="none" spc="0" normalizeH="0" baseline="0" noProof="0" dirty="0" err="1">
                <a:ln w="18415" cmpd="sng">
                  <a:noFill/>
                  <a:prstDash val="solid"/>
                </a:ln>
                <a:solidFill>
                  <a:srgbClr val="FFFFFF"/>
                </a:solidFill>
                <a:effectLst/>
                <a:uLnTx/>
                <a:uFillTx/>
                <a:latin typeface="Arial Nova Cond"/>
                <a:ea typeface="+mn-ea"/>
                <a:cs typeface="+mn-cs"/>
              </a:rPr>
              <a:t>crustal</a:t>
            </a:r>
            <a:r>
              <a:rPr kumimoji="0" lang="pt-PT" sz="1600" b="0" i="0" u="none" strike="noStrike" kern="1200" cap="none" spc="0" normalizeH="0" baseline="0" noProof="0" dirty="0">
                <a:ln w="18415" cmpd="sng">
                  <a:noFill/>
                  <a:prstDash val="solid"/>
                </a:ln>
                <a:solidFill>
                  <a:srgbClr val="FFFFFF"/>
                </a:solidFill>
                <a:effectLst/>
                <a:uLnTx/>
                <a:uFillTx/>
                <a:latin typeface="Arial Nova Cond"/>
                <a:ea typeface="+mn-ea"/>
                <a:cs typeface="+mn-cs"/>
              </a:rPr>
              <a:t> </a:t>
            </a:r>
            <a:r>
              <a:rPr kumimoji="0" lang="pt-PT" sz="1600" b="0" i="0" u="none" strike="noStrike" kern="1200" cap="none" spc="0" normalizeH="0" baseline="0" noProof="0" dirty="0" err="1">
                <a:ln w="18415" cmpd="sng">
                  <a:noFill/>
                  <a:prstDash val="solid"/>
                </a:ln>
                <a:solidFill>
                  <a:srgbClr val="FFFFFF"/>
                </a:solidFill>
                <a:effectLst/>
                <a:uLnTx/>
                <a:uFillTx/>
                <a:latin typeface="Arial Nova Cond"/>
                <a:ea typeface="+mn-ea"/>
                <a:cs typeface="+mn-cs"/>
              </a:rPr>
              <a:t>magnetic</a:t>
            </a:r>
            <a:r>
              <a:rPr kumimoji="0" lang="pt-PT" sz="1600" b="0" i="0" u="none" strike="noStrike" kern="1200" cap="none" spc="0" normalizeH="0" baseline="0" noProof="0" dirty="0">
                <a:ln w="18415" cmpd="sng">
                  <a:noFill/>
                  <a:prstDash val="solid"/>
                </a:ln>
                <a:solidFill>
                  <a:srgbClr val="FFFFFF"/>
                </a:solidFill>
                <a:effectLst/>
                <a:uLnTx/>
                <a:uFillTx/>
                <a:latin typeface="Arial Nova Cond"/>
                <a:ea typeface="+mn-ea"/>
                <a:cs typeface="+mn-cs"/>
              </a:rPr>
              <a:t> </a:t>
            </a:r>
            <a:r>
              <a:rPr kumimoji="0" lang="pt-PT" sz="1600" b="0" i="0" u="none" strike="noStrike" kern="1200" cap="none" spc="0" normalizeH="0" baseline="0" noProof="0" dirty="0" err="1">
                <a:ln w="18415" cmpd="sng">
                  <a:noFill/>
                  <a:prstDash val="solid"/>
                </a:ln>
                <a:solidFill>
                  <a:srgbClr val="FFFFFF"/>
                </a:solidFill>
                <a:effectLst/>
                <a:uLnTx/>
                <a:uFillTx/>
                <a:latin typeface="Arial Nova Cond"/>
                <a:ea typeface="+mn-ea"/>
                <a:cs typeface="+mn-cs"/>
              </a:rPr>
              <a:t>field</a:t>
            </a:r>
            <a:endParaRPr kumimoji="0" lang="pt-PT" sz="1600" b="0" i="0" u="none" strike="noStrike" kern="1200" cap="none" spc="0" normalizeH="0" baseline="0" noProof="0" dirty="0">
              <a:ln w="18415" cmpd="sng">
                <a:noFill/>
                <a:prstDash val="solid"/>
              </a:ln>
              <a:solidFill>
                <a:srgbClr val="FFFFFF"/>
              </a:solidFill>
              <a:effectLst/>
              <a:uLnTx/>
              <a:uFillTx/>
              <a:latin typeface="Arial Nova Cond"/>
              <a:ea typeface="+mn-ea"/>
              <a:cs typeface="+mn-cs"/>
            </a:endParaRPr>
          </a:p>
          <a:p>
            <a:pPr marL="0" marR="0" lvl="0" indent="0" algn="just" defTabSz="457200" rtl="0" eaLnBrk="1" fontAlgn="auto" latinLnBrk="0" hangingPunct="1">
              <a:lnSpc>
                <a:spcPct val="100000"/>
              </a:lnSpc>
              <a:spcBef>
                <a:spcPts val="0"/>
              </a:spcBef>
              <a:spcAft>
                <a:spcPts val="400"/>
              </a:spcAft>
              <a:buClrTx/>
              <a:buSzTx/>
              <a:buFontTx/>
              <a:buBlip>
                <a:blip r:embed="rId6"/>
              </a:buBlip>
              <a:tabLst/>
              <a:defRPr/>
            </a:pPr>
            <a:endParaRPr kumimoji="0" lang="pt-PT" sz="1600" b="0" i="0" u="none" strike="noStrike" kern="1200" cap="none" spc="0" normalizeH="0" baseline="0" noProof="0" dirty="0">
              <a:ln w="18415" cmpd="sng">
                <a:noFill/>
                <a:prstDash val="solid"/>
              </a:ln>
              <a:solidFill>
                <a:srgbClr val="FFFFFF"/>
              </a:solidFill>
              <a:effectLst/>
              <a:uLnTx/>
              <a:uFillTx/>
              <a:latin typeface="Arial Nova Cond"/>
              <a:ea typeface="+mn-ea"/>
              <a:cs typeface="+mn-cs"/>
            </a:endParaRPr>
          </a:p>
          <a:p>
            <a:pPr marL="0" marR="0" lvl="0" indent="0" algn="just" defTabSz="457200" rtl="0" eaLnBrk="1" fontAlgn="auto" latinLnBrk="0" hangingPunct="1">
              <a:lnSpc>
                <a:spcPct val="100000"/>
              </a:lnSpc>
              <a:spcBef>
                <a:spcPts val="0"/>
              </a:spcBef>
              <a:spcAft>
                <a:spcPts val="400"/>
              </a:spcAft>
              <a:buClrTx/>
              <a:buSzTx/>
              <a:buFontTx/>
              <a:buBlip>
                <a:blip r:embed="rId6"/>
              </a:buBlip>
              <a:tabLst/>
              <a:defRPr/>
            </a:pPr>
            <a:r>
              <a:rPr kumimoji="0" lang="pt-PT" sz="1600" b="0" i="0" u="none" strike="noStrike" kern="1200" cap="none" spc="0" normalizeH="0" baseline="0" noProof="0" dirty="0">
                <a:ln w="18415" cmpd="sng">
                  <a:noFill/>
                  <a:prstDash val="solid"/>
                </a:ln>
                <a:solidFill>
                  <a:srgbClr val="FFFFFF"/>
                </a:solidFill>
                <a:effectLst/>
                <a:uLnTx/>
                <a:uFillTx/>
                <a:latin typeface="Arial Nova Cond"/>
                <a:ea typeface="+mn-ea"/>
                <a:cs typeface="+mn-cs"/>
              </a:rPr>
              <a:t> </a:t>
            </a:r>
            <a:r>
              <a:rPr kumimoji="0" lang="pt-PT" sz="1600" b="0" i="0" u="none" strike="noStrike" kern="1200" cap="none" spc="0" normalizeH="0" baseline="0" noProof="0" dirty="0" err="1">
                <a:ln w="18415" cmpd="sng">
                  <a:noFill/>
                  <a:prstDash val="solid"/>
                </a:ln>
                <a:solidFill>
                  <a:srgbClr val="FFFFFF"/>
                </a:solidFill>
                <a:effectLst/>
                <a:uLnTx/>
                <a:uFillTx/>
                <a:latin typeface="Arial Nova Cond"/>
                <a:ea typeface="+mn-ea"/>
                <a:cs typeface="+mn-cs"/>
              </a:rPr>
              <a:t>Radiation</a:t>
            </a:r>
            <a:r>
              <a:rPr kumimoji="0" lang="pt-PT" sz="1600" b="0" i="0" u="none" strike="noStrike" kern="1200" cap="none" spc="0" normalizeH="0" baseline="0" noProof="0" dirty="0">
                <a:ln w="18415" cmpd="sng">
                  <a:noFill/>
                  <a:prstDash val="solid"/>
                </a:ln>
                <a:solidFill>
                  <a:srgbClr val="FFFFFF"/>
                </a:solidFill>
                <a:effectLst/>
                <a:uLnTx/>
                <a:uFillTx/>
                <a:latin typeface="Arial Nova Cond"/>
                <a:ea typeface="+mn-ea"/>
                <a:cs typeface="+mn-cs"/>
              </a:rPr>
              <a:t> </a:t>
            </a:r>
            <a:r>
              <a:rPr kumimoji="0" lang="pt-PT" sz="1600" b="0" i="0" u="none" strike="noStrike" kern="1200" cap="none" spc="0" normalizeH="0" baseline="0" noProof="0" dirty="0" err="1">
                <a:ln w="18415" cmpd="sng">
                  <a:noFill/>
                  <a:prstDash val="solid"/>
                </a:ln>
                <a:solidFill>
                  <a:srgbClr val="FFFFFF"/>
                </a:solidFill>
                <a:effectLst/>
                <a:uLnTx/>
                <a:uFillTx/>
                <a:latin typeface="Arial Nova Cond"/>
                <a:ea typeface="+mn-ea"/>
                <a:cs typeface="+mn-cs"/>
              </a:rPr>
              <a:t>environment</a:t>
            </a:r>
            <a:r>
              <a:rPr kumimoji="0" lang="pt-PT" sz="1600" b="0" i="0" u="none" strike="noStrike" kern="1200" cap="none" spc="0" normalizeH="0" baseline="0" noProof="0" dirty="0">
                <a:ln w="18415" cmpd="sng">
                  <a:noFill/>
                  <a:prstDash val="solid"/>
                </a:ln>
                <a:solidFill>
                  <a:srgbClr val="FFFFFF"/>
                </a:solidFill>
                <a:effectLst/>
                <a:uLnTx/>
                <a:uFillTx/>
                <a:latin typeface="Arial Nova Cond"/>
                <a:ea typeface="+mn-ea"/>
                <a:cs typeface="+mn-cs"/>
              </a:rPr>
              <a:t> </a:t>
            </a:r>
          </a:p>
          <a:p>
            <a:pPr marL="0" marR="0" lvl="0" indent="0" algn="l" defTabSz="457200" rtl="0" eaLnBrk="1" fontAlgn="auto" latinLnBrk="0" hangingPunct="1">
              <a:lnSpc>
                <a:spcPct val="100000"/>
              </a:lnSpc>
              <a:spcBef>
                <a:spcPts val="0"/>
              </a:spcBef>
              <a:spcAft>
                <a:spcPts val="400"/>
              </a:spcAft>
              <a:buClrTx/>
              <a:buSzPct val="150000"/>
              <a:buFontTx/>
              <a:buNone/>
              <a:tabLst/>
              <a:defRPr/>
            </a:pPr>
            <a:r>
              <a:rPr kumimoji="0" lang="pt-PT" sz="1600" b="0" i="0" u="none" strike="noStrike" kern="1200" cap="none" spc="0" normalizeH="0" baseline="0" noProof="0" dirty="0">
                <a:ln w="18415" cmpd="sng">
                  <a:noFill/>
                  <a:prstDash val="solid"/>
                </a:ln>
                <a:solidFill>
                  <a:srgbClr val="FFFFFF"/>
                </a:solidFill>
                <a:effectLst/>
                <a:uLnTx/>
                <a:uFillTx/>
                <a:latin typeface="Arial Nova Cond"/>
                <a:ea typeface="+mn-ea"/>
                <a:cs typeface="+mn-cs"/>
              </a:rPr>
              <a:t>	 SEP </a:t>
            </a:r>
            <a:r>
              <a:rPr kumimoji="0" lang="pt-PT" sz="1600" b="0" i="0" u="none" strike="noStrike" kern="1200" cap="none" spc="0" normalizeH="0" baseline="0" noProof="0" dirty="0" err="1">
                <a:ln w="18415" cmpd="sng">
                  <a:noFill/>
                  <a:prstDash val="solid"/>
                </a:ln>
                <a:solidFill>
                  <a:srgbClr val="FFFFFF"/>
                </a:solidFill>
                <a:effectLst/>
                <a:uLnTx/>
                <a:uFillTx/>
                <a:latin typeface="Arial Nova Cond"/>
                <a:ea typeface="+mn-ea"/>
                <a:cs typeface="+mn-cs"/>
              </a:rPr>
              <a:t>and</a:t>
            </a:r>
            <a:r>
              <a:rPr kumimoji="0" lang="pt-PT" sz="1600" b="0" i="0" u="none" strike="noStrike" kern="1200" cap="none" spc="0" normalizeH="0" baseline="0" noProof="0" dirty="0">
                <a:ln w="18415" cmpd="sng">
                  <a:noFill/>
                  <a:prstDash val="solid"/>
                </a:ln>
                <a:solidFill>
                  <a:srgbClr val="FFFFFF"/>
                </a:solidFill>
                <a:effectLst/>
                <a:uLnTx/>
                <a:uFillTx/>
                <a:latin typeface="Arial Nova Cond"/>
                <a:ea typeface="+mn-ea"/>
                <a:cs typeface="+mn-cs"/>
              </a:rPr>
              <a:t> GCR @ 1AU</a:t>
            </a:r>
          </a:p>
          <a:p>
            <a:pPr marL="0" marR="0" lvl="0" indent="0" algn="l" defTabSz="457200" rtl="0" eaLnBrk="1" fontAlgn="auto" latinLnBrk="0" hangingPunct="1">
              <a:lnSpc>
                <a:spcPct val="100000"/>
              </a:lnSpc>
              <a:spcBef>
                <a:spcPts val="0"/>
              </a:spcBef>
              <a:spcAft>
                <a:spcPts val="400"/>
              </a:spcAft>
              <a:buClrTx/>
              <a:buSzPct val="150000"/>
              <a:buFontTx/>
              <a:buNone/>
              <a:tabLst/>
              <a:defRPr/>
            </a:pPr>
            <a:r>
              <a:rPr kumimoji="0" lang="pt-PT" sz="1600" b="0" i="0" u="none" strike="noStrike" kern="1200" cap="none" spc="0" normalizeH="0" baseline="0" noProof="0" dirty="0">
                <a:ln w="18415" cmpd="sng">
                  <a:noFill/>
                  <a:prstDash val="solid"/>
                </a:ln>
                <a:solidFill>
                  <a:srgbClr val="FFFFFF"/>
                </a:solidFill>
                <a:effectLst/>
                <a:uLnTx/>
                <a:uFillTx/>
                <a:latin typeface="Arial Nova Cond"/>
                <a:ea typeface="+mn-ea"/>
                <a:cs typeface="+mn-cs"/>
              </a:rPr>
              <a:t>	 Albedo </a:t>
            </a:r>
            <a:r>
              <a:rPr kumimoji="0" lang="pt-PT" sz="1600" b="0" i="0" u="none" strike="noStrike" kern="1200" cap="none" spc="0" normalizeH="0" baseline="0" noProof="0" dirty="0" err="1">
                <a:ln w="18415" cmpd="sng">
                  <a:noFill/>
                  <a:prstDash val="solid"/>
                </a:ln>
                <a:solidFill>
                  <a:srgbClr val="FFFFFF"/>
                </a:solidFill>
                <a:effectLst/>
                <a:uLnTx/>
                <a:uFillTx/>
                <a:latin typeface="Arial Nova Cond"/>
                <a:ea typeface="+mn-ea"/>
                <a:cs typeface="+mn-cs"/>
              </a:rPr>
              <a:t>neutrons</a:t>
            </a:r>
            <a:r>
              <a:rPr kumimoji="0" lang="pt-PT" sz="1600" b="0" i="0" u="none" strike="noStrike" kern="1200" cap="none" spc="0" normalizeH="0" baseline="0" noProof="0" dirty="0">
                <a:ln w="18415" cmpd="sng">
                  <a:noFill/>
                  <a:prstDash val="solid"/>
                </a:ln>
                <a:solidFill>
                  <a:srgbClr val="FFFFFF"/>
                </a:solidFill>
                <a:effectLst/>
                <a:uLnTx/>
                <a:uFillTx/>
                <a:latin typeface="Arial Nova Cond"/>
                <a:ea typeface="+mn-ea"/>
                <a:cs typeface="+mn-cs"/>
              </a:rPr>
              <a:t> (</a:t>
            </a:r>
            <a:r>
              <a:rPr kumimoji="0" lang="pt-PT" sz="1600" b="0" i="0" u="none" strike="noStrike" kern="1200" cap="none" spc="0" normalizeH="0" baseline="0" noProof="0" dirty="0" err="1">
                <a:ln w="18415" cmpd="sng">
                  <a:noFill/>
                  <a:prstDash val="solid"/>
                </a:ln>
                <a:solidFill>
                  <a:srgbClr val="FFFFFF"/>
                </a:solidFill>
                <a:effectLst/>
                <a:uLnTx/>
                <a:uFillTx/>
                <a:latin typeface="Arial Nova Cond"/>
                <a:ea typeface="+mn-ea"/>
                <a:cs typeface="+mn-cs"/>
              </a:rPr>
              <a:t>modulated</a:t>
            </a:r>
            <a:r>
              <a:rPr kumimoji="0" lang="pt-PT" sz="1600" b="0" i="0" u="none" strike="noStrike" kern="1200" cap="none" spc="0" normalizeH="0" baseline="0" noProof="0" dirty="0">
                <a:ln w="18415" cmpd="sng">
                  <a:noFill/>
                  <a:prstDash val="solid"/>
                </a:ln>
                <a:solidFill>
                  <a:srgbClr val="FFFFFF"/>
                </a:solidFill>
                <a:effectLst/>
                <a:uLnTx/>
                <a:uFillTx/>
                <a:latin typeface="Arial Nova Cond"/>
                <a:ea typeface="+mn-ea"/>
                <a:cs typeface="+mn-cs"/>
              </a:rPr>
              <a:t> </a:t>
            </a:r>
            <a:r>
              <a:rPr kumimoji="0" lang="pt-PT" sz="1600" b="0" i="0" u="none" strike="noStrike" kern="1200" cap="none" spc="0" normalizeH="0" baseline="0" noProof="0" dirty="0" err="1">
                <a:ln w="18415" cmpd="sng">
                  <a:noFill/>
                  <a:prstDash val="solid"/>
                </a:ln>
                <a:solidFill>
                  <a:srgbClr val="FFFFFF"/>
                </a:solidFill>
                <a:effectLst/>
                <a:uLnTx/>
                <a:uFillTx/>
                <a:latin typeface="Arial Nova Cond"/>
                <a:ea typeface="+mn-ea"/>
                <a:cs typeface="+mn-cs"/>
              </a:rPr>
              <a:t>by</a:t>
            </a:r>
            <a:r>
              <a:rPr kumimoji="0" lang="pt-PT" sz="1600" b="0" i="0" u="none" strike="noStrike" kern="1200" cap="none" spc="0" normalizeH="0" baseline="0" noProof="0" dirty="0">
                <a:ln w="18415" cmpd="sng">
                  <a:noFill/>
                  <a:prstDash val="solid"/>
                </a:ln>
                <a:solidFill>
                  <a:srgbClr val="FFFFFF"/>
                </a:solidFill>
                <a:effectLst/>
                <a:uLnTx/>
                <a:uFillTx/>
                <a:latin typeface="Arial Nova Cond"/>
                <a:ea typeface="+mn-ea"/>
                <a:cs typeface="+mn-cs"/>
              </a:rPr>
              <a:t> H</a:t>
            </a:r>
            <a:r>
              <a:rPr kumimoji="0" lang="pt-PT" sz="1600" b="0" i="0" u="none" strike="noStrike" kern="1200" cap="none" spc="0" normalizeH="0" baseline="-25000" noProof="0" dirty="0">
                <a:ln w="18415" cmpd="sng">
                  <a:noFill/>
                  <a:prstDash val="solid"/>
                </a:ln>
                <a:solidFill>
                  <a:srgbClr val="FFFFFF"/>
                </a:solidFill>
                <a:effectLst/>
                <a:uLnTx/>
                <a:uFillTx/>
                <a:latin typeface="Arial Nova Cond"/>
                <a:ea typeface="+mn-ea"/>
                <a:cs typeface="+mn-cs"/>
              </a:rPr>
              <a:t>2</a:t>
            </a:r>
            <a:r>
              <a:rPr kumimoji="0" lang="pt-PT" sz="1600" b="0" i="0" u="none" strike="noStrike" kern="1200" cap="none" spc="0" normalizeH="0" baseline="0" noProof="0" dirty="0">
                <a:ln w="18415" cmpd="sng">
                  <a:noFill/>
                  <a:prstDash val="solid"/>
                </a:ln>
                <a:solidFill>
                  <a:srgbClr val="FFFFFF"/>
                </a:solidFill>
                <a:effectLst/>
                <a:uLnTx/>
                <a:uFillTx/>
                <a:latin typeface="Arial Nova Cond"/>
                <a:ea typeface="+mn-ea"/>
                <a:cs typeface="+mn-cs"/>
              </a:rPr>
              <a:t>O)</a:t>
            </a:r>
          </a:p>
          <a:p>
            <a:pPr marL="0" marR="0" lvl="0" indent="0" algn="l" defTabSz="457200" rtl="0" eaLnBrk="1" fontAlgn="auto" latinLnBrk="0" hangingPunct="1">
              <a:lnSpc>
                <a:spcPct val="100000"/>
              </a:lnSpc>
              <a:spcBef>
                <a:spcPts val="0"/>
              </a:spcBef>
              <a:spcAft>
                <a:spcPts val="400"/>
              </a:spcAft>
              <a:buClrTx/>
              <a:buSzPct val="150000"/>
              <a:buFontTx/>
              <a:buNone/>
              <a:tabLst/>
              <a:defRPr/>
            </a:pPr>
            <a:r>
              <a:rPr kumimoji="0" lang="pt-PT" sz="1600" b="0" i="0" u="none" strike="noStrike" kern="1200" cap="none" spc="0" normalizeH="0" baseline="0" noProof="0" dirty="0">
                <a:ln w="18415" cmpd="sng">
                  <a:noFill/>
                  <a:prstDash val="solid"/>
                </a:ln>
                <a:solidFill>
                  <a:srgbClr val="FFFFFF"/>
                </a:solidFill>
                <a:effectLst/>
                <a:uLnTx/>
                <a:uFillTx/>
                <a:latin typeface="Arial Nova Cond"/>
                <a:ea typeface="+mn-ea"/>
                <a:cs typeface="+mn-cs"/>
              </a:rPr>
              <a:t>	 No </a:t>
            </a:r>
            <a:r>
              <a:rPr kumimoji="0" lang="pt-PT" sz="1600" b="0" i="0" u="none" strike="noStrike" kern="1200" cap="none" spc="0" normalizeH="0" baseline="0" noProof="0" dirty="0" err="1">
                <a:ln w="18415" cmpd="sng">
                  <a:noFill/>
                  <a:prstDash val="solid"/>
                </a:ln>
                <a:solidFill>
                  <a:srgbClr val="FFFFFF"/>
                </a:solidFill>
                <a:effectLst/>
                <a:uLnTx/>
                <a:uFillTx/>
                <a:latin typeface="Arial Nova Cond"/>
                <a:ea typeface="+mn-ea"/>
                <a:cs typeface="+mn-cs"/>
              </a:rPr>
              <a:t>radiation</a:t>
            </a:r>
            <a:r>
              <a:rPr kumimoji="0" lang="pt-PT" sz="1600" b="0" i="0" u="none" strike="noStrike" kern="1200" cap="none" spc="0" normalizeH="0" baseline="0" noProof="0" dirty="0">
                <a:ln w="18415" cmpd="sng">
                  <a:noFill/>
                  <a:prstDash val="solid"/>
                </a:ln>
                <a:solidFill>
                  <a:srgbClr val="FFFFFF"/>
                </a:solidFill>
                <a:effectLst/>
                <a:uLnTx/>
                <a:uFillTx/>
                <a:latin typeface="Arial Nova Cond"/>
                <a:ea typeface="+mn-ea"/>
                <a:cs typeface="+mn-cs"/>
              </a:rPr>
              <a:t> </a:t>
            </a:r>
            <a:r>
              <a:rPr kumimoji="0" lang="pt-PT" sz="1600" b="0" i="0" u="none" strike="noStrike" kern="1200" cap="none" spc="0" normalizeH="0" baseline="0" noProof="0" dirty="0" err="1">
                <a:ln w="18415" cmpd="sng">
                  <a:noFill/>
                  <a:prstDash val="solid"/>
                </a:ln>
                <a:solidFill>
                  <a:srgbClr val="FFFFFF"/>
                </a:solidFill>
                <a:effectLst/>
                <a:uLnTx/>
                <a:uFillTx/>
                <a:latin typeface="Arial Nova Cond"/>
                <a:ea typeface="+mn-ea"/>
                <a:cs typeface="+mn-cs"/>
              </a:rPr>
              <a:t>belts</a:t>
            </a:r>
            <a:endParaRPr kumimoji="0" lang="pt-PT" sz="1600" b="0" i="0" u="none" strike="noStrike" kern="1200" cap="none" spc="0" normalizeH="0" baseline="0" noProof="0" dirty="0">
              <a:ln w="18415" cmpd="sng">
                <a:noFill/>
                <a:prstDash val="solid"/>
              </a:ln>
              <a:solidFill>
                <a:srgbClr val="FFFFFF"/>
              </a:solidFill>
              <a:effectLst/>
              <a:uLnTx/>
              <a:uFillTx/>
              <a:latin typeface="Arial Nova Cond"/>
              <a:ea typeface="+mn-ea"/>
              <a:cs typeface="+mn-cs"/>
            </a:endParaRPr>
          </a:p>
        </p:txBody>
      </p:sp>
    </p:spTree>
    <p:extLst>
      <p:ext uri="{BB962C8B-B14F-4D97-AF65-F5344CB8AC3E}">
        <p14:creationId xmlns:p14="http://schemas.microsoft.com/office/powerpoint/2010/main" val="27042256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8732D-6129-E6EC-8120-3142A077C979}"/>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19DE32B1-2CCF-2B96-33A5-C6F16BBE92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716185"/>
            <a:ext cx="5768840" cy="2487815"/>
          </a:xfrm>
          <a:prstGeom prst="rect">
            <a:avLst/>
          </a:prstGeom>
        </p:spPr>
      </p:pic>
      <p:sp>
        <p:nvSpPr>
          <p:cNvPr id="2" name="Title 2">
            <a:extLst>
              <a:ext uri="{FF2B5EF4-FFF2-40B4-BE49-F238E27FC236}">
                <a16:creationId xmlns:a16="http://schemas.microsoft.com/office/drawing/2014/main" id="{BA47C65E-70D5-7539-E39C-002CCBD5167A}"/>
              </a:ext>
            </a:extLst>
          </p:cNvPr>
          <p:cNvSpPr txBox="1">
            <a:spLocks/>
          </p:cNvSpPr>
          <p:nvPr/>
        </p:nvSpPr>
        <p:spPr>
          <a:xfrm>
            <a:off x="1022211" y="247871"/>
            <a:ext cx="8944033" cy="508500"/>
          </a:xfrm>
          <a:prstGeom prst="rect">
            <a:avLst/>
          </a:prstGeom>
        </p:spPr>
        <p:txBody>
          <a:bodyPr/>
          <a:lstStyle>
            <a:lvl1pPr algn="l" rtl="0" fontAlgn="base">
              <a:spcBef>
                <a:spcPct val="0"/>
              </a:spcBef>
              <a:spcAft>
                <a:spcPct val="0"/>
              </a:spcAft>
              <a:defRPr sz="2200" b="1">
                <a:solidFill>
                  <a:schemeClr val="bg1"/>
                </a:solidFill>
                <a:latin typeface="+mj-lt"/>
                <a:ea typeface="+mj-ea"/>
                <a:cs typeface="+mj-cs"/>
              </a:defRPr>
            </a:lvl1pPr>
            <a:lvl2pPr algn="l" rtl="0" fontAlgn="base">
              <a:spcBef>
                <a:spcPct val="0"/>
              </a:spcBef>
              <a:spcAft>
                <a:spcPct val="0"/>
              </a:spcAft>
              <a:defRPr sz="2200" b="1">
                <a:solidFill>
                  <a:schemeClr val="bg1"/>
                </a:solidFill>
                <a:latin typeface="Verdana" pitchFamily="34" charset="0"/>
              </a:defRPr>
            </a:lvl2pPr>
            <a:lvl3pPr algn="l" rtl="0" fontAlgn="base">
              <a:spcBef>
                <a:spcPct val="0"/>
              </a:spcBef>
              <a:spcAft>
                <a:spcPct val="0"/>
              </a:spcAft>
              <a:defRPr sz="2200" b="1">
                <a:solidFill>
                  <a:schemeClr val="bg1"/>
                </a:solidFill>
                <a:latin typeface="Verdana" pitchFamily="34" charset="0"/>
              </a:defRPr>
            </a:lvl3pPr>
            <a:lvl4pPr algn="l" rtl="0" fontAlgn="base">
              <a:spcBef>
                <a:spcPct val="0"/>
              </a:spcBef>
              <a:spcAft>
                <a:spcPct val="0"/>
              </a:spcAft>
              <a:defRPr sz="2200" b="1">
                <a:solidFill>
                  <a:schemeClr val="bg1"/>
                </a:solidFill>
                <a:latin typeface="Verdana" pitchFamily="34" charset="0"/>
              </a:defRPr>
            </a:lvl4pPr>
            <a:lvl5pPr algn="l" rtl="0" fontAlgn="base">
              <a:spcBef>
                <a:spcPct val="0"/>
              </a:spcBef>
              <a:spcAft>
                <a:spcPct val="0"/>
              </a:spcAft>
              <a:defRPr sz="2200" b="1">
                <a:solidFill>
                  <a:schemeClr val="bg1"/>
                </a:solidFill>
                <a:latin typeface="Verdana" pitchFamily="34"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GB" sz="3200" kern="0" dirty="0">
                <a:solidFill>
                  <a:srgbClr val="FFFFFF"/>
                </a:solidFill>
                <a:latin typeface="Verdana"/>
              </a:rPr>
              <a:t>Lunar Radiation Model</a:t>
            </a:r>
            <a:br>
              <a:rPr kumimoji="0" lang="en-GB" sz="2200" b="1" i="0" u="none" strike="noStrike" kern="0" cap="none" spc="0" normalizeH="0" baseline="0" noProof="0" dirty="0">
                <a:ln>
                  <a:noFill/>
                </a:ln>
                <a:solidFill>
                  <a:srgbClr val="000000"/>
                </a:solidFill>
                <a:effectLst/>
                <a:uLnTx/>
                <a:uFillTx/>
                <a:latin typeface="Verdana"/>
                <a:ea typeface="+mj-ea"/>
                <a:cs typeface="+mj-cs"/>
              </a:rPr>
            </a:br>
            <a:endParaRPr kumimoji="0" lang="en-GB" sz="2200" b="1" i="0" u="none" strike="noStrike" kern="0" cap="none" spc="0" normalizeH="0" baseline="0" noProof="0" dirty="0">
              <a:ln>
                <a:noFill/>
              </a:ln>
              <a:solidFill>
                <a:srgbClr val="000000"/>
              </a:solidFill>
              <a:effectLst/>
              <a:uLnTx/>
              <a:uFillTx/>
              <a:latin typeface="Verdana"/>
              <a:ea typeface="+mj-ea"/>
              <a:cs typeface="+mj-cs"/>
            </a:endParaRPr>
          </a:p>
        </p:txBody>
      </p:sp>
      <p:pic>
        <p:nvPicPr>
          <p:cNvPr id="10" name="Picture 9">
            <a:extLst>
              <a:ext uri="{FF2B5EF4-FFF2-40B4-BE49-F238E27FC236}">
                <a16:creationId xmlns:a16="http://schemas.microsoft.com/office/drawing/2014/main" id="{2C1E940D-9CA6-1BB0-2A17-9758BF85B382}"/>
              </a:ext>
            </a:extLst>
          </p:cNvPr>
          <p:cNvPicPr>
            <a:picLocks noChangeAspect="1"/>
          </p:cNvPicPr>
          <p:nvPr/>
        </p:nvPicPr>
        <p:blipFill>
          <a:blip r:embed="rId3"/>
          <a:stretch>
            <a:fillRect/>
          </a:stretch>
        </p:blipFill>
        <p:spPr>
          <a:xfrm>
            <a:off x="212015" y="879392"/>
            <a:ext cx="5159187" cy="5730737"/>
          </a:xfrm>
          <a:prstGeom prst="rect">
            <a:avLst/>
          </a:prstGeom>
        </p:spPr>
      </p:pic>
      <p:sp>
        <p:nvSpPr>
          <p:cNvPr id="4" name="TextBox 3">
            <a:extLst>
              <a:ext uri="{FF2B5EF4-FFF2-40B4-BE49-F238E27FC236}">
                <a16:creationId xmlns:a16="http://schemas.microsoft.com/office/drawing/2014/main" id="{DB0FAC0C-7B0E-9341-5E96-F915B4C3F47D}"/>
              </a:ext>
            </a:extLst>
          </p:cNvPr>
          <p:cNvSpPr txBox="1"/>
          <p:nvPr/>
        </p:nvSpPr>
        <p:spPr>
          <a:xfrm>
            <a:off x="436706" y="6012177"/>
            <a:ext cx="609494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Inter"/>
                <a:ea typeface="+mn-ea"/>
                <a:cs typeface="+mn-cs"/>
              </a:rPr>
              <a:t>ARTEMIS II, NASA</a:t>
            </a:r>
            <a:endParaRPr kumimoji="0" lang="en-GB" sz="1800" b="0" i="0" u="none" strike="noStrike" kern="1200" cap="none" spc="0" normalizeH="0" baseline="0" noProof="0" dirty="0">
              <a:ln>
                <a:noFill/>
              </a:ln>
              <a:solidFill>
                <a:srgbClr val="FFFFFF"/>
              </a:solidFill>
              <a:effectLst/>
              <a:uLnTx/>
              <a:uFillTx/>
              <a:latin typeface="Verdana"/>
              <a:ea typeface="+mn-ea"/>
              <a:cs typeface="+mn-cs"/>
            </a:endParaRPr>
          </a:p>
        </p:txBody>
      </p:sp>
      <p:sp>
        <p:nvSpPr>
          <p:cNvPr id="5" name="Title 2">
            <a:extLst>
              <a:ext uri="{FF2B5EF4-FFF2-40B4-BE49-F238E27FC236}">
                <a16:creationId xmlns:a16="http://schemas.microsoft.com/office/drawing/2014/main" id="{F5877998-D79F-5881-CAC8-BAFA19268DF9}"/>
              </a:ext>
            </a:extLst>
          </p:cNvPr>
          <p:cNvSpPr txBox="1">
            <a:spLocks/>
          </p:cNvSpPr>
          <p:nvPr/>
        </p:nvSpPr>
        <p:spPr>
          <a:xfrm>
            <a:off x="1022211" y="948911"/>
            <a:ext cx="8944033" cy="508500"/>
          </a:xfrm>
          <a:prstGeom prst="rect">
            <a:avLst/>
          </a:prstGeom>
        </p:spPr>
        <p:txBody>
          <a:bodyPr/>
          <a:lstStyle>
            <a:lvl1pPr algn="l" rtl="0" fontAlgn="base">
              <a:spcBef>
                <a:spcPct val="0"/>
              </a:spcBef>
              <a:spcAft>
                <a:spcPct val="0"/>
              </a:spcAft>
              <a:defRPr sz="2200" b="1">
                <a:solidFill>
                  <a:schemeClr val="bg1"/>
                </a:solidFill>
                <a:latin typeface="+mj-lt"/>
                <a:ea typeface="+mj-ea"/>
                <a:cs typeface="+mj-cs"/>
              </a:defRPr>
            </a:lvl1pPr>
            <a:lvl2pPr algn="l" rtl="0" fontAlgn="base">
              <a:spcBef>
                <a:spcPct val="0"/>
              </a:spcBef>
              <a:spcAft>
                <a:spcPct val="0"/>
              </a:spcAft>
              <a:defRPr sz="2200" b="1">
                <a:solidFill>
                  <a:schemeClr val="bg1"/>
                </a:solidFill>
                <a:latin typeface="Verdana" pitchFamily="34" charset="0"/>
              </a:defRPr>
            </a:lvl2pPr>
            <a:lvl3pPr algn="l" rtl="0" fontAlgn="base">
              <a:spcBef>
                <a:spcPct val="0"/>
              </a:spcBef>
              <a:spcAft>
                <a:spcPct val="0"/>
              </a:spcAft>
              <a:defRPr sz="2200" b="1">
                <a:solidFill>
                  <a:schemeClr val="bg1"/>
                </a:solidFill>
                <a:latin typeface="Verdana" pitchFamily="34" charset="0"/>
              </a:defRPr>
            </a:lvl3pPr>
            <a:lvl4pPr algn="l" rtl="0" fontAlgn="base">
              <a:spcBef>
                <a:spcPct val="0"/>
              </a:spcBef>
              <a:spcAft>
                <a:spcPct val="0"/>
              </a:spcAft>
              <a:defRPr sz="2200" b="1">
                <a:solidFill>
                  <a:schemeClr val="bg1"/>
                </a:solidFill>
                <a:latin typeface="Verdana" pitchFamily="34" charset="0"/>
              </a:defRPr>
            </a:lvl4pPr>
            <a:lvl5pPr algn="l" rtl="0" fontAlgn="base">
              <a:spcBef>
                <a:spcPct val="0"/>
              </a:spcBef>
              <a:spcAft>
                <a:spcPct val="0"/>
              </a:spcAft>
              <a:defRPr sz="2200" b="1">
                <a:solidFill>
                  <a:schemeClr val="bg1"/>
                </a:solidFill>
                <a:latin typeface="Verdana" pitchFamily="34"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0" cap="none" spc="0" normalizeH="0" baseline="0" noProof="0" dirty="0">
                <a:ln>
                  <a:noFill/>
                </a:ln>
                <a:solidFill>
                  <a:srgbClr val="FFFFFF"/>
                </a:solidFill>
                <a:effectLst/>
                <a:uLnTx/>
                <a:uFillTx/>
                <a:latin typeface="Verdana"/>
                <a:ea typeface="+mj-ea"/>
                <a:cs typeface="+mj-cs"/>
              </a:rPr>
              <a:t>LUNAIRE – </a:t>
            </a:r>
            <a:r>
              <a:rPr kumimoji="0" lang="en-GB" sz="2200" b="1" i="0" u="none" strike="noStrike" kern="0" cap="none" spc="0" normalizeH="0" baseline="0" noProof="0" dirty="0" err="1">
                <a:ln>
                  <a:noFill/>
                </a:ln>
                <a:solidFill>
                  <a:srgbClr val="FFFFFF"/>
                </a:solidFill>
                <a:effectLst/>
                <a:uLnTx/>
                <a:uFillTx/>
                <a:latin typeface="Verdana"/>
                <a:ea typeface="+mj-ea"/>
                <a:cs typeface="+mj-cs"/>
              </a:rPr>
              <a:t>LUNar</a:t>
            </a:r>
            <a:r>
              <a:rPr kumimoji="0" lang="en-GB" sz="2200" b="1" i="0" u="none" strike="noStrike" kern="0" cap="none" spc="0" normalizeH="0" baseline="0" noProof="0" dirty="0">
                <a:ln>
                  <a:noFill/>
                </a:ln>
                <a:solidFill>
                  <a:srgbClr val="FFFFFF"/>
                </a:solidFill>
                <a:effectLst/>
                <a:uLnTx/>
                <a:uFillTx/>
                <a:latin typeface="Verdana"/>
                <a:ea typeface="+mj-ea"/>
                <a:cs typeface="+mj-cs"/>
              </a:rPr>
              <a:t> Ionizing Radiation Environment</a:t>
            </a:r>
            <a:br>
              <a:rPr kumimoji="0" lang="en-GB" sz="2200" b="1" i="0" u="none" strike="noStrike" kern="0" cap="none" spc="0" normalizeH="0" baseline="0" noProof="0" dirty="0">
                <a:ln>
                  <a:noFill/>
                </a:ln>
                <a:solidFill>
                  <a:srgbClr val="000000"/>
                </a:solidFill>
                <a:effectLst/>
                <a:uLnTx/>
                <a:uFillTx/>
                <a:latin typeface="Verdana"/>
                <a:ea typeface="+mj-ea"/>
                <a:cs typeface="+mj-cs"/>
              </a:rPr>
            </a:br>
            <a:endParaRPr kumimoji="0" lang="en-GB" sz="2200" b="1" i="0" u="none" strike="noStrike" kern="0" cap="none" spc="0" normalizeH="0" baseline="0" noProof="0" dirty="0">
              <a:ln>
                <a:noFill/>
              </a:ln>
              <a:solidFill>
                <a:srgbClr val="000000"/>
              </a:solidFill>
              <a:effectLst/>
              <a:uLnTx/>
              <a:uFillTx/>
              <a:latin typeface="Verdana"/>
              <a:ea typeface="+mj-ea"/>
              <a:cs typeface="+mj-cs"/>
            </a:endParaRPr>
          </a:p>
        </p:txBody>
      </p:sp>
      <p:pic>
        <p:nvPicPr>
          <p:cNvPr id="16" name="Picture 6">
            <a:extLst>
              <a:ext uri="{FF2B5EF4-FFF2-40B4-BE49-F238E27FC236}">
                <a16:creationId xmlns:a16="http://schemas.microsoft.com/office/drawing/2014/main" id="{A3A417FB-58D2-A172-C4A4-DCB6E0D429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18544" y="126826"/>
            <a:ext cx="1295400" cy="589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www.esa.int/esalogo/images/downloads/Logo_Fingerprint/Office_presentation/03_logo_dark_blue.bmp">
            <a:extLst>
              <a:ext uri="{FF2B5EF4-FFF2-40B4-BE49-F238E27FC236}">
                <a16:creationId xmlns:a16="http://schemas.microsoft.com/office/drawing/2014/main" id="{FA0D9FA4-40D2-C09E-9C5D-FC1E64143652}"/>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646616" y="180196"/>
            <a:ext cx="973676" cy="482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7">
            <a:extLst>
              <a:ext uri="{FF2B5EF4-FFF2-40B4-BE49-F238E27FC236}">
                <a16:creationId xmlns:a16="http://schemas.microsoft.com/office/drawing/2014/main" id="{73535A4D-B7EE-8224-4135-015BD47B3EBE}"/>
              </a:ext>
            </a:extLst>
          </p:cNvPr>
          <p:cNvGrpSpPr/>
          <p:nvPr/>
        </p:nvGrpSpPr>
        <p:grpSpPr>
          <a:xfrm>
            <a:off x="453410" y="1759974"/>
            <a:ext cx="5040817" cy="3672348"/>
            <a:chOff x="453410" y="1759974"/>
            <a:chExt cx="5040817" cy="3672348"/>
          </a:xfrm>
        </p:grpSpPr>
        <p:pic>
          <p:nvPicPr>
            <p:cNvPr id="6" name="Picture 5">
              <a:extLst>
                <a:ext uri="{FF2B5EF4-FFF2-40B4-BE49-F238E27FC236}">
                  <a16:creationId xmlns:a16="http://schemas.microsoft.com/office/drawing/2014/main" id="{B25779FB-C9B1-93B0-0202-0BC5C56FB9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3410" y="1759974"/>
              <a:ext cx="5040817" cy="3672348"/>
            </a:xfrm>
            <a:prstGeom prst="rect">
              <a:avLst/>
            </a:prstGeom>
          </p:spPr>
        </p:pic>
        <p:sp>
          <p:nvSpPr>
            <p:cNvPr id="7" name="TextBox 6">
              <a:extLst>
                <a:ext uri="{FF2B5EF4-FFF2-40B4-BE49-F238E27FC236}">
                  <a16:creationId xmlns:a16="http://schemas.microsoft.com/office/drawing/2014/main" id="{3B608877-C6C7-4A7B-7D18-0C396D2FCADC}"/>
                </a:ext>
              </a:extLst>
            </p:cNvPr>
            <p:cNvSpPr txBox="1"/>
            <p:nvPr/>
          </p:nvSpPr>
          <p:spPr>
            <a:xfrm>
              <a:off x="1022211" y="1759974"/>
              <a:ext cx="4247879" cy="338554"/>
            </a:xfrm>
            <a:prstGeom prst="rect">
              <a:avLst/>
            </a:prstGeom>
            <a:noFill/>
          </p:spPr>
          <p:txBody>
            <a:bodyPr wrap="square" rtlCol="0">
              <a:spAutoFit/>
            </a:bodyPr>
            <a:lstStyle/>
            <a:p>
              <a:r>
                <a:rPr lang="en-GB" sz="1600" dirty="0">
                  <a:solidFill>
                    <a:schemeClr val="bg1"/>
                  </a:solidFill>
                </a:rPr>
                <a:t>Primaries: Protons GCR Solar Max</a:t>
              </a:r>
            </a:p>
          </p:txBody>
        </p:sp>
      </p:grpSp>
      <p:pic>
        <p:nvPicPr>
          <p:cNvPr id="11" name="Picture 10">
            <a:extLst>
              <a:ext uri="{FF2B5EF4-FFF2-40B4-BE49-F238E27FC236}">
                <a16:creationId xmlns:a16="http://schemas.microsoft.com/office/drawing/2014/main" id="{3D496EED-24FA-9056-7224-0DACC82B3A05}"/>
              </a:ext>
            </a:extLst>
          </p:cNvPr>
          <p:cNvPicPr>
            <a:picLocks noChangeAspect="1"/>
          </p:cNvPicPr>
          <p:nvPr/>
        </p:nvPicPr>
        <p:blipFill>
          <a:blip r:embed="rId7"/>
          <a:srcRect l="163" t="459" r="-163" b="-459"/>
          <a:stretch>
            <a:fillRect/>
          </a:stretch>
        </p:blipFill>
        <p:spPr>
          <a:xfrm>
            <a:off x="6048000" y="3204000"/>
            <a:ext cx="5883984" cy="3592118"/>
          </a:xfrm>
          <a:prstGeom prst="rect">
            <a:avLst/>
          </a:prstGeom>
        </p:spPr>
      </p:pic>
      <p:sp>
        <p:nvSpPr>
          <p:cNvPr id="12" name="TextBox 11">
            <a:extLst>
              <a:ext uri="{FF2B5EF4-FFF2-40B4-BE49-F238E27FC236}">
                <a16:creationId xmlns:a16="http://schemas.microsoft.com/office/drawing/2014/main" id="{87C6B03E-854E-4956-3020-4A44E970F968}"/>
              </a:ext>
            </a:extLst>
          </p:cNvPr>
          <p:cNvSpPr txBox="1"/>
          <p:nvPr/>
        </p:nvSpPr>
        <p:spPr>
          <a:xfrm>
            <a:off x="3333301" y="6126487"/>
            <a:ext cx="6094562" cy="369332"/>
          </a:xfrm>
          <a:prstGeom prst="rect">
            <a:avLst/>
          </a:prstGeom>
          <a:noFill/>
        </p:spPr>
        <p:txBody>
          <a:bodyPr wrap="square">
            <a:spAutoFit/>
          </a:bodyPr>
          <a:lstStyle/>
          <a:p>
            <a:r>
              <a:rPr lang="en-GB" dirty="0"/>
              <a:t>Credits: Bruna Lima</a:t>
            </a:r>
          </a:p>
        </p:txBody>
      </p:sp>
    </p:spTree>
    <p:extLst>
      <p:ext uri="{BB962C8B-B14F-4D97-AF65-F5344CB8AC3E}">
        <p14:creationId xmlns:p14="http://schemas.microsoft.com/office/powerpoint/2010/main" val="283624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9B37791B-B040-4694-BFDC-8DD132D86E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Nova Cond"/>
              <a:ea typeface="+mn-ea"/>
              <a:cs typeface="+mn-cs"/>
            </a:endParaRPr>
          </a:p>
        </p:txBody>
      </p:sp>
      <p:pic>
        <p:nvPicPr>
          <p:cNvPr id="34" name="Picture 13" descr="Woman meditating on a sofa">
            <a:extLst>
              <a:ext uri="{FF2B5EF4-FFF2-40B4-BE49-F238E27FC236}">
                <a16:creationId xmlns:a16="http://schemas.microsoft.com/office/drawing/2014/main" id="{5B12FED0-386A-9BD0-8BF8-A144EE70628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12191435" cy="6857989"/>
          </a:xfrm>
          <a:prstGeom prst="rect">
            <a:avLst/>
          </a:prstGeom>
        </p:spPr>
      </p:pic>
      <p:sp>
        <p:nvSpPr>
          <p:cNvPr id="42" name="Rectangle 41">
            <a:extLst>
              <a:ext uri="{FF2B5EF4-FFF2-40B4-BE49-F238E27FC236}">
                <a16:creationId xmlns:a16="http://schemas.microsoft.com/office/drawing/2014/main" id="{0A3D475D-F146-44DA-80FB-3306B95B8D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923925" y="-923925"/>
            <a:ext cx="6858000" cy="8705850"/>
          </a:xfrm>
          <a:prstGeom prst="rect">
            <a:avLst/>
          </a:prstGeom>
          <a:gradFill>
            <a:gsLst>
              <a:gs pos="100000">
                <a:srgbClr val="000000">
                  <a:alpha val="0"/>
                </a:srgbClr>
              </a:gs>
              <a:gs pos="31000">
                <a:srgbClr val="000000">
                  <a:alpha val="70000"/>
                </a:srgbClr>
              </a:gs>
              <a:gs pos="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Nova Cond"/>
              <a:ea typeface="+mn-ea"/>
              <a:cs typeface="+mn-cs"/>
            </a:endParaRPr>
          </a:p>
        </p:txBody>
      </p:sp>
      <p:sp>
        <p:nvSpPr>
          <p:cNvPr id="2" name="Title 1">
            <a:extLst>
              <a:ext uri="{FF2B5EF4-FFF2-40B4-BE49-F238E27FC236}">
                <a16:creationId xmlns:a16="http://schemas.microsoft.com/office/drawing/2014/main" id="{67ECC72D-B232-4611-AD85-D2622C6439F5}"/>
              </a:ext>
            </a:extLst>
          </p:cNvPr>
          <p:cNvSpPr>
            <a:spLocks noGrp="1"/>
          </p:cNvSpPr>
          <p:nvPr>
            <p:ph type="ctrTitle"/>
          </p:nvPr>
        </p:nvSpPr>
        <p:spPr>
          <a:xfrm>
            <a:off x="762000" y="1523999"/>
            <a:ext cx="5334000" cy="3535018"/>
          </a:xfrm>
        </p:spPr>
        <p:txBody>
          <a:bodyPr anchor="ctr">
            <a:normAutofit/>
          </a:bodyPr>
          <a:lstStyle/>
          <a:p>
            <a:pPr algn="l"/>
            <a:r>
              <a:rPr lang="pt-PT" sz="8000" dirty="0" err="1">
                <a:solidFill>
                  <a:srgbClr val="FFFFFF"/>
                </a:solidFill>
              </a:rPr>
              <a:t>Mars</a:t>
            </a:r>
            <a:endParaRPr lang="pt-PT" sz="8000" dirty="0">
              <a:solidFill>
                <a:srgbClr val="FFFFFF"/>
              </a:solidFill>
            </a:endParaRPr>
          </a:p>
        </p:txBody>
      </p:sp>
      <p:sp>
        <p:nvSpPr>
          <p:cNvPr id="3" name="Subtitle 2">
            <a:extLst>
              <a:ext uri="{FF2B5EF4-FFF2-40B4-BE49-F238E27FC236}">
                <a16:creationId xmlns:a16="http://schemas.microsoft.com/office/drawing/2014/main" id="{20D60199-BE79-45AC-983B-01E03373CACD}"/>
              </a:ext>
            </a:extLst>
          </p:cNvPr>
          <p:cNvSpPr>
            <a:spLocks noGrp="1"/>
          </p:cNvSpPr>
          <p:nvPr>
            <p:ph type="subTitle" idx="1"/>
          </p:nvPr>
        </p:nvSpPr>
        <p:spPr>
          <a:xfrm>
            <a:off x="762000" y="5333998"/>
            <a:ext cx="5334000" cy="762000"/>
          </a:xfrm>
        </p:spPr>
        <p:txBody>
          <a:bodyPr anchor="t">
            <a:normAutofit/>
          </a:bodyPr>
          <a:lstStyle/>
          <a:p>
            <a:pPr algn="l"/>
            <a:r>
              <a:rPr lang="pt-PT" dirty="0" err="1">
                <a:solidFill>
                  <a:srgbClr val="FFFFFF"/>
                </a:solidFill>
              </a:rPr>
              <a:t>Away</a:t>
            </a:r>
            <a:r>
              <a:rPr lang="pt-PT" dirty="0">
                <a:solidFill>
                  <a:srgbClr val="FFFFFF"/>
                </a:solidFill>
              </a:rPr>
              <a:t> </a:t>
            </a:r>
            <a:r>
              <a:rPr lang="pt-PT" dirty="0" err="1">
                <a:solidFill>
                  <a:srgbClr val="FFFFFF"/>
                </a:solidFill>
              </a:rPr>
              <a:t>from</a:t>
            </a:r>
            <a:r>
              <a:rPr lang="pt-PT" dirty="0">
                <a:solidFill>
                  <a:srgbClr val="FFFFFF"/>
                </a:solidFill>
              </a:rPr>
              <a:t> </a:t>
            </a:r>
            <a:r>
              <a:rPr lang="pt-PT" dirty="0" err="1">
                <a:solidFill>
                  <a:srgbClr val="FFFFFF"/>
                </a:solidFill>
              </a:rPr>
              <a:t>home</a:t>
            </a:r>
            <a:endParaRPr lang="pt-PT" dirty="0">
              <a:solidFill>
                <a:srgbClr val="FFFFFF"/>
              </a:solidFill>
            </a:endParaRPr>
          </a:p>
          <a:p>
            <a:pPr algn="l"/>
            <a:endParaRPr lang="pt-PT" dirty="0">
              <a:solidFill>
                <a:srgbClr val="FFFFFF"/>
              </a:solidFill>
            </a:endParaRPr>
          </a:p>
        </p:txBody>
      </p:sp>
      <p:sp>
        <p:nvSpPr>
          <p:cNvPr id="5" name="Slide Number Placeholder 4">
            <a:extLst>
              <a:ext uri="{FF2B5EF4-FFF2-40B4-BE49-F238E27FC236}">
                <a16:creationId xmlns:a16="http://schemas.microsoft.com/office/drawing/2014/main" id="{823CFD63-61F9-4D74-A78C-F60085A33C21}"/>
              </a:ext>
            </a:extLst>
          </p:cNvPr>
          <p:cNvSpPr>
            <a:spLocks noGrp="1"/>
          </p:cNvSpPr>
          <p:nvPr>
            <p:ph type="sldNum" sz="quarter" idx="12"/>
          </p:nvPr>
        </p:nvSpPr>
        <p:spPr>
          <a:xfrm>
            <a:off x="9144000" y="401594"/>
            <a:ext cx="2286000" cy="762000"/>
          </a:xfrm>
        </p:spPr>
        <p:txBody>
          <a:bodyP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84742868-CE9D-48F2-9445-ED38D69C721D}" type="slidenum">
              <a:rPr kumimoji="0" lang="pt-PT" sz="4000" b="0" i="0" u="none" strike="noStrike" kern="1200" cap="none" spc="0" normalizeH="0" baseline="0" noProof="0">
                <a:ln>
                  <a:noFill/>
                </a:ln>
                <a:solidFill>
                  <a:srgbClr val="FFFFFF">
                    <a:alpha val="80000"/>
                  </a:srgbClr>
                </a:solidFill>
                <a:effectLst/>
                <a:uLnTx/>
                <a:uFillTx/>
                <a:latin typeface="Impact"/>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15</a:t>
            </a:fld>
            <a:endParaRPr kumimoji="0" lang="pt-PT" sz="4000" b="0" i="0" u="none" strike="noStrike" kern="1200" cap="none" spc="0" normalizeH="0" baseline="0" noProof="0">
              <a:ln>
                <a:noFill/>
              </a:ln>
              <a:solidFill>
                <a:srgbClr val="FFFFFF">
                  <a:alpha val="80000"/>
                </a:srgbClr>
              </a:solidFill>
              <a:effectLst/>
              <a:uLnTx/>
              <a:uFillTx/>
              <a:latin typeface="Impact"/>
              <a:ea typeface="+mn-ea"/>
              <a:cs typeface="+mn-cs"/>
            </a:endParaRPr>
          </a:p>
        </p:txBody>
      </p:sp>
      <p:sp>
        <p:nvSpPr>
          <p:cNvPr id="4" name="Date Placeholder 3">
            <a:extLst>
              <a:ext uri="{FF2B5EF4-FFF2-40B4-BE49-F238E27FC236}">
                <a16:creationId xmlns:a16="http://schemas.microsoft.com/office/drawing/2014/main" id="{41E76617-F83D-2FF6-5BB5-7A9624ADAEFB}"/>
              </a:ext>
            </a:extLst>
          </p:cNvPr>
          <p:cNvSpPr>
            <a:spLocks noGrp="1"/>
          </p:cNvSpPr>
          <p:nvPr>
            <p:ph type="dt" sz="half" idx="10"/>
          </p:nvPr>
        </p:nvSpPr>
        <p:spPr/>
        <p:txBody>
          <a:bodyPr/>
          <a:lstStyle/>
          <a:p>
            <a:r>
              <a:rPr lang="en-US"/>
              <a:t>10/07/2026</a:t>
            </a:r>
          </a:p>
        </p:txBody>
      </p:sp>
      <p:sp>
        <p:nvSpPr>
          <p:cNvPr id="6" name="Footer Placeholder 5">
            <a:extLst>
              <a:ext uri="{FF2B5EF4-FFF2-40B4-BE49-F238E27FC236}">
                <a16:creationId xmlns:a16="http://schemas.microsoft.com/office/drawing/2014/main" id="{A7707D87-CA9D-47E4-738D-AC11F102755E}"/>
              </a:ext>
            </a:extLst>
          </p:cNvPr>
          <p:cNvSpPr>
            <a:spLocks noGrp="1"/>
          </p:cNvSpPr>
          <p:nvPr>
            <p:ph type="ftr" sz="quarter" idx="11"/>
          </p:nvPr>
        </p:nvSpPr>
        <p:spPr/>
        <p:txBody>
          <a:bodyPr/>
          <a:lstStyle/>
          <a:p>
            <a:r>
              <a:rPr lang="en-US"/>
              <a:t>LIP Internship Program 2026</a:t>
            </a:r>
          </a:p>
        </p:txBody>
      </p:sp>
    </p:spTree>
    <p:extLst>
      <p:ext uri="{BB962C8B-B14F-4D97-AF65-F5344CB8AC3E}">
        <p14:creationId xmlns:p14="http://schemas.microsoft.com/office/powerpoint/2010/main" val="1687649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descr="Uma imagem com mapa&#10;&#10;Descrição gerada com confiança alta"/>
          <p:cNvPicPr>
            <a:picLocks noChangeAspect="1"/>
          </p:cNvPicPr>
          <p:nvPr/>
        </p:nvPicPr>
        <p:blipFill rotWithShape="1">
          <a:blip r:embed="rId3">
            <a:extLst>
              <a:ext uri="{28A0092B-C50C-407E-A947-70E740481C1C}">
                <a14:useLocalDpi xmlns:a14="http://schemas.microsoft.com/office/drawing/2010/main" val="0"/>
              </a:ext>
            </a:extLst>
          </a:blip>
          <a:srcRect t="8376" r="8462" b="1626"/>
          <a:stretch/>
        </p:blipFill>
        <p:spPr>
          <a:xfrm>
            <a:off x="7104112" y="793163"/>
            <a:ext cx="4546332" cy="5501402"/>
          </a:xfrm>
          <a:prstGeom prst="rect">
            <a:avLst/>
          </a:prstGeom>
          <a:ln w="28575">
            <a:solidFill>
              <a:srgbClr val="C47C16"/>
            </a:solidFill>
          </a:ln>
        </p:spPr>
      </p:pic>
      <p:sp>
        <p:nvSpPr>
          <p:cNvPr id="15" name="Título 18"/>
          <p:cNvSpPr txBox="1">
            <a:spLocks/>
          </p:cNvSpPr>
          <p:nvPr/>
        </p:nvSpPr>
        <p:spPr>
          <a:xfrm>
            <a:off x="2340264" y="85855"/>
            <a:ext cx="7511473" cy="584775"/>
          </a:xfrm>
          <a:prstGeom prst="rect">
            <a:avLst/>
          </a:prstGeom>
          <a:noFill/>
        </p:spPr>
        <p:txBody>
          <a:bodyPr vert="horz" wrap="square" lIns="91440" tIns="45720" rIns="91440" bIns="45720" rtlCol="0" anchor="ctr">
            <a:spAutoFit/>
          </a:bodyPr>
          <a:lstStyle>
            <a:lvl1pPr algn="l" defTabSz="457200" rtl="0" eaLnBrk="1" latinLnBrk="0" hangingPunct="1">
              <a:spcBef>
                <a:spcPct val="0"/>
              </a:spcBef>
              <a:buNone/>
              <a:defRPr sz="2800" kern="1200" cap="all">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pt-PT" sz="3200" b="1" i="0" u="none" strike="noStrike" kern="1200" cap="none" spc="0" normalizeH="0" baseline="0" noProof="0" dirty="0" err="1">
                <a:ln w="3175" cmpd="sng">
                  <a:noFill/>
                </a:ln>
                <a:solidFill>
                  <a:srgbClr val="FFFFFF"/>
                </a:solidFill>
                <a:effectLst>
                  <a:glow rad="228600">
                    <a:srgbClr val="E9A039">
                      <a:satMod val="175000"/>
                      <a:alpha val="40000"/>
                    </a:srgbClr>
                  </a:glow>
                  <a:outerShdw blurRad="38100" dist="38100" dir="2700000" algn="tl">
                    <a:srgbClr val="000000">
                      <a:alpha val="43137"/>
                    </a:srgbClr>
                  </a:outerShdw>
                </a:effectLst>
                <a:uLnTx/>
                <a:uFillTx/>
                <a:latin typeface="Calibri" panose="020F0502020204030204" pitchFamily="34" charset="0"/>
                <a:ea typeface="+mj-ea"/>
                <a:cs typeface="+mj-cs"/>
              </a:rPr>
              <a:t>Mars</a:t>
            </a:r>
            <a:r>
              <a:rPr kumimoji="0" lang="pt-PT" sz="3200" b="1" i="0" u="none" strike="noStrike" kern="1200" cap="none" spc="0" normalizeH="0" baseline="0" noProof="0" dirty="0">
                <a:ln w="3175" cmpd="sng">
                  <a:noFill/>
                </a:ln>
                <a:solidFill>
                  <a:srgbClr val="FFFFFF"/>
                </a:solidFill>
                <a:effectLst>
                  <a:glow rad="228600">
                    <a:srgbClr val="E9A039">
                      <a:satMod val="175000"/>
                      <a:alpha val="40000"/>
                    </a:srgbClr>
                  </a:glow>
                  <a:outerShdw blurRad="38100" dist="38100" dir="2700000" algn="tl">
                    <a:srgbClr val="000000">
                      <a:alpha val="43137"/>
                    </a:srgbClr>
                  </a:outerShdw>
                </a:effectLst>
                <a:uLnTx/>
                <a:uFillTx/>
                <a:latin typeface="Calibri" panose="020F0502020204030204" pitchFamily="34" charset="0"/>
                <a:ea typeface="+mj-ea"/>
                <a:cs typeface="+mj-cs"/>
              </a:rPr>
              <a:t> </a:t>
            </a:r>
            <a:r>
              <a:rPr kumimoji="0" lang="pt-PT" sz="3200" b="1" i="0" u="none" strike="noStrike" kern="1200" cap="none" spc="0" normalizeH="0" baseline="0" noProof="0" dirty="0" err="1">
                <a:ln w="3175" cmpd="sng">
                  <a:noFill/>
                </a:ln>
                <a:solidFill>
                  <a:srgbClr val="FFFFFF"/>
                </a:solidFill>
                <a:effectLst>
                  <a:glow rad="228600">
                    <a:srgbClr val="E9A039">
                      <a:satMod val="175000"/>
                      <a:alpha val="40000"/>
                    </a:srgbClr>
                  </a:glow>
                  <a:outerShdw blurRad="38100" dist="38100" dir="2700000" algn="tl">
                    <a:srgbClr val="000000">
                      <a:alpha val="43137"/>
                    </a:srgbClr>
                  </a:outerShdw>
                </a:effectLst>
                <a:uLnTx/>
                <a:uFillTx/>
                <a:latin typeface="Calibri" panose="020F0502020204030204" pitchFamily="34" charset="0"/>
                <a:ea typeface="+mj-ea"/>
                <a:cs typeface="+mj-cs"/>
              </a:rPr>
              <a:t>Radiation</a:t>
            </a:r>
            <a:r>
              <a:rPr kumimoji="0" lang="pt-PT" sz="3200" b="1" i="0" u="none" strike="noStrike" kern="1200" cap="none" spc="0" normalizeH="0" baseline="0" noProof="0" dirty="0">
                <a:ln w="3175" cmpd="sng">
                  <a:noFill/>
                </a:ln>
                <a:solidFill>
                  <a:srgbClr val="FFFFFF"/>
                </a:solidFill>
                <a:effectLst>
                  <a:glow rad="228600">
                    <a:srgbClr val="E9A039">
                      <a:satMod val="175000"/>
                      <a:alpha val="40000"/>
                    </a:srgbClr>
                  </a:glow>
                  <a:outerShdw blurRad="38100" dist="38100" dir="2700000" algn="tl">
                    <a:srgbClr val="000000">
                      <a:alpha val="43137"/>
                    </a:srgbClr>
                  </a:outerShdw>
                </a:effectLst>
                <a:uLnTx/>
                <a:uFillTx/>
                <a:latin typeface="Calibri" panose="020F0502020204030204" pitchFamily="34" charset="0"/>
                <a:ea typeface="+mj-ea"/>
                <a:cs typeface="+mj-cs"/>
              </a:rPr>
              <a:t> </a:t>
            </a:r>
            <a:r>
              <a:rPr kumimoji="0" lang="pt-PT" sz="3200" b="1" i="0" u="none" strike="noStrike" kern="1200" cap="none" spc="0" normalizeH="0" baseline="0" noProof="0" dirty="0" err="1">
                <a:ln w="3175" cmpd="sng">
                  <a:noFill/>
                </a:ln>
                <a:solidFill>
                  <a:srgbClr val="FFFFFF"/>
                </a:solidFill>
                <a:effectLst>
                  <a:glow rad="228600">
                    <a:srgbClr val="E9A039">
                      <a:satMod val="175000"/>
                      <a:alpha val="40000"/>
                    </a:srgbClr>
                  </a:glow>
                  <a:outerShdw blurRad="38100" dist="38100" dir="2700000" algn="tl">
                    <a:srgbClr val="000000">
                      <a:alpha val="43137"/>
                    </a:srgbClr>
                  </a:outerShdw>
                </a:effectLst>
                <a:uLnTx/>
                <a:uFillTx/>
                <a:latin typeface="Calibri" panose="020F0502020204030204" pitchFamily="34" charset="0"/>
                <a:ea typeface="+mj-ea"/>
                <a:cs typeface="+mj-cs"/>
              </a:rPr>
              <a:t>Environment</a:t>
            </a:r>
            <a:endParaRPr kumimoji="0" lang="pt-PT" sz="3200" b="1" i="0" u="none" strike="noStrike" kern="1200" cap="none" spc="0" normalizeH="0" baseline="0" noProof="0" dirty="0">
              <a:ln w="3175" cmpd="sng">
                <a:noFill/>
              </a:ln>
              <a:solidFill>
                <a:srgbClr val="FFFFFF"/>
              </a:solidFill>
              <a:effectLst>
                <a:glow rad="228600">
                  <a:srgbClr val="E9A039">
                    <a:satMod val="175000"/>
                    <a:alpha val="40000"/>
                  </a:srgbClr>
                </a:glow>
                <a:outerShdw blurRad="38100" dist="38100" dir="2700000" algn="tl">
                  <a:srgbClr val="000000">
                    <a:alpha val="43137"/>
                  </a:srgbClr>
                </a:outerShdw>
              </a:effectLst>
              <a:uLnTx/>
              <a:uFillTx/>
              <a:latin typeface="Calibri" panose="020F0502020204030204" pitchFamily="34" charset="0"/>
              <a:ea typeface="+mj-ea"/>
              <a:cs typeface="+mj-cs"/>
            </a:endParaRPr>
          </a:p>
        </p:txBody>
      </p:sp>
      <p:sp>
        <p:nvSpPr>
          <p:cNvPr id="2" name="Retângulo 1"/>
          <p:cNvSpPr/>
          <p:nvPr/>
        </p:nvSpPr>
        <p:spPr>
          <a:xfrm>
            <a:off x="7578682" y="880519"/>
            <a:ext cx="1728494" cy="4906273"/>
          </a:xfrm>
          <a:prstGeom prst="rect">
            <a:avLst/>
          </a:prstGeom>
          <a:solidFill>
            <a:srgbClr val="C00000">
              <a:alpha val="50000"/>
            </a:srgbClr>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srgbClr val="FFFFFF"/>
              </a:solidFill>
              <a:effectLst/>
              <a:uLnTx/>
              <a:uFillTx/>
              <a:latin typeface="Calisto MT" panose="02040603050505030304"/>
              <a:ea typeface="+mn-ea"/>
              <a:cs typeface="+mn-cs"/>
            </a:endParaRPr>
          </a:p>
        </p:txBody>
      </p:sp>
      <p:pic>
        <p:nvPicPr>
          <p:cNvPr id="6" name="Imagem 5"/>
          <p:cNvPicPr>
            <a:picLocks noChangeAspect="1"/>
          </p:cNvPicPr>
          <p:nvPr/>
        </p:nvPicPr>
        <p:blipFill>
          <a:blip r:embed="rId4"/>
          <a:stretch>
            <a:fillRect/>
          </a:stretch>
        </p:blipFill>
        <p:spPr>
          <a:xfrm flipH="1">
            <a:off x="2495599" y="1153203"/>
            <a:ext cx="4320480" cy="1627725"/>
          </a:xfrm>
          <a:prstGeom prst="roundRect">
            <a:avLst>
              <a:gd name="adj" fmla="val 16667"/>
            </a:avLst>
          </a:prstGeom>
          <a:ln w="28575">
            <a:solidFill>
              <a:srgbClr val="C47C16"/>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cxnSp>
        <p:nvCxnSpPr>
          <p:cNvPr id="5" name="Conexão reta unidirecional 4"/>
          <p:cNvCxnSpPr>
            <a:stCxn id="2" idx="1"/>
            <a:endCxn id="2" idx="3"/>
          </p:cNvCxnSpPr>
          <p:nvPr/>
        </p:nvCxnSpPr>
        <p:spPr>
          <a:xfrm>
            <a:off x="7578682" y="3333656"/>
            <a:ext cx="1728494" cy="0"/>
          </a:xfrm>
          <a:prstGeom prst="straightConnector1">
            <a:avLst/>
          </a:prstGeom>
          <a:ln w="38100">
            <a:solidFill>
              <a:srgbClr val="FFFFFF"/>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CaixaDeTexto 9"/>
          <p:cNvSpPr txBox="1"/>
          <p:nvPr/>
        </p:nvSpPr>
        <p:spPr>
          <a:xfrm>
            <a:off x="7536160" y="2564904"/>
            <a:ext cx="1811466"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PT" sz="16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mn-cs"/>
              </a:rPr>
              <a:t>Corresponds</a:t>
            </a:r>
            <a:r>
              <a:rPr kumimoji="0" lang="pt-PT"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 to </a:t>
            </a:r>
            <a:r>
              <a:rPr kumimoji="0" lang="pt-PT" sz="16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mn-cs"/>
              </a:rPr>
              <a:t>proton</a:t>
            </a:r>
            <a:r>
              <a:rPr kumimoji="0" lang="pt-PT"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 range </a:t>
            </a:r>
            <a:r>
              <a:rPr kumimoji="0" lang="pt-PT" sz="16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mn-cs"/>
              </a:rPr>
              <a:t>on</a:t>
            </a:r>
            <a:r>
              <a:rPr kumimoji="0" lang="pt-PT"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 </a:t>
            </a:r>
            <a:r>
              <a:rPr kumimoji="0" lang="pt-PT" sz="16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mn-cs"/>
              </a:rPr>
              <a:t>Mars</a:t>
            </a:r>
            <a:r>
              <a:rPr kumimoji="0" lang="pt-PT"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 </a:t>
            </a:r>
            <a:r>
              <a:rPr kumimoji="0" lang="pt-PT" sz="16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mn-cs"/>
              </a:rPr>
              <a:t>atmosphere</a:t>
            </a:r>
            <a:endParaRPr kumimoji="0" lang="pt-PT"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endParaRPr>
          </a:p>
        </p:txBody>
      </p:sp>
      <p:cxnSp>
        <p:nvCxnSpPr>
          <p:cNvPr id="8" name="Conexão reta unidirecional 7"/>
          <p:cNvCxnSpPr>
            <a:cxnSpLocks/>
            <a:stCxn id="12" idx="1"/>
          </p:cNvCxnSpPr>
          <p:nvPr/>
        </p:nvCxnSpPr>
        <p:spPr>
          <a:xfrm flipH="1">
            <a:off x="9696400" y="3075313"/>
            <a:ext cx="616982" cy="258343"/>
          </a:xfrm>
          <a:prstGeom prst="straightConnector1">
            <a:avLst/>
          </a:prstGeom>
          <a:ln w="38100">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12" name="CaixaDeTexto 11"/>
          <p:cNvSpPr txBox="1"/>
          <p:nvPr/>
        </p:nvSpPr>
        <p:spPr>
          <a:xfrm>
            <a:off x="10313382" y="2782925"/>
            <a:ext cx="115212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Spectral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changes</a:t>
            </a:r>
          </a:p>
        </p:txBody>
      </p:sp>
      <p:pic>
        <p:nvPicPr>
          <p:cNvPr id="3" name="Imagem 2">
            <a:extLst>
              <a:ext uri="{FF2B5EF4-FFF2-40B4-BE49-F238E27FC236}">
                <a16:creationId xmlns:a16="http://schemas.microsoft.com/office/drawing/2014/main" id="{2309FF18-2052-4520-AEE1-C5DF96A331F5}"/>
              </a:ext>
            </a:extLst>
          </p:cNvPr>
          <p:cNvPicPr>
            <a:picLocks noChangeAspect="1"/>
          </p:cNvPicPr>
          <p:nvPr/>
        </p:nvPicPr>
        <p:blipFill>
          <a:blip r:embed="rId5"/>
          <a:stretch>
            <a:fillRect/>
          </a:stretch>
        </p:blipFill>
        <p:spPr>
          <a:xfrm>
            <a:off x="305630" y="2996952"/>
            <a:ext cx="6582458" cy="2927048"/>
          </a:xfrm>
          <a:prstGeom prst="rect">
            <a:avLst/>
          </a:prstGeom>
        </p:spPr>
      </p:pic>
    </p:spTree>
    <p:extLst>
      <p:ext uri="{BB962C8B-B14F-4D97-AF65-F5344CB8AC3E}">
        <p14:creationId xmlns:p14="http://schemas.microsoft.com/office/powerpoint/2010/main" val="7317854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4" name="Picture 24"/>
          <p:cNvPicPr/>
          <p:nvPr/>
        </p:nvPicPr>
        <p:blipFill>
          <a:blip r:embed="rId2" cstate="email">
            <a:extLst>
              <a:ext uri="{28A0092B-C50C-407E-A947-70E740481C1C}">
                <a14:useLocalDpi xmlns:a14="http://schemas.microsoft.com/office/drawing/2010/main"/>
              </a:ext>
            </a:extLst>
          </a:blip>
          <a:stretch/>
        </p:blipFill>
        <p:spPr>
          <a:xfrm>
            <a:off x="521302" y="2879335"/>
            <a:ext cx="3833280" cy="3741840"/>
          </a:xfrm>
          <a:prstGeom prst="rect">
            <a:avLst/>
          </a:prstGeom>
          <a:ln>
            <a:noFill/>
          </a:ln>
        </p:spPr>
      </p:pic>
      <p:sp>
        <p:nvSpPr>
          <p:cNvPr id="255" name="CustomShape 1"/>
          <p:cNvSpPr/>
          <p:nvPr/>
        </p:nvSpPr>
        <p:spPr>
          <a:xfrm>
            <a:off x="404291" y="258275"/>
            <a:ext cx="8905596" cy="1291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marL="0" marR="0" lvl="0" indent="0" algn="l" defTabSz="457200" rtl="0" eaLnBrk="1" fontAlgn="auto" latinLnBrk="0" hangingPunct="1">
              <a:lnSpc>
                <a:spcPct val="90000"/>
              </a:lnSpc>
              <a:spcBef>
                <a:spcPts val="0"/>
              </a:spcBef>
              <a:spcAft>
                <a:spcPts val="0"/>
              </a:spcAft>
              <a:buClrTx/>
              <a:buSzTx/>
              <a:buFontTx/>
              <a:buNone/>
              <a:tabLst/>
              <a:defRPr/>
            </a:pPr>
            <a:r>
              <a:rPr kumimoji="0" lang="en-GB" sz="4400" b="0" i="0" u="none" strike="noStrike" kern="1200" cap="all" spc="0" normalizeH="0" baseline="0" noProof="0" dirty="0">
                <a:ln w="3175" cmpd="sng">
                  <a:noFill/>
                </a:ln>
                <a:solidFill>
                  <a:srgbClr val="FFFFFF"/>
                </a:solidFill>
                <a:effectLst>
                  <a:glow rad="38100">
                    <a:srgbClr val="000000">
                      <a:lumMod val="65000"/>
                      <a:lumOff val="35000"/>
                      <a:alpha val="40000"/>
                    </a:srgbClr>
                  </a:glow>
                  <a:outerShdw blurRad="28575" dist="38100" dir="14040000" algn="tl" rotWithShape="0">
                    <a:srgbClr val="000000">
                      <a:alpha val="25000"/>
                    </a:srgbClr>
                  </a:outerShdw>
                </a:effectLst>
                <a:uLnTx/>
                <a:uFillTx/>
                <a:latin typeface="Impact"/>
                <a:ea typeface="+mn-ea"/>
                <a:cs typeface="+mn-cs"/>
              </a:rPr>
              <a:t>Radiation Environment Modelling</a:t>
            </a:r>
            <a:br>
              <a:rPr kumimoji="0" sz="1800" b="0" i="0" u="none" strike="noStrike" kern="1200" cap="none" spc="0" normalizeH="0" baseline="0" noProof="0" dirty="0">
                <a:ln>
                  <a:noFill/>
                </a:ln>
                <a:solidFill>
                  <a:srgbClr val="FFFFFF"/>
                </a:solidFill>
                <a:effectLst/>
                <a:uLnTx/>
                <a:uFillTx/>
                <a:latin typeface="Arial Nova Cond"/>
                <a:ea typeface="+mn-ea"/>
                <a:cs typeface="+mn-cs"/>
              </a:rPr>
            </a:br>
            <a:endParaRPr kumimoji="0" lang="en-GB" sz="2800" b="0" i="0" u="none" strike="noStrike" kern="1200" cap="none" spc="-1" normalizeH="0" baseline="0" noProof="0" dirty="0">
              <a:ln>
                <a:noFill/>
              </a:ln>
              <a:solidFill>
                <a:srgbClr val="FFFFFF"/>
              </a:solidFill>
              <a:effectLst/>
              <a:uLnTx/>
              <a:uFillTx/>
              <a:latin typeface="Arial"/>
              <a:ea typeface="+mn-ea"/>
              <a:cs typeface="+mn-cs"/>
            </a:endParaRPr>
          </a:p>
        </p:txBody>
      </p:sp>
      <p:sp>
        <p:nvSpPr>
          <p:cNvPr id="256" name="CustomShape 2"/>
          <p:cNvSpPr/>
          <p:nvPr/>
        </p:nvSpPr>
        <p:spPr>
          <a:xfrm>
            <a:off x="6553080" y="6950160"/>
            <a:ext cx="1217880" cy="363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r" defTabSz="457200" rtl="0" eaLnBrk="1" fontAlgn="auto" latinLnBrk="0" hangingPunct="1">
              <a:lnSpc>
                <a:spcPct val="100000"/>
              </a:lnSpc>
              <a:spcBef>
                <a:spcPts val="0"/>
              </a:spcBef>
              <a:spcAft>
                <a:spcPts val="0"/>
              </a:spcAft>
              <a:buClrTx/>
              <a:buSzTx/>
              <a:buFontTx/>
              <a:buNone/>
              <a:tabLst/>
              <a:defRPr/>
            </a:pPr>
            <a:fld id="{1B8A980A-05CB-4FCF-8DC6-0D2CC75C6477}" type="slidenum">
              <a:rPr kumimoji="0" lang="en-GB" sz="1050" b="0" i="0" u="none" strike="noStrike" kern="1200" cap="none" spc="-1" normalizeH="0" baseline="0" noProof="0">
                <a:ln>
                  <a:noFill/>
                </a:ln>
                <a:solidFill>
                  <a:srgbClr val="FFFFFF"/>
                </a:solidFill>
                <a:effectLst/>
                <a:uLnTx/>
                <a:uFillTx/>
                <a:latin typeface="Century Gothic"/>
                <a:ea typeface="DejaVu Sans"/>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GB" sz="1050" b="0" i="0" u="none" strike="noStrike" kern="1200" cap="none" spc="-1" normalizeH="0" baseline="0" noProof="0">
              <a:ln>
                <a:noFill/>
              </a:ln>
              <a:solidFill>
                <a:srgbClr val="FFFFFF"/>
              </a:solidFill>
              <a:effectLst/>
              <a:uLnTx/>
              <a:uFillTx/>
              <a:latin typeface="Arial"/>
              <a:ea typeface="+mn-ea"/>
              <a:cs typeface="+mn-cs"/>
            </a:endParaRPr>
          </a:p>
        </p:txBody>
      </p:sp>
      <p:sp>
        <p:nvSpPr>
          <p:cNvPr id="257" name="CustomShape 3"/>
          <p:cNvSpPr/>
          <p:nvPr/>
        </p:nvSpPr>
        <p:spPr>
          <a:xfrm>
            <a:off x="503778" y="1139463"/>
            <a:ext cx="10288800" cy="760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marL="0" marR="0" lvl="0" indent="0" algn="l" defTabSz="457200" rtl="0" eaLnBrk="1" fontAlgn="auto" latinLnBrk="0" hangingPunct="1">
              <a:lnSpc>
                <a:spcPct val="90000"/>
              </a:lnSpc>
              <a:spcBef>
                <a:spcPts val="0"/>
              </a:spcBef>
              <a:spcAft>
                <a:spcPts val="0"/>
              </a:spcAft>
              <a:buClrTx/>
              <a:buSzTx/>
              <a:buFontTx/>
              <a:buNone/>
              <a:tabLst/>
              <a:defRPr/>
            </a:pPr>
            <a:r>
              <a:rPr kumimoji="0" lang="en-GB" sz="2400" b="0" i="0" u="none" strike="noStrike" kern="1200" cap="none" spc="0" normalizeH="0" baseline="0" noProof="0" dirty="0" err="1">
                <a:ln w="0"/>
                <a:solidFill>
                  <a:srgbClr val="17A7D5">
                    <a:lumMod val="60000"/>
                    <a:lumOff val="40000"/>
                  </a:srgbClr>
                </a:solidFill>
                <a:effectLst>
                  <a:outerShdw blurRad="38100" dist="25400" dir="5400000" algn="ctr" rotWithShape="0">
                    <a:srgbClr val="6E747A">
                      <a:alpha val="43000"/>
                    </a:srgbClr>
                  </a:outerShdw>
                </a:effectLst>
                <a:uLnTx/>
                <a:uFillTx/>
                <a:latin typeface="Arial Nova Cond"/>
                <a:ea typeface="+mn-ea"/>
                <a:cs typeface="+mn-cs"/>
              </a:rPr>
              <a:t>MarsREM</a:t>
            </a:r>
            <a:r>
              <a:rPr kumimoji="0" lang="en-GB" sz="2400" b="0" i="0" u="none" strike="noStrike" kern="1200" cap="none" spc="0" normalizeH="0" baseline="0" noProof="0" dirty="0">
                <a:ln w="0"/>
                <a:solidFill>
                  <a:srgbClr val="17A7D5">
                    <a:lumMod val="60000"/>
                    <a:lumOff val="40000"/>
                  </a:srgbClr>
                </a:solidFill>
                <a:effectLst>
                  <a:outerShdw blurRad="38100" dist="25400" dir="5400000" algn="ctr" rotWithShape="0">
                    <a:srgbClr val="6E747A">
                      <a:alpha val="43000"/>
                    </a:srgbClr>
                  </a:outerShdw>
                </a:effectLst>
                <a:uLnTx/>
                <a:uFillTx/>
                <a:latin typeface="Arial Nova Cond"/>
                <a:ea typeface="+mn-ea"/>
                <a:cs typeface="+mn-cs"/>
              </a:rPr>
              <a:t>:  the Mars Energetic Radiation Environment Models</a:t>
            </a:r>
            <a:br>
              <a:rPr kumimoji="0" sz="1800" b="1" i="0" u="none" strike="noStrike" kern="1200" cap="none" spc="0" normalizeH="0" baseline="0" noProof="0" dirty="0">
                <a:ln>
                  <a:noFill/>
                </a:ln>
                <a:solidFill>
                  <a:srgbClr val="C417D5"/>
                </a:solidFill>
                <a:effectLst>
                  <a:outerShdw blurRad="38100" dist="38100" dir="2700000" algn="tl">
                    <a:srgbClr val="000000">
                      <a:alpha val="43137"/>
                    </a:srgbClr>
                  </a:outerShdw>
                </a:effectLst>
                <a:uLnTx/>
                <a:uFillTx/>
                <a:latin typeface="Arial Nova Cond"/>
                <a:ea typeface="+mn-ea"/>
                <a:cs typeface="+mn-cs"/>
              </a:rPr>
            </a:br>
            <a:endParaRPr kumimoji="0" lang="en-GB" sz="1800" b="1" i="0" u="none" strike="noStrike" kern="1200" cap="none" spc="-1" normalizeH="0" baseline="0" noProof="0" dirty="0">
              <a:ln>
                <a:noFill/>
              </a:ln>
              <a:solidFill>
                <a:srgbClr val="C417D5"/>
              </a:solidFill>
              <a:effectLst>
                <a:outerShdw blurRad="38100" dist="38100" dir="2700000" algn="tl">
                  <a:srgbClr val="000000">
                    <a:alpha val="43137"/>
                  </a:srgbClr>
                </a:outerShdw>
              </a:effectLst>
              <a:uLnTx/>
              <a:uFillTx/>
              <a:latin typeface="Arial"/>
              <a:ea typeface="+mn-ea"/>
              <a:cs typeface="+mn-cs"/>
            </a:endParaRPr>
          </a:p>
        </p:txBody>
      </p:sp>
      <p:sp>
        <p:nvSpPr>
          <p:cNvPr id="258" name="CustomShape 4"/>
          <p:cNvSpPr/>
          <p:nvPr/>
        </p:nvSpPr>
        <p:spPr>
          <a:xfrm>
            <a:off x="503778" y="1654881"/>
            <a:ext cx="11517480" cy="1185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1" normalizeH="0" baseline="0" noProof="0" dirty="0">
                <a:ln>
                  <a:noFill/>
                </a:ln>
                <a:solidFill>
                  <a:srgbClr val="FFFFFF"/>
                </a:solidFill>
                <a:effectLst/>
                <a:uLnTx/>
                <a:uFillTx/>
                <a:latin typeface="Arial Nova Cond"/>
                <a:ea typeface="DejaVu Sans"/>
                <a:cs typeface="+mn-cs"/>
              </a:rPr>
              <a:t>LIP developed </a:t>
            </a:r>
            <a:r>
              <a:rPr kumimoji="0" lang="en-GB" sz="1800" b="1" i="0" u="none" strike="noStrike" kern="1200" cap="none" spc="-1" normalizeH="0" baseline="0" noProof="0" dirty="0" err="1">
                <a:ln>
                  <a:noFill/>
                </a:ln>
                <a:solidFill>
                  <a:srgbClr val="FFFFFF"/>
                </a:solidFill>
                <a:effectLst/>
                <a:uLnTx/>
                <a:uFillTx/>
                <a:latin typeface="Arial Nova Cond"/>
                <a:ea typeface="DejaVu Sans"/>
                <a:cs typeface="+mn-cs"/>
              </a:rPr>
              <a:t>dMEREM</a:t>
            </a:r>
            <a:r>
              <a:rPr kumimoji="0" lang="en-GB" sz="1800" b="1" i="0" u="none" strike="noStrike" kern="1200" cap="none" spc="-1" normalizeH="0" baseline="0" noProof="0" dirty="0">
                <a:ln>
                  <a:noFill/>
                </a:ln>
                <a:solidFill>
                  <a:srgbClr val="FFFFFF"/>
                </a:solidFill>
                <a:effectLst/>
                <a:uLnTx/>
                <a:uFillTx/>
                <a:latin typeface="Arial Nova Cond"/>
                <a:ea typeface="DejaVu Sans"/>
                <a:cs typeface="+mn-cs"/>
              </a:rPr>
              <a:t>,</a:t>
            </a:r>
            <a:r>
              <a:rPr kumimoji="0" lang="en-GB" sz="1800" b="0" i="0" u="none" strike="noStrike" kern="1200" cap="none" spc="-1" normalizeH="0" baseline="0" noProof="0" dirty="0">
                <a:ln>
                  <a:noFill/>
                </a:ln>
                <a:solidFill>
                  <a:srgbClr val="FFFFFF"/>
                </a:solidFill>
                <a:effectLst/>
                <a:uLnTx/>
                <a:uFillTx/>
                <a:latin typeface="Arial Nova Cond"/>
                <a:ea typeface="DejaVu Sans"/>
                <a:cs typeface="+mn-cs"/>
              </a:rPr>
              <a:t> a </a:t>
            </a:r>
            <a:r>
              <a:rPr kumimoji="0" lang="en-GB" sz="1800" b="1" i="0" u="none" strike="noStrike" kern="1200" cap="none" spc="-1" normalizeH="0" baseline="0" noProof="0" dirty="0">
                <a:ln>
                  <a:noFill/>
                </a:ln>
                <a:solidFill>
                  <a:srgbClr val="FFFFFF"/>
                </a:solidFill>
                <a:effectLst/>
                <a:uLnTx/>
                <a:uFillTx/>
                <a:latin typeface="Arial Nova Cond"/>
                <a:ea typeface="DejaVu Sans"/>
                <a:cs typeface="+mn-cs"/>
              </a:rPr>
              <a:t>Geant4 based model for the radiation environment on Mars, Phobos and Deimos</a:t>
            </a:r>
            <a:r>
              <a:rPr kumimoji="0" lang="en-GB" sz="1800" b="0" i="0" u="none" strike="noStrike" kern="1200" cap="none" spc="-1" normalizeH="0" baseline="0" noProof="0" dirty="0">
                <a:ln>
                  <a:noFill/>
                </a:ln>
                <a:solidFill>
                  <a:srgbClr val="FFFFFF"/>
                </a:solidFill>
                <a:effectLst/>
                <a:uLnTx/>
                <a:uFillTx/>
                <a:latin typeface="Arial Nova Cond"/>
                <a:ea typeface="DejaVu Sans"/>
                <a:cs typeface="+mn-cs"/>
              </a:rPr>
              <a:t>, including local treatment of surface topography and composition, atmospheric composition and density (including diurnal + annual variations) and local magnetic fields. </a:t>
            </a:r>
            <a:endParaRPr kumimoji="0" lang="en-GB" sz="1800" b="0" i="0" u="none" strike="noStrike" kern="1200" cap="none" spc="-1" normalizeH="0" baseline="0" noProof="0" dirty="0">
              <a:ln>
                <a:noFill/>
              </a:ln>
              <a:solidFill>
                <a:srgbClr val="FFFFFF"/>
              </a:solidFill>
              <a:effectLst/>
              <a:uLnTx/>
              <a:uFillTx/>
              <a:latin typeface="Arial Nova Cond"/>
              <a:ea typeface="+mn-ea"/>
              <a:cs typeface="+mn-cs"/>
            </a:endParaRPr>
          </a:p>
        </p:txBody>
      </p:sp>
      <p:sp>
        <p:nvSpPr>
          <p:cNvPr id="259" name="CustomShape 5"/>
          <p:cNvSpPr/>
          <p:nvPr/>
        </p:nvSpPr>
        <p:spPr>
          <a:xfrm>
            <a:off x="1239752" y="4245507"/>
            <a:ext cx="5495040" cy="1308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1" normalizeH="0" baseline="0" noProof="0" dirty="0">
                <a:ln>
                  <a:noFill/>
                </a:ln>
                <a:solidFill>
                  <a:srgbClr val="FFFFFF"/>
                </a:solidFill>
                <a:effectLst/>
                <a:uLnTx/>
                <a:uFillTx/>
                <a:latin typeface="Century Gothic"/>
                <a:ea typeface="DejaVu Sans"/>
                <a:cs typeface="+mn-cs"/>
              </a:rPr>
              <a:t>Example of </a:t>
            </a:r>
            <a:r>
              <a:rPr kumimoji="0" lang="en-GB" sz="2000" b="1" i="0" u="none" strike="noStrike" kern="1200" cap="none" spc="-1" normalizeH="0" baseline="0" noProof="0" dirty="0" err="1">
                <a:ln>
                  <a:noFill/>
                </a:ln>
                <a:solidFill>
                  <a:srgbClr val="FFFFFF"/>
                </a:solidFill>
                <a:effectLst/>
                <a:uLnTx/>
                <a:uFillTx/>
                <a:latin typeface="Century Gothic"/>
                <a:ea typeface="DejaVu Sans"/>
                <a:cs typeface="+mn-cs"/>
              </a:rPr>
              <a:t>dMEREM</a:t>
            </a:r>
            <a:r>
              <a:rPr kumimoji="0" lang="en-GB" sz="2000" b="1" i="0" u="none" strike="noStrike" kern="1200" cap="none" spc="-1" normalizeH="0" baseline="0" noProof="0" dirty="0">
                <a:ln>
                  <a:noFill/>
                </a:ln>
                <a:solidFill>
                  <a:srgbClr val="FFFFFF"/>
                </a:solidFill>
                <a:effectLst/>
                <a:uLnTx/>
                <a:uFillTx/>
                <a:latin typeface="Century Gothic"/>
                <a:ea typeface="DejaVu Sans"/>
                <a:cs typeface="+mn-cs"/>
              </a:rPr>
              <a:t> results:  </a:t>
            </a:r>
            <a:endParaRPr kumimoji="0" lang="en-GB" sz="2000" b="1" i="0" u="none" strike="noStrike" kern="1200" cap="none" spc="-1" normalizeH="0" baseline="0" noProof="0" dirty="0">
              <a:ln>
                <a:noFill/>
              </a:ln>
              <a:solidFill>
                <a:srgbClr val="FFFFFF"/>
              </a:solidFill>
              <a:effectLst/>
              <a:uLnTx/>
              <a:uFillTx/>
              <a:latin typeface="Arial"/>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1" normalizeH="0" baseline="0" noProof="0" dirty="0">
                <a:ln>
                  <a:noFill/>
                </a:ln>
                <a:solidFill>
                  <a:srgbClr val="FFFFFF"/>
                </a:solidFill>
                <a:effectLst/>
                <a:uLnTx/>
                <a:uFillTx/>
                <a:latin typeface="Century Gothic"/>
                <a:ea typeface="DejaVu Sans"/>
                <a:cs typeface="+mn-cs"/>
              </a:rPr>
              <a:t>Particle radiation arriving on Mars surface after GCR-alpha interaction with atmosphere and soil</a:t>
            </a:r>
            <a:endParaRPr kumimoji="0" lang="en-GB" sz="2000" b="1" i="0" u="none" strike="noStrike" kern="1200" cap="none" spc="-1" normalizeH="0" baseline="0" noProof="0" dirty="0">
              <a:ln>
                <a:noFill/>
              </a:ln>
              <a:solidFill>
                <a:srgbClr val="FFFFFF"/>
              </a:solidFill>
              <a:effectLst/>
              <a:uLnTx/>
              <a:uFillTx/>
              <a:latin typeface="Arial"/>
              <a:ea typeface="+mn-ea"/>
              <a:cs typeface="+mn-cs"/>
            </a:endParaRPr>
          </a:p>
        </p:txBody>
      </p:sp>
      <p:grpSp>
        <p:nvGrpSpPr>
          <p:cNvPr id="260" name="Group 6"/>
          <p:cNvGrpSpPr/>
          <p:nvPr/>
        </p:nvGrpSpPr>
        <p:grpSpPr>
          <a:xfrm>
            <a:off x="8974667" y="6411240"/>
            <a:ext cx="2811013" cy="303480"/>
            <a:chOff x="8989560" y="6411240"/>
            <a:chExt cx="2796120" cy="303480"/>
          </a:xfrm>
        </p:grpSpPr>
        <p:pic>
          <p:nvPicPr>
            <p:cNvPr id="261" name="Picture 7"/>
            <p:cNvPicPr/>
            <p:nvPr/>
          </p:nvPicPr>
          <p:blipFill>
            <a:blip r:embed="rId3" cstate="email">
              <a:extLst>
                <a:ext uri="{28A0092B-C50C-407E-A947-70E740481C1C}">
                  <a14:useLocalDpi xmlns:a14="http://schemas.microsoft.com/office/drawing/2010/main"/>
                </a:ext>
              </a:extLst>
            </a:blip>
            <a:srcRect/>
            <a:stretch/>
          </p:blipFill>
          <p:spPr>
            <a:xfrm>
              <a:off x="9398880" y="6473520"/>
              <a:ext cx="578520" cy="192600"/>
            </a:xfrm>
            <a:prstGeom prst="rect">
              <a:avLst/>
            </a:prstGeom>
            <a:ln w="9360">
              <a:noFill/>
            </a:ln>
          </p:spPr>
        </p:pic>
        <p:pic>
          <p:nvPicPr>
            <p:cNvPr id="262" name="Picture 5"/>
            <p:cNvPicPr/>
            <p:nvPr/>
          </p:nvPicPr>
          <p:blipFill>
            <a:blip r:embed="rId4" cstate="email">
              <a:extLst>
                <a:ext uri="{28A0092B-C50C-407E-A947-70E740481C1C}">
                  <a14:useLocalDpi xmlns:a14="http://schemas.microsoft.com/office/drawing/2010/main"/>
                </a:ext>
              </a:extLst>
            </a:blip>
            <a:stretch/>
          </p:blipFill>
          <p:spPr>
            <a:xfrm>
              <a:off x="11207520" y="6442560"/>
              <a:ext cx="244440" cy="269640"/>
            </a:xfrm>
            <a:prstGeom prst="rect">
              <a:avLst/>
            </a:prstGeom>
            <a:ln w="9360">
              <a:noFill/>
            </a:ln>
          </p:spPr>
        </p:pic>
        <p:pic>
          <p:nvPicPr>
            <p:cNvPr id="263" name="Picture 3"/>
            <p:cNvPicPr/>
            <p:nvPr/>
          </p:nvPicPr>
          <p:blipFill>
            <a:blip r:embed="rId5" cstate="email">
              <a:extLst>
                <a:ext uri="{28A0092B-C50C-407E-A947-70E740481C1C}">
                  <a14:useLocalDpi xmlns:a14="http://schemas.microsoft.com/office/drawing/2010/main"/>
                </a:ext>
              </a:extLst>
            </a:blip>
            <a:stretch/>
          </p:blipFill>
          <p:spPr>
            <a:xfrm>
              <a:off x="11548440" y="6442560"/>
              <a:ext cx="237240" cy="272160"/>
            </a:xfrm>
            <a:prstGeom prst="rect">
              <a:avLst/>
            </a:prstGeom>
            <a:ln w="9360">
              <a:noFill/>
            </a:ln>
          </p:spPr>
        </p:pic>
        <p:pic>
          <p:nvPicPr>
            <p:cNvPr id="264" name="Picture 4"/>
            <p:cNvPicPr/>
            <p:nvPr/>
          </p:nvPicPr>
          <p:blipFill>
            <a:blip r:embed="rId6" cstate="email">
              <a:extLst>
                <a:ext uri="{28A0092B-C50C-407E-A947-70E740481C1C}">
                  <a14:useLocalDpi xmlns:a14="http://schemas.microsoft.com/office/drawing/2010/main"/>
                </a:ext>
              </a:extLst>
            </a:blip>
            <a:stretch/>
          </p:blipFill>
          <p:spPr>
            <a:xfrm>
              <a:off x="10797840" y="6442560"/>
              <a:ext cx="314280" cy="228960"/>
            </a:xfrm>
            <a:prstGeom prst="rect">
              <a:avLst/>
            </a:prstGeom>
            <a:ln w="9360">
              <a:noFill/>
            </a:ln>
          </p:spPr>
        </p:pic>
        <p:pic>
          <p:nvPicPr>
            <p:cNvPr id="265" name="Picture 70"/>
            <p:cNvPicPr/>
            <p:nvPr/>
          </p:nvPicPr>
          <p:blipFill>
            <a:blip r:embed="rId7" cstate="email">
              <a:extLst>
                <a:ext uri="{28A0092B-C50C-407E-A947-70E740481C1C}">
                  <a14:useLocalDpi xmlns:a14="http://schemas.microsoft.com/office/drawing/2010/main"/>
                </a:ext>
              </a:extLst>
            </a:blip>
            <a:stretch/>
          </p:blipFill>
          <p:spPr>
            <a:xfrm>
              <a:off x="10028160" y="6473520"/>
              <a:ext cx="719280" cy="201960"/>
            </a:xfrm>
            <a:prstGeom prst="rect">
              <a:avLst/>
            </a:prstGeom>
            <a:ln>
              <a:noFill/>
            </a:ln>
          </p:spPr>
        </p:pic>
        <p:pic>
          <p:nvPicPr>
            <p:cNvPr id="266" name="Picture 2"/>
            <p:cNvPicPr/>
            <p:nvPr/>
          </p:nvPicPr>
          <p:blipFill>
            <a:blip r:embed="rId8" cstate="email">
              <a:extLst>
                <a:ext uri="{28A0092B-C50C-407E-A947-70E740481C1C}">
                  <a14:useLocalDpi xmlns:a14="http://schemas.microsoft.com/office/drawing/2010/main"/>
                </a:ext>
              </a:extLst>
            </a:blip>
            <a:stretch/>
          </p:blipFill>
          <p:spPr>
            <a:xfrm>
              <a:off x="8989560" y="6411240"/>
              <a:ext cx="374040" cy="295920"/>
            </a:xfrm>
            <a:prstGeom prst="rect">
              <a:avLst/>
            </a:prstGeom>
            <a:ln w="9360">
              <a:noFill/>
            </a:ln>
          </p:spPr>
        </p:pic>
      </p:grpSp>
      <p:sp>
        <p:nvSpPr>
          <p:cNvPr id="267" name="CustomShape 7"/>
          <p:cNvSpPr/>
          <p:nvPr/>
        </p:nvSpPr>
        <p:spPr>
          <a:xfrm>
            <a:off x="4362258" y="2559287"/>
            <a:ext cx="7659000" cy="514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1" normalizeH="0" baseline="0" noProof="0" dirty="0">
                <a:ln>
                  <a:noFill/>
                </a:ln>
                <a:solidFill>
                  <a:srgbClr val="FFFFFF"/>
                </a:solidFill>
                <a:effectLst/>
                <a:uLnTx/>
                <a:uFillTx/>
                <a:latin typeface="Century Gothic"/>
                <a:ea typeface="DejaVu Sans"/>
                <a:cs typeface="+mn-cs"/>
              </a:rPr>
              <a:t>Inputs given as a function of latitude, longitude, in a 5</a:t>
            </a:r>
            <a:r>
              <a:rPr lang="en-GB" sz="1400" spc="-1" dirty="0">
                <a:solidFill>
                  <a:srgbClr val="FFFFFF"/>
                </a:solidFill>
                <a:latin typeface="Century Gothic"/>
                <a:ea typeface="DejaVu Sans"/>
              </a:rPr>
              <a:t>º</a:t>
            </a:r>
            <a:r>
              <a:rPr kumimoji="0" lang="en-GB" sz="1400" b="0" i="0" u="none" strike="noStrike" kern="1200" cap="none" spc="-1" normalizeH="0" baseline="0" noProof="0" dirty="0">
                <a:ln>
                  <a:noFill/>
                </a:ln>
                <a:solidFill>
                  <a:srgbClr val="FFFFFF"/>
                </a:solidFill>
                <a:effectLst/>
                <a:uLnTx/>
                <a:uFillTx/>
                <a:latin typeface="Century Gothic"/>
                <a:ea typeface="DejaVu Sans"/>
                <a:cs typeface="+mn-cs"/>
              </a:rPr>
              <a:t> x 5º grid, and season.</a:t>
            </a:r>
            <a:endParaRPr kumimoji="0" lang="en-GB" sz="1400" b="0" i="0" u="none" strike="noStrike" kern="1200" cap="none" spc="-1" normalizeH="0" baseline="0" noProof="0" dirty="0">
              <a:ln>
                <a:noFill/>
              </a:ln>
              <a:solidFill>
                <a:srgbClr val="FFFFFF"/>
              </a:solidFill>
              <a:effectLst/>
              <a:uLnTx/>
              <a:uFillTx/>
              <a:latin typeface="Arial"/>
              <a:ea typeface="+mn-ea"/>
              <a:cs typeface="+mn-cs"/>
            </a:endParaRPr>
          </a:p>
        </p:txBody>
      </p:sp>
      <p:pic>
        <p:nvPicPr>
          <p:cNvPr id="268" name="Picture 26"/>
          <p:cNvPicPr/>
          <p:nvPr/>
        </p:nvPicPr>
        <p:blipFill>
          <a:blip r:embed="rId9" cstate="email">
            <a:extLst>
              <a:ext uri="{28A0092B-C50C-407E-A947-70E740481C1C}">
                <a14:useLocalDpi xmlns:a14="http://schemas.microsoft.com/office/drawing/2010/main"/>
              </a:ext>
            </a:extLst>
          </a:blip>
          <a:stretch/>
        </p:blipFill>
        <p:spPr>
          <a:xfrm>
            <a:off x="6734792" y="2967126"/>
            <a:ext cx="4695208" cy="3360938"/>
          </a:xfrm>
          <a:prstGeom prst="rect">
            <a:avLst/>
          </a:prstGeom>
          <a:ln>
            <a:noFill/>
          </a:ln>
        </p:spPr>
      </p:pic>
      <p:sp>
        <p:nvSpPr>
          <p:cNvPr id="2" name="Slide Number Placeholder 1">
            <a:extLst>
              <a:ext uri="{FF2B5EF4-FFF2-40B4-BE49-F238E27FC236}">
                <a16:creationId xmlns:a16="http://schemas.microsoft.com/office/drawing/2014/main" id="{AEEB646E-8D7B-4B79-9C91-B21D6820C78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8C7897C-7680-440E-B228-4E6F0F991210}" type="slidenum">
              <a:rPr kumimoji="0" lang="pt-PT" sz="4000" b="0" i="0" u="none" strike="noStrike" kern="1200" cap="none" spc="0" normalizeH="0" baseline="0" noProof="0" smtClean="0">
                <a:ln>
                  <a:noFill/>
                </a:ln>
                <a:solidFill>
                  <a:srgbClr val="FFFFFF"/>
                </a:solidFill>
                <a:effectLst/>
                <a:uLnTx/>
                <a:uFillTx/>
                <a:latin typeface="Impac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pt-PT" sz="4000" b="0" i="0" u="none" strike="noStrike" kern="1200" cap="none" spc="0" normalizeH="0" baseline="0" noProof="0" dirty="0">
              <a:ln>
                <a:noFill/>
              </a:ln>
              <a:solidFill>
                <a:srgbClr val="FFFFFF"/>
              </a:solidFill>
              <a:effectLst/>
              <a:uLnTx/>
              <a:uFillTx/>
              <a:latin typeface="Impact"/>
              <a:ea typeface="+mn-ea"/>
              <a:cs typeface="+mn-cs"/>
            </a:endParaRPr>
          </a:p>
        </p:txBody>
      </p:sp>
      <p:sp>
        <p:nvSpPr>
          <p:cNvPr id="4" name="Footer Placeholder 3">
            <a:extLst>
              <a:ext uri="{FF2B5EF4-FFF2-40B4-BE49-F238E27FC236}">
                <a16:creationId xmlns:a16="http://schemas.microsoft.com/office/drawing/2014/main" id="{5FA432CE-4D29-1663-4A5C-B12FFD1ED307}"/>
              </a:ext>
            </a:extLst>
          </p:cNvPr>
          <p:cNvSpPr>
            <a:spLocks noGrp="1"/>
          </p:cNvSpPr>
          <p:nvPr>
            <p:ph type="ftr" sz="quarter" idx="11"/>
          </p:nvPr>
        </p:nvSpPr>
        <p:spPr/>
        <p:txBody>
          <a:bodyPr/>
          <a:lstStyle/>
          <a:p>
            <a:r>
              <a:rPr lang="en-US"/>
              <a:t>LIP Internship Program 2026</a:t>
            </a:r>
          </a:p>
        </p:txBody>
      </p:sp>
    </p:spTree>
    <p:extLst>
      <p:ext uri="{BB962C8B-B14F-4D97-AF65-F5344CB8AC3E}">
        <p14:creationId xmlns:p14="http://schemas.microsoft.com/office/powerpoint/2010/main" val="1553149614"/>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22CA2D2-5422-6FF0-F0D2-F1F865917439}"/>
              </a:ext>
            </a:extLst>
          </p:cNvPr>
          <p:cNvPicPr>
            <a:picLocks noChangeAspect="1"/>
          </p:cNvPicPr>
          <p:nvPr/>
        </p:nvPicPr>
        <p:blipFill>
          <a:blip r:embed="rId2"/>
          <a:stretch>
            <a:fillRect/>
          </a:stretch>
        </p:blipFill>
        <p:spPr>
          <a:xfrm>
            <a:off x="2830254" y="1509600"/>
            <a:ext cx="5121084" cy="4999153"/>
          </a:xfrm>
          <a:prstGeom prst="rect">
            <a:avLst/>
          </a:prstGeom>
        </p:spPr>
      </p:pic>
      <p:pic>
        <p:nvPicPr>
          <p:cNvPr id="2" name="Picture 1">
            <a:extLst>
              <a:ext uri="{FF2B5EF4-FFF2-40B4-BE49-F238E27FC236}">
                <a16:creationId xmlns:a16="http://schemas.microsoft.com/office/drawing/2014/main" id="{36D65588-C646-530E-C348-128F300CC1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9779"/>
            <a:ext cx="12192000" cy="6858000"/>
          </a:xfrm>
          <a:prstGeom prst="rect">
            <a:avLst/>
          </a:prstGeom>
        </p:spPr>
      </p:pic>
      <p:sp>
        <p:nvSpPr>
          <p:cNvPr id="3" name="TextBox 2">
            <a:extLst>
              <a:ext uri="{FF2B5EF4-FFF2-40B4-BE49-F238E27FC236}">
                <a16:creationId xmlns:a16="http://schemas.microsoft.com/office/drawing/2014/main" id="{AF057B40-0D21-AF19-FADD-60F95EDED159}"/>
              </a:ext>
            </a:extLst>
          </p:cNvPr>
          <p:cNvSpPr txBox="1"/>
          <p:nvPr/>
        </p:nvSpPr>
        <p:spPr>
          <a:xfrm>
            <a:off x="207348" y="290283"/>
            <a:ext cx="11553371" cy="1077218"/>
          </a:xfrm>
          <a:prstGeom prst="rect">
            <a:avLst/>
          </a:prstGeom>
          <a:noFill/>
        </p:spPr>
        <p:txBody>
          <a:bodyPr wrap="square" rtlCol="0">
            <a:spAutoFit/>
          </a:bodyPr>
          <a:lstStyle/>
          <a:p>
            <a:pPr algn="l"/>
            <a:r>
              <a:rPr lang="en-GB" sz="3200" dirty="0">
                <a:solidFill>
                  <a:srgbClr val="282828"/>
                </a:solidFill>
                <a:latin typeface="Titillium Web" panose="00000500000000000000" pitchFamily="2" charset="0"/>
              </a:rPr>
              <a:t>Validation of </a:t>
            </a:r>
            <a:r>
              <a:rPr lang="en-GB" sz="3200" dirty="0" err="1">
                <a:solidFill>
                  <a:srgbClr val="282828"/>
                </a:solidFill>
                <a:latin typeface="Titillium Web" panose="00000500000000000000" pitchFamily="2" charset="0"/>
              </a:rPr>
              <a:t>dMEREM</a:t>
            </a:r>
            <a:r>
              <a:rPr lang="en-GB" sz="3200" dirty="0">
                <a:solidFill>
                  <a:srgbClr val="282828"/>
                </a:solidFill>
                <a:latin typeface="Titillium Web" panose="00000500000000000000" pitchFamily="2" charset="0"/>
              </a:rPr>
              <a:t>, the Detailed Mars Energetic Radiation Environment Model, with RAD Data from the Surface of Mars</a:t>
            </a:r>
          </a:p>
        </p:txBody>
      </p:sp>
      <p:pic>
        <p:nvPicPr>
          <p:cNvPr id="4" name="Picture 3">
            <a:extLst>
              <a:ext uri="{FF2B5EF4-FFF2-40B4-BE49-F238E27FC236}">
                <a16:creationId xmlns:a16="http://schemas.microsoft.com/office/drawing/2014/main" id="{D6C6E21A-074E-98C1-FBE1-31350B9BD4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2473" y="3047558"/>
            <a:ext cx="4362640" cy="2923367"/>
          </a:xfrm>
          <a:prstGeom prst="rect">
            <a:avLst/>
          </a:prstGeom>
        </p:spPr>
      </p:pic>
      <p:sp>
        <p:nvSpPr>
          <p:cNvPr id="5" name="TextBox 4">
            <a:extLst>
              <a:ext uri="{FF2B5EF4-FFF2-40B4-BE49-F238E27FC236}">
                <a16:creationId xmlns:a16="http://schemas.microsoft.com/office/drawing/2014/main" id="{4FCACED3-7C3D-A813-CE93-30E8A7C5B484}"/>
              </a:ext>
            </a:extLst>
          </p:cNvPr>
          <p:cNvSpPr txBox="1"/>
          <p:nvPr/>
        </p:nvSpPr>
        <p:spPr>
          <a:xfrm>
            <a:off x="488804" y="2294271"/>
            <a:ext cx="3563796" cy="666977"/>
          </a:xfrm>
          <a:prstGeom prst="rect">
            <a:avLst/>
          </a:prstGeom>
          <a:noFill/>
        </p:spPr>
        <p:txBody>
          <a:bodyPr wrap="none" rtlCol="0">
            <a:spAutoFit/>
          </a:bodyPr>
          <a:lstStyle/>
          <a:p>
            <a:r>
              <a:rPr lang="en-GB" sz="1867">
                <a:latin typeface="Open Sans" panose="020B0606030504020204" pitchFamily="34" charset="0"/>
                <a:ea typeface="Open Sans" panose="020B0606030504020204" pitchFamily="34" charset="0"/>
                <a:cs typeface="Open Sans" panose="020B0606030504020204" pitchFamily="34" charset="0"/>
              </a:rPr>
              <a:t>Protons at the surface of Mars</a:t>
            </a:r>
            <a:br>
              <a:rPr lang="en-GB" sz="1867">
                <a:latin typeface="Open Sans" panose="020B0606030504020204" pitchFamily="34" charset="0"/>
                <a:ea typeface="Open Sans" panose="020B0606030504020204" pitchFamily="34" charset="0"/>
                <a:cs typeface="Open Sans" panose="020B0606030504020204" pitchFamily="34" charset="0"/>
              </a:rPr>
            </a:br>
            <a:r>
              <a:rPr lang="en-GB" sz="1867">
                <a:latin typeface="Open Sans" panose="020B0606030504020204" pitchFamily="34" charset="0"/>
                <a:ea typeface="Open Sans" panose="020B0606030504020204" pitchFamily="34" charset="0"/>
                <a:cs typeface="Open Sans" panose="020B0606030504020204" pitchFamily="34" charset="0"/>
              </a:rPr>
              <a:t>September 2017</a:t>
            </a:r>
            <a:endParaRPr lang="en-GB" sz="2400"/>
          </a:p>
        </p:txBody>
      </p:sp>
      <p:pic>
        <p:nvPicPr>
          <p:cNvPr id="6" name="Picture 5">
            <a:extLst>
              <a:ext uri="{FF2B5EF4-FFF2-40B4-BE49-F238E27FC236}">
                <a16:creationId xmlns:a16="http://schemas.microsoft.com/office/drawing/2014/main" id="{72CF8323-F6E1-2CC8-4EA0-57358CFCC6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60424" y="3047557"/>
            <a:ext cx="4277976" cy="2923367"/>
          </a:xfrm>
          <a:prstGeom prst="rect">
            <a:avLst/>
          </a:prstGeom>
        </p:spPr>
      </p:pic>
      <p:sp>
        <p:nvSpPr>
          <p:cNvPr id="7" name="TextBox 6">
            <a:extLst>
              <a:ext uri="{FF2B5EF4-FFF2-40B4-BE49-F238E27FC236}">
                <a16:creationId xmlns:a16="http://schemas.microsoft.com/office/drawing/2014/main" id="{6273637A-2F4A-7A76-FB29-DE199A0D535A}"/>
              </a:ext>
            </a:extLst>
          </p:cNvPr>
          <p:cNvSpPr txBox="1"/>
          <p:nvPr/>
        </p:nvSpPr>
        <p:spPr>
          <a:xfrm>
            <a:off x="6690440" y="2294271"/>
            <a:ext cx="3302506" cy="666977"/>
          </a:xfrm>
          <a:prstGeom prst="rect">
            <a:avLst/>
          </a:prstGeom>
          <a:noFill/>
        </p:spPr>
        <p:txBody>
          <a:bodyPr wrap="none" rtlCol="0">
            <a:spAutoFit/>
          </a:bodyPr>
          <a:lstStyle/>
          <a:p>
            <a:pPr algn="r"/>
            <a:r>
              <a:rPr lang="pt-PT" sz="1867" err="1">
                <a:latin typeface="Titillium Web" panose="00000500000000000000" pitchFamily="2" charset="0"/>
              </a:rPr>
              <a:t>Protons</a:t>
            </a:r>
            <a:r>
              <a:rPr lang="pt-PT" sz="1867">
                <a:latin typeface="Titillium Web" panose="00000500000000000000" pitchFamily="2" charset="0"/>
              </a:rPr>
              <a:t> </a:t>
            </a:r>
            <a:r>
              <a:rPr lang="pt-PT" sz="1867" err="1">
                <a:latin typeface="Titillium Web" panose="00000500000000000000" pitchFamily="2" charset="0"/>
              </a:rPr>
              <a:t>at</a:t>
            </a:r>
            <a:r>
              <a:rPr lang="pt-PT" sz="1867">
                <a:latin typeface="Titillium Web" panose="00000500000000000000" pitchFamily="2" charset="0"/>
              </a:rPr>
              <a:t> </a:t>
            </a:r>
            <a:r>
              <a:rPr lang="pt-PT" sz="1867" err="1">
                <a:latin typeface="Titillium Web" panose="00000500000000000000" pitchFamily="2" charset="0"/>
              </a:rPr>
              <a:t>the</a:t>
            </a:r>
            <a:r>
              <a:rPr lang="pt-PT" sz="1867">
                <a:latin typeface="Titillium Web" panose="00000500000000000000" pitchFamily="2" charset="0"/>
              </a:rPr>
              <a:t> </a:t>
            </a:r>
            <a:r>
              <a:rPr lang="pt-PT" sz="1867" err="1">
                <a:latin typeface="Titillium Web" panose="00000500000000000000" pitchFamily="2" charset="0"/>
              </a:rPr>
              <a:t>surface</a:t>
            </a:r>
            <a:r>
              <a:rPr lang="pt-PT" sz="1867">
                <a:latin typeface="Titillium Web" panose="00000500000000000000" pitchFamily="2" charset="0"/>
              </a:rPr>
              <a:t> </a:t>
            </a:r>
            <a:r>
              <a:rPr lang="pt-PT" sz="1867" err="1">
                <a:latin typeface="Titillium Web" panose="00000500000000000000" pitchFamily="2" charset="0"/>
              </a:rPr>
              <a:t>of</a:t>
            </a:r>
            <a:r>
              <a:rPr lang="pt-PT" sz="1867">
                <a:latin typeface="Titillium Web" panose="00000500000000000000" pitchFamily="2" charset="0"/>
              </a:rPr>
              <a:t> </a:t>
            </a:r>
            <a:r>
              <a:rPr lang="pt-PT" sz="1867" err="1">
                <a:latin typeface="Titillium Web" panose="00000500000000000000" pitchFamily="2" charset="0"/>
              </a:rPr>
              <a:t>Mars</a:t>
            </a:r>
            <a:r>
              <a:rPr lang="pt-PT" sz="1867">
                <a:latin typeface="Titillium Web" panose="00000500000000000000" pitchFamily="2" charset="0"/>
              </a:rPr>
              <a:t> </a:t>
            </a:r>
            <a:br>
              <a:rPr lang="pt-PT" sz="1867">
                <a:latin typeface="Titillium Web" panose="00000500000000000000" pitchFamily="2" charset="0"/>
              </a:rPr>
            </a:br>
            <a:r>
              <a:rPr lang="pt-PT" sz="1867" err="1">
                <a:latin typeface="Titillium Web" panose="00000500000000000000" pitchFamily="2" charset="0"/>
              </a:rPr>
              <a:t>Nov</a:t>
            </a:r>
            <a:r>
              <a:rPr lang="pt-PT" sz="1867">
                <a:latin typeface="Titillium Web" panose="00000500000000000000" pitchFamily="2" charset="0"/>
              </a:rPr>
              <a:t> 2015 – Jan 2016</a:t>
            </a:r>
            <a:endParaRPr lang="en-GB" sz="2400">
              <a:latin typeface="Titillium Web" panose="00000500000000000000" pitchFamily="2" charset="0"/>
            </a:endParaRPr>
          </a:p>
        </p:txBody>
      </p:sp>
      <p:sp>
        <p:nvSpPr>
          <p:cNvPr id="8" name="TextBox 7">
            <a:extLst>
              <a:ext uri="{FF2B5EF4-FFF2-40B4-BE49-F238E27FC236}">
                <a16:creationId xmlns:a16="http://schemas.microsoft.com/office/drawing/2014/main" id="{5B9E6437-F27F-618E-6416-22CDB6ABD367}"/>
              </a:ext>
            </a:extLst>
          </p:cNvPr>
          <p:cNvSpPr txBox="1"/>
          <p:nvPr/>
        </p:nvSpPr>
        <p:spPr>
          <a:xfrm>
            <a:off x="836210" y="6282344"/>
            <a:ext cx="10085355" cy="338554"/>
          </a:xfrm>
          <a:prstGeom prst="rect">
            <a:avLst/>
          </a:prstGeom>
          <a:noFill/>
        </p:spPr>
        <p:txBody>
          <a:bodyPr wrap="square" rtlCol="0">
            <a:spAutoFit/>
          </a:bodyPr>
          <a:lstStyle/>
          <a:p>
            <a:r>
              <a:rPr lang="en-GB" sz="1600" b="1" dirty="0">
                <a:latin typeface="Titillium Web" panose="00000500000000000000" pitchFamily="2" charset="0"/>
              </a:rPr>
              <a:t>P. Gonçalves L. Arruda, M. Pinto, Front. Astron. Space Sci., 21 February 2022, Sec. Planetary Science</a:t>
            </a:r>
          </a:p>
        </p:txBody>
      </p:sp>
      <p:pic>
        <p:nvPicPr>
          <p:cNvPr id="9" name="Picture 8">
            <a:extLst>
              <a:ext uri="{FF2B5EF4-FFF2-40B4-BE49-F238E27FC236}">
                <a16:creationId xmlns:a16="http://schemas.microsoft.com/office/drawing/2014/main" id="{BBCBEAFC-4F37-1D66-0557-A9693BAF24B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05477" y="1284229"/>
            <a:ext cx="2032176" cy="2901948"/>
          </a:xfrm>
          <a:prstGeom prst="rect">
            <a:avLst/>
          </a:prstGeom>
        </p:spPr>
      </p:pic>
      <p:sp>
        <p:nvSpPr>
          <p:cNvPr id="13" name="Slide Number Placeholder 12">
            <a:extLst>
              <a:ext uri="{FF2B5EF4-FFF2-40B4-BE49-F238E27FC236}">
                <a16:creationId xmlns:a16="http://schemas.microsoft.com/office/drawing/2014/main" id="{03EC9538-D61C-57FA-4DC1-EE81407CFA79}"/>
              </a:ext>
            </a:extLst>
          </p:cNvPr>
          <p:cNvSpPr>
            <a:spLocks noGrp="1"/>
          </p:cNvSpPr>
          <p:nvPr>
            <p:ph type="sldNum" sz="quarter" idx="12"/>
          </p:nvPr>
        </p:nvSpPr>
        <p:spPr/>
        <p:txBody>
          <a:bodyPr/>
          <a:lstStyle/>
          <a:p>
            <a:fld id="{D643A852-0206-46AC-B0EB-645612933129}" type="slidenum">
              <a:rPr lang="en-US" smtClean="0"/>
              <a:t>18</a:t>
            </a:fld>
            <a:endParaRPr lang="en-US"/>
          </a:p>
        </p:txBody>
      </p:sp>
    </p:spTree>
    <p:extLst>
      <p:ext uri="{BB962C8B-B14F-4D97-AF65-F5344CB8AC3E}">
        <p14:creationId xmlns:p14="http://schemas.microsoft.com/office/powerpoint/2010/main" val="28816773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033" y="378745"/>
            <a:ext cx="9404723" cy="1400530"/>
          </a:xfrm>
        </p:spPr>
        <p:txBody>
          <a:bodyPr>
            <a:normAutofit/>
          </a:bodyPr>
          <a:lstStyle/>
          <a:p>
            <a:r>
              <a:rPr lang="pt-PT" dirty="0">
                <a:solidFill>
                  <a:schemeClr val="tx1"/>
                </a:solidFill>
              </a:rPr>
              <a:t>30 </a:t>
            </a:r>
            <a:r>
              <a:rPr lang="pt-PT" dirty="0" err="1">
                <a:solidFill>
                  <a:schemeClr val="tx1"/>
                </a:solidFill>
              </a:rPr>
              <a:t>days</a:t>
            </a:r>
            <a:r>
              <a:rPr lang="pt-PT" dirty="0">
                <a:solidFill>
                  <a:schemeClr val="tx1"/>
                </a:solidFill>
              </a:rPr>
              <a:t> </a:t>
            </a:r>
            <a:r>
              <a:rPr lang="pt-PT" dirty="0" err="1">
                <a:solidFill>
                  <a:schemeClr val="tx1"/>
                </a:solidFill>
              </a:rPr>
              <a:t>on</a:t>
            </a:r>
            <a:r>
              <a:rPr lang="pt-PT" dirty="0">
                <a:solidFill>
                  <a:schemeClr val="tx1"/>
                </a:solidFill>
              </a:rPr>
              <a:t> </a:t>
            </a:r>
            <a:r>
              <a:rPr lang="pt-PT" dirty="0" err="1">
                <a:solidFill>
                  <a:schemeClr val="tx1"/>
                </a:solidFill>
              </a:rPr>
              <a:t>Mars</a:t>
            </a:r>
            <a:endParaRPr lang="pt-PT" dirty="0">
              <a:solidFill>
                <a:schemeClr val="tx1"/>
              </a:solidFill>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4000" b="0" i="0" u="none" strike="noStrike" kern="1200" cap="none" spc="0" normalizeH="0" baseline="0" noProof="0" smtClean="0">
                <a:ln>
                  <a:noFill/>
                </a:ln>
                <a:solidFill>
                  <a:srgbClr val="FFFFFF"/>
                </a:solidFill>
                <a:effectLst/>
                <a:uLnTx/>
                <a:uFillTx/>
                <a:latin typeface="Impac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4000" b="0" i="0" u="none" strike="noStrike" kern="1200" cap="none" spc="0" normalizeH="0" baseline="0" noProof="0" dirty="0">
              <a:ln>
                <a:noFill/>
              </a:ln>
              <a:solidFill>
                <a:srgbClr val="FFFFFF"/>
              </a:solidFill>
              <a:effectLst/>
              <a:uLnTx/>
              <a:uFillTx/>
              <a:latin typeface="Impact"/>
              <a:ea typeface="+mn-ea"/>
              <a:cs typeface="+mn-cs"/>
            </a:endParaRPr>
          </a:p>
        </p:txBody>
      </p:sp>
      <p:graphicFrame>
        <p:nvGraphicFramePr>
          <p:cNvPr id="5" name="Table 4"/>
          <p:cNvGraphicFramePr>
            <a:graphicFrameLocks noGrp="1"/>
          </p:cNvGraphicFramePr>
          <p:nvPr/>
        </p:nvGraphicFramePr>
        <p:xfrm>
          <a:off x="708378" y="2526257"/>
          <a:ext cx="5387622" cy="902808"/>
        </p:xfrm>
        <a:graphic>
          <a:graphicData uri="http://schemas.openxmlformats.org/drawingml/2006/table">
            <a:tbl>
              <a:tblPr>
                <a:tableStyleId>{35758FB7-9AC5-4552-8A53-C91805E547FA}</a:tableStyleId>
              </a:tblPr>
              <a:tblGrid>
                <a:gridCol w="2555367">
                  <a:extLst>
                    <a:ext uri="{9D8B030D-6E8A-4147-A177-3AD203B41FA5}">
                      <a16:colId xmlns:a16="http://schemas.microsoft.com/office/drawing/2014/main" val="20000"/>
                    </a:ext>
                  </a:extLst>
                </a:gridCol>
                <a:gridCol w="2832255">
                  <a:extLst>
                    <a:ext uri="{9D8B030D-6E8A-4147-A177-3AD203B41FA5}">
                      <a16:colId xmlns:a16="http://schemas.microsoft.com/office/drawing/2014/main" val="20001"/>
                    </a:ext>
                  </a:extLst>
                </a:gridCol>
              </a:tblGrid>
              <a:tr h="0">
                <a:tc>
                  <a:txBody>
                    <a:bodyPr/>
                    <a:lstStyle/>
                    <a:p>
                      <a:pPr algn="ctr">
                        <a:lnSpc>
                          <a:spcPct val="100000"/>
                        </a:lnSpc>
                        <a:spcBef>
                          <a:spcPts val="600"/>
                        </a:spcBef>
                        <a:spcAft>
                          <a:spcPts val="600"/>
                        </a:spcAft>
                        <a:tabLst>
                          <a:tab pos="990600" algn="l"/>
                        </a:tabLst>
                      </a:pPr>
                      <a:r>
                        <a:rPr lang="pt-PT" sz="1600" b="1" dirty="0" err="1">
                          <a:solidFill>
                            <a:schemeClr val="tx1"/>
                          </a:solidFill>
                        </a:rPr>
                        <a:t>Mars</a:t>
                      </a:r>
                      <a:r>
                        <a:rPr lang="pt-PT" sz="1600" b="1" dirty="0">
                          <a:solidFill>
                            <a:schemeClr val="tx1"/>
                          </a:solidFill>
                        </a:rPr>
                        <a:t> </a:t>
                      </a:r>
                      <a:r>
                        <a:rPr lang="pt-PT" sz="1600" b="1" dirty="0" err="1">
                          <a:solidFill>
                            <a:schemeClr val="tx1"/>
                          </a:solidFill>
                        </a:rPr>
                        <a:t>location</a:t>
                      </a:r>
                      <a:endParaRPr lang="pt-PT" sz="1600" b="1" dirty="0">
                        <a:solidFill>
                          <a:schemeClr val="tx1"/>
                        </a:solidFill>
                        <a:latin typeface="+mn-lt"/>
                        <a:ea typeface="Times New Roman"/>
                        <a:cs typeface="Times New Roman"/>
                      </a:endParaRPr>
                    </a:p>
                  </a:txBody>
                  <a:tcPr marL="44450" marR="44450" marT="0" marB="0" anchor="ctr"/>
                </a:tc>
                <a:tc>
                  <a:txBody>
                    <a:bodyPr/>
                    <a:lstStyle/>
                    <a:p>
                      <a:pPr algn="ctr">
                        <a:lnSpc>
                          <a:spcPct val="115000"/>
                        </a:lnSpc>
                        <a:spcBef>
                          <a:spcPts val="600"/>
                        </a:spcBef>
                        <a:spcAft>
                          <a:spcPts val="600"/>
                        </a:spcAft>
                        <a:tabLst>
                          <a:tab pos="990600" algn="l"/>
                        </a:tabLst>
                      </a:pPr>
                      <a:r>
                        <a:rPr lang="pt-PT" sz="1600" b="1" dirty="0" err="1">
                          <a:solidFill>
                            <a:schemeClr val="tx1"/>
                          </a:solidFill>
                        </a:rPr>
                        <a:t>Ambient</a:t>
                      </a:r>
                      <a:r>
                        <a:rPr lang="pt-PT" sz="1600" b="1" baseline="0" dirty="0">
                          <a:solidFill>
                            <a:schemeClr val="tx1"/>
                          </a:solidFill>
                        </a:rPr>
                        <a:t> Dose </a:t>
                      </a:r>
                      <a:r>
                        <a:rPr lang="pt-PT" sz="1600" b="1" baseline="0" dirty="0" err="1">
                          <a:solidFill>
                            <a:schemeClr val="tx1"/>
                          </a:solidFill>
                        </a:rPr>
                        <a:t>Equivalent</a:t>
                      </a:r>
                      <a:r>
                        <a:rPr lang="pt-PT" sz="1600" b="1" baseline="0" dirty="0">
                          <a:solidFill>
                            <a:schemeClr val="tx1"/>
                          </a:solidFill>
                        </a:rPr>
                        <a:t> (</a:t>
                      </a:r>
                      <a:r>
                        <a:rPr lang="pt-PT" sz="1600" b="1" baseline="0" dirty="0" err="1">
                          <a:solidFill>
                            <a:schemeClr val="tx1"/>
                          </a:solidFill>
                        </a:rPr>
                        <a:t>mSv</a:t>
                      </a:r>
                      <a:r>
                        <a:rPr lang="pt-PT" sz="1600" b="1" baseline="0" dirty="0">
                          <a:solidFill>
                            <a:schemeClr val="tx1"/>
                          </a:solidFill>
                        </a:rPr>
                        <a:t>)</a:t>
                      </a:r>
                    </a:p>
                  </a:txBody>
                  <a:tcPr marL="44450" marR="44450" marT="0" marB="0" anchor="ctr"/>
                </a:tc>
                <a:extLst>
                  <a:ext uri="{0D108BD9-81ED-4DB2-BD59-A6C34878D82A}">
                    <a16:rowId xmlns:a16="http://schemas.microsoft.com/office/drawing/2014/main" val="10000"/>
                  </a:ext>
                </a:extLst>
              </a:tr>
              <a:tr h="646649">
                <a:tc>
                  <a:txBody>
                    <a:bodyPr/>
                    <a:lstStyle/>
                    <a:p>
                      <a:pPr algn="ctr">
                        <a:lnSpc>
                          <a:spcPct val="100000"/>
                        </a:lnSpc>
                        <a:spcBef>
                          <a:spcPts val="600"/>
                        </a:spcBef>
                        <a:spcAft>
                          <a:spcPts val="600"/>
                        </a:spcAft>
                        <a:tabLst>
                          <a:tab pos="990600" algn="l"/>
                        </a:tabLst>
                      </a:pPr>
                      <a:r>
                        <a:rPr lang="en-GB" sz="1600" b="1" dirty="0">
                          <a:solidFill>
                            <a:schemeClr val="tx1"/>
                          </a:solidFill>
                        </a:rPr>
                        <a:t>Viking 1/Phoenix/ Mawrth *</a:t>
                      </a:r>
                      <a:endParaRPr lang="pt-PT" sz="1600" b="1" dirty="0">
                        <a:solidFill>
                          <a:schemeClr val="tx1"/>
                        </a:solidFill>
                        <a:latin typeface="+mn-lt"/>
                        <a:ea typeface="Times New Roman"/>
                        <a:cs typeface="Times New Roman"/>
                      </a:endParaRPr>
                    </a:p>
                  </a:txBody>
                  <a:tcPr marL="44450" marR="44450" marT="0" marB="0" anchor="ctr"/>
                </a:tc>
                <a:tc>
                  <a:txBody>
                    <a:bodyPr/>
                    <a:lstStyle/>
                    <a:p>
                      <a:pPr algn="ctr">
                        <a:lnSpc>
                          <a:spcPct val="115000"/>
                        </a:lnSpc>
                        <a:spcBef>
                          <a:spcPts val="600"/>
                        </a:spcBef>
                        <a:spcAft>
                          <a:spcPts val="600"/>
                        </a:spcAft>
                        <a:tabLst>
                          <a:tab pos="990600" algn="l"/>
                        </a:tabLst>
                      </a:pPr>
                      <a:r>
                        <a:rPr lang="en-GB" sz="1600" b="1" dirty="0">
                          <a:solidFill>
                            <a:schemeClr val="tx1"/>
                          </a:solidFill>
                        </a:rPr>
                        <a:t>21.0/20.3/14.4</a:t>
                      </a:r>
                      <a:endParaRPr lang="pt-PT" sz="1600" b="1" dirty="0">
                        <a:solidFill>
                          <a:schemeClr val="tx1"/>
                        </a:solidFill>
                        <a:latin typeface="+mn-lt"/>
                        <a:ea typeface="Times New Roman"/>
                        <a:cs typeface="Times New Roman"/>
                      </a:endParaRPr>
                    </a:p>
                  </a:txBody>
                  <a:tcPr marL="44450" marR="44450" marT="0" marB="0" anchor="ctr"/>
                </a:tc>
                <a:extLst>
                  <a:ext uri="{0D108BD9-81ED-4DB2-BD59-A6C34878D82A}">
                    <a16:rowId xmlns:a16="http://schemas.microsoft.com/office/drawing/2014/main" val="10002"/>
                  </a:ext>
                </a:extLst>
              </a:tr>
            </a:tbl>
          </a:graphicData>
        </a:graphic>
      </p:graphicFrame>
      <p:sp>
        <p:nvSpPr>
          <p:cNvPr id="8" name="TextBox 7"/>
          <p:cNvSpPr txBox="1"/>
          <p:nvPr/>
        </p:nvSpPr>
        <p:spPr>
          <a:xfrm>
            <a:off x="645033" y="1340514"/>
            <a:ext cx="9404722"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17A7D5">
                    <a:lumMod val="60000"/>
                    <a:lumOff val="40000"/>
                  </a:srgbClr>
                </a:solidFill>
                <a:effectLst/>
                <a:uLnTx/>
                <a:uFillTx/>
                <a:latin typeface="Arial Nova Cond"/>
                <a:ea typeface="Times New Roman"/>
                <a:cs typeface="Times New Roman"/>
              </a:rPr>
              <a:t>30 days on the Martian surface at Solar Minimum (worst case for GCR)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17A7D5">
                    <a:lumMod val="60000"/>
                    <a:lumOff val="40000"/>
                  </a:srgbClr>
                </a:solidFill>
                <a:effectLst/>
                <a:uLnTx/>
                <a:uFillTx/>
                <a:latin typeface="Arial Nova Cond"/>
                <a:ea typeface="+mn-ea"/>
                <a:cs typeface="Times New Roman"/>
              </a:rPr>
              <a:t>Effect of Galactic Cosmic Rays</a:t>
            </a:r>
            <a:endParaRPr kumimoji="0" lang="pt-PT" sz="2000" b="1" i="0" u="none" strike="noStrike" kern="1200" cap="none" spc="0" normalizeH="0" baseline="0" noProof="0" dirty="0">
              <a:ln>
                <a:noFill/>
              </a:ln>
              <a:solidFill>
                <a:srgbClr val="17A7D5">
                  <a:lumMod val="60000"/>
                  <a:lumOff val="40000"/>
                </a:srgbClr>
              </a:solidFill>
              <a:effectLst/>
              <a:uLnTx/>
              <a:uFillTx/>
              <a:latin typeface="Arial Nova Cond"/>
              <a:ea typeface="+mn-ea"/>
              <a:cs typeface="+mn-cs"/>
            </a:endParaRPr>
          </a:p>
        </p:txBody>
      </p:sp>
      <p:sp>
        <p:nvSpPr>
          <p:cNvPr id="10" name="Rectangle 1"/>
          <p:cNvSpPr>
            <a:spLocks noChangeArrowheads="1"/>
          </p:cNvSpPr>
          <p:nvPr/>
        </p:nvSpPr>
        <p:spPr bwMode="auto">
          <a:xfrm>
            <a:off x="132111" y="6100606"/>
            <a:ext cx="11633981"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28588" algn="l" defTabSz="914400" rtl="0" eaLnBrk="1" fontAlgn="base" latinLnBrk="0" hangingPunct="1">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Arial Nova Cond"/>
                <a:ea typeface="Times New Roman" pitchFamily="18" charset="0"/>
                <a:cs typeface="Arial" pitchFamily="34" charset="0"/>
              </a:rPr>
              <a:t>In “</a:t>
            </a:r>
            <a:r>
              <a:rPr kumimoji="0" lang="en-GB" sz="1200" b="0" i="1" u="none" strike="noStrike" kern="1200" cap="none" spc="0" normalizeH="0" baseline="0" noProof="0" dirty="0">
                <a:ln>
                  <a:noFill/>
                </a:ln>
                <a:solidFill>
                  <a:srgbClr val="FFFFFF"/>
                </a:solidFill>
                <a:effectLst/>
                <a:uLnTx/>
                <a:uFillTx/>
                <a:latin typeface="Arial Nova Cond"/>
                <a:ea typeface="Times New Roman" pitchFamily="18" charset="0"/>
                <a:cs typeface="Arial" pitchFamily="34" charset="0"/>
              </a:rPr>
              <a:t>Characterization of the Martian radiation environment on selected locations using the ESA Mars Energetic Radiation Environment Models</a:t>
            </a:r>
            <a:r>
              <a:rPr kumimoji="0" lang="en-GB" sz="1200" b="0" i="0" u="none" strike="noStrike" kern="1200" cap="none" spc="0" normalizeH="0" baseline="0" noProof="0" dirty="0">
                <a:ln>
                  <a:noFill/>
                </a:ln>
                <a:solidFill>
                  <a:srgbClr val="FFFFFF"/>
                </a:solidFill>
                <a:effectLst/>
                <a:uLnTx/>
                <a:uFillTx/>
                <a:latin typeface="Arial Nova Cond"/>
                <a:ea typeface="Times New Roman" pitchFamily="18" charset="0"/>
                <a:cs typeface="Arial" pitchFamily="34" charset="0"/>
              </a:rPr>
              <a:t>”,  </a:t>
            </a:r>
            <a:r>
              <a:rPr kumimoji="0" lang="pt-PT" sz="1200" b="0" i="0" u="none" strike="noStrike" kern="1200" cap="none" spc="0" normalizeH="0" baseline="0" noProof="0" dirty="0" err="1">
                <a:ln>
                  <a:noFill/>
                </a:ln>
                <a:solidFill>
                  <a:srgbClr val="FFFFFF"/>
                </a:solidFill>
                <a:effectLst/>
                <a:uLnTx/>
                <a:uFillTx/>
                <a:latin typeface="Arial Nova Cond"/>
                <a:ea typeface="+mn-ea"/>
                <a:cs typeface="+mn-cs"/>
              </a:rPr>
              <a:t>Icarus</a:t>
            </a:r>
            <a:r>
              <a:rPr kumimoji="0" lang="pt-PT" sz="1200" b="0" i="0" u="none" strike="noStrike" kern="1200" cap="none" spc="0" normalizeH="0" baseline="0" noProof="0" dirty="0">
                <a:ln>
                  <a:noFill/>
                </a:ln>
                <a:solidFill>
                  <a:srgbClr val="FFFFFF"/>
                </a:solidFill>
                <a:effectLst/>
                <a:uLnTx/>
                <a:uFillTx/>
                <a:latin typeface="Arial Nova Cond"/>
                <a:ea typeface="+mn-ea"/>
                <a:cs typeface="+mn-cs"/>
              </a:rPr>
              <a:t> 218 (2012) 723–734, </a:t>
            </a:r>
            <a:r>
              <a:rPr kumimoji="0" lang="en-GB" sz="1200" b="0" i="0" u="none" strike="noStrike" kern="1200" cap="none" spc="0" normalizeH="0" baseline="0" noProof="0" dirty="0">
                <a:ln>
                  <a:noFill/>
                </a:ln>
                <a:solidFill>
                  <a:srgbClr val="FFFFFF"/>
                </a:solidFill>
                <a:effectLst/>
                <a:uLnTx/>
                <a:uFillTx/>
                <a:latin typeface="Arial Nova Cond"/>
                <a:ea typeface="Times New Roman" pitchFamily="18" charset="0"/>
                <a:cs typeface="Arial" pitchFamily="34" charset="0"/>
              </a:rPr>
              <a:t>S. McKenna-Lawlor, P. Gonçalves, A. Keating, </a:t>
            </a:r>
            <a:r>
              <a:rPr kumimoji="0" lang="en-GB" sz="1200" b="0" i="0" u="none" strike="noStrike" kern="1200" cap="none" spc="0" normalizeH="0" baseline="0" noProof="0" dirty="0" err="1">
                <a:ln>
                  <a:noFill/>
                </a:ln>
                <a:solidFill>
                  <a:srgbClr val="FFFFFF"/>
                </a:solidFill>
                <a:effectLst/>
                <a:uLnTx/>
                <a:uFillTx/>
                <a:latin typeface="Arial Nova Cond"/>
                <a:ea typeface="Times New Roman" pitchFamily="18" charset="0"/>
                <a:cs typeface="Arial" pitchFamily="34" charset="0"/>
              </a:rPr>
              <a:t>B.bMorgado</a:t>
            </a:r>
            <a:r>
              <a:rPr kumimoji="0" lang="en-GB" sz="1200" b="0" i="0" u="none" strike="noStrike" kern="1200" cap="none" spc="0" normalizeH="0" baseline="30000" noProof="0" dirty="0">
                <a:ln>
                  <a:noFill/>
                </a:ln>
                <a:solidFill>
                  <a:srgbClr val="FFFFFF"/>
                </a:solidFill>
                <a:effectLst/>
                <a:uLnTx/>
                <a:uFillTx/>
                <a:latin typeface="Arial Nova Cond"/>
                <a:ea typeface="Times New Roman" pitchFamily="18" charset="0"/>
                <a:cs typeface="Arial" pitchFamily="34" charset="0"/>
              </a:rPr>
              <a:t>,</a:t>
            </a:r>
            <a:r>
              <a:rPr kumimoji="0" lang="en-GB" sz="1200" b="0" i="0" u="none" strike="noStrike" kern="1200" cap="none" spc="0" normalizeH="0" baseline="0" noProof="0" dirty="0">
                <a:ln>
                  <a:noFill/>
                </a:ln>
                <a:solidFill>
                  <a:srgbClr val="FFFFFF"/>
                </a:solidFill>
                <a:effectLst/>
                <a:uLnTx/>
                <a:uFillTx/>
                <a:latin typeface="Arial Nova Cond"/>
                <a:ea typeface="Times New Roman" pitchFamily="18" charset="0"/>
                <a:cs typeface="Arial" pitchFamily="34" charset="0"/>
              </a:rPr>
              <a:t> D. </a:t>
            </a:r>
            <a:r>
              <a:rPr kumimoji="0" lang="en-GB" sz="1200" b="0" i="0" u="none" strike="noStrike" kern="1200" cap="none" spc="0" normalizeH="0" baseline="0" noProof="0" dirty="0" err="1">
                <a:ln>
                  <a:noFill/>
                </a:ln>
                <a:solidFill>
                  <a:srgbClr val="FFFFFF"/>
                </a:solidFill>
                <a:effectLst/>
                <a:uLnTx/>
                <a:uFillTx/>
                <a:latin typeface="Arial Nova Cond"/>
                <a:ea typeface="Times New Roman" pitchFamily="18" charset="0"/>
                <a:cs typeface="Arial" pitchFamily="34" charset="0"/>
              </a:rPr>
              <a:t>Heynderickx</a:t>
            </a:r>
            <a:r>
              <a:rPr kumimoji="0" lang="en-GB" sz="1200" b="0" i="0" u="none" strike="noStrike" kern="1200" cap="none" spc="0" normalizeH="0" baseline="0" noProof="0" dirty="0">
                <a:ln>
                  <a:noFill/>
                </a:ln>
                <a:solidFill>
                  <a:srgbClr val="FFFFFF"/>
                </a:solidFill>
                <a:effectLst/>
                <a:uLnTx/>
                <a:uFillTx/>
                <a:latin typeface="Arial Nova Cond"/>
                <a:ea typeface="Times New Roman" pitchFamily="18" charset="0"/>
                <a:cs typeface="Arial" pitchFamily="34" charset="0"/>
              </a:rPr>
              <a:t>, P. </a:t>
            </a:r>
            <a:r>
              <a:rPr kumimoji="0" lang="en-GB" sz="1200" b="0" i="0" u="none" strike="noStrike" kern="1200" cap="none" spc="0" normalizeH="0" baseline="0" noProof="0" dirty="0" err="1">
                <a:ln>
                  <a:noFill/>
                </a:ln>
                <a:solidFill>
                  <a:srgbClr val="FFFFFF"/>
                </a:solidFill>
                <a:effectLst/>
                <a:uLnTx/>
                <a:uFillTx/>
                <a:latin typeface="Arial Nova Cond"/>
                <a:ea typeface="Times New Roman" pitchFamily="18" charset="0"/>
                <a:cs typeface="Arial" pitchFamily="34" charset="0"/>
              </a:rPr>
              <a:t>Nieminen</a:t>
            </a:r>
            <a:r>
              <a:rPr kumimoji="0" lang="en-GB" sz="1200" b="0" i="0" u="none" strike="noStrike" kern="1200" cap="none" spc="0" normalizeH="0" baseline="0" noProof="0" dirty="0">
                <a:ln>
                  <a:noFill/>
                </a:ln>
                <a:solidFill>
                  <a:srgbClr val="FFFFFF"/>
                </a:solidFill>
                <a:effectLst/>
                <a:uLnTx/>
                <a:uFillTx/>
                <a:latin typeface="Arial Nova Cond"/>
                <a:ea typeface="Times New Roman" pitchFamily="18" charset="0"/>
                <a:cs typeface="Arial" pitchFamily="34" charset="0"/>
              </a:rPr>
              <a:t>, G. </a:t>
            </a:r>
            <a:r>
              <a:rPr kumimoji="0" lang="en-GB" sz="1200" b="0" i="0" u="none" strike="noStrike" kern="1200" cap="none" spc="0" normalizeH="0" baseline="0" noProof="0" dirty="0" err="1">
                <a:ln>
                  <a:noFill/>
                </a:ln>
                <a:solidFill>
                  <a:srgbClr val="FFFFFF"/>
                </a:solidFill>
                <a:effectLst/>
                <a:uLnTx/>
                <a:uFillTx/>
                <a:latin typeface="Arial Nova Cond"/>
                <a:ea typeface="Times New Roman" pitchFamily="18" charset="0"/>
                <a:cs typeface="Arial" pitchFamily="34" charset="0"/>
              </a:rPr>
              <a:t>Santin</a:t>
            </a:r>
            <a:r>
              <a:rPr kumimoji="0" lang="en-GB" sz="1200" b="0" i="0" u="none" strike="noStrike" kern="1200" cap="none" spc="0" normalizeH="0" baseline="0" noProof="0" dirty="0">
                <a:ln>
                  <a:noFill/>
                </a:ln>
                <a:solidFill>
                  <a:srgbClr val="FFFFFF"/>
                </a:solidFill>
                <a:effectLst/>
                <a:uLnTx/>
                <a:uFillTx/>
                <a:latin typeface="Arial Nova Cond"/>
                <a:ea typeface="Times New Roman" pitchFamily="18" charset="0"/>
                <a:cs typeface="Arial" pitchFamily="34" charset="0"/>
              </a:rPr>
              <a:t>, P. </a:t>
            </a:r>
            <a:r>
              <a:rPr kumimoji="0" lang="en-GB" sz="1200" b="0" i="0" u="none" strike="noStrike" kern="1200" cap="none" spc="0" normalizeH="0" baseline="0" noProof="0" dirty="0" err="1">
                <a:ln>
                  <a:noFill/>
                </a:ln>
                <a:solidFill>
                  <a:srgbClr val="FFFFFF"/>
                </a:solidFill>
                <a:effectLst/>
                <a:uLnTx/>
                <a:uFillTx/>
                <a:latin typeface="Arial Nova Cond"/>
                <a:ea typeface="Times New Roman" pitchFamily="18" charset="0"/>
                <a:cs typeface="Arial" pitchFamily="34" charset="0"/>
              </a:rPr>
              <a:t>Truscot</a:t>
            </a:r>
            <a:r>
              <a:rPr kumimoji="0" lang="en-GB" sz="1200" b="0" i="0" u="none" strike="noStrike" kern="1200" cap="none" spc="0" normalizeH="0" baseline="0" noProof="0" dirty="0">
                <a:ln>
                  <a:noFill/>
                </a:ln>
                <a:solidFill>
                  <a:srgbClr val="FFFFFF"/>
                </a:solidFill>
                <a:effectLst/>
                <a:uLnTx/>
                <a:uFillTx/>
                <a:latin typeface="Arial Nova Cond"/>
                <a:ea typeface="Times New Roman" pitchFamily="18" charset="0"/>
                <a:cs typeface="Arial" pitchFamily="34" charset="0"/>
              </a:rPr>
              <a:t>, F. Lei, B. </a:t>
            </a:r>
            <a:r>
              <a:rPr kumimoji="0" lang="en-GB" sz="1200" b="0" i="0" u="none" strike="noStrike" kern="1200" cap="none" spc="0" normalizeH="0" baseline="0" noProof="0" dirty="0" err="1">
                <a:ln>
                  <a:noFill/>
                </a:ln>
                <a:solidFill>
                  <a:srgbClr val="FFFFFF"/>
                </a:solidFill>
                <a:effectLst/>
                <a:uLnTx/>
                <a:uFillTx/>
                <a:latin typeface="Arial Nova Cond"/>
                <a:ea typeface="Times New Roman" pitchFamily="18" charset="0"/>
                <a:cs typeface="Arial" pitchFamily="34" charset="0"/>
              </a:rPr>
              <a:t>Foing</a:t>
            </a:r>
            <a:r>
              <a:rPr kumimoji="0" lang="en-GB" sz="1200" b="0" i="0" u="none" strike="noStrike" kern="1200" cap="none" spc="0" normalizeH="0" baseline="30000" noProof="0" dirty="0">
                <a:ln>
                  <a:noFill/>
                </a:ln>
                <a:solidFill>
                  <a:srgbClr val="FFFFFF"/>
                </a:solidFill>
                <a:effectLst/>
                <a:uLnTx/>
                <a:uFillTx/>
                <a:latin typeface="Arial Nova Cond"/>
                <a:ea typeface="Times New Roman" pitchFamily="18" charset="0"/>
                <a:cs typeface="Arial" pitchFamily="34" charset="0"/>
              </a:rPr>
              <a:t> </a:t>
            </a:r>
            <a:r>
              <a:rPr kumimoji="0" lang="en-GB" sz="1200" b="0" i="0" u="none" strike="noStrike" kern="1200" cap="none" spc="0" normalizeH="0" baseline="0" noProof="0" dirty="0">
                <a:ln>
                  <a:noFill/>
                </a:ln>
                <a:solidFill>
                  <a:srgbClr val="FFFFFF"/>
                </a:solidFill>
                <a:effectLst/>
                <a:uLnTx/>
                <a:uFillTx/>
                <a:latin typeface="Arial Nova Cond"/>
                <a:ea typeface="Times New Roman" pitchFamily="18" charset="0"/>
                <a:cs typeface="Arial" pitchFamily="34" charset="0"/>
              </a:rPr>
              <a:t> and J. </a:t>
            </a:r>
            <a:r>
              <a:rPr kumimoji="0" lang="en-GB" sz="1200" b="0" i="0" u="none" strike="noStrike" kern="1200" cap="none" spc="0" normalizeH="0" baseline="0" noProof="0" dirty="0" err="1">
                <a:ln>
                  <a:noFill/>
                </a:ln>
                <a:solidFill>
                  <a:srgbClr val="FFFFFF"/>
                </a:solidFill>
                <a:effectLst/>
                <a:uLnTx/>
                <a:uFillTx/>
                <a:latin typeface="Arial Nova Cond"/>
                <a:ea typeface="Times New Roman" pitchFamily="18" charset="0"/>
                <a:cs typeface="Arial" pitchFamily="34" charset="0"/>
              </a:rPr>
              <a:t>Balaz</a:t>
            </a:r>
            <a:endParaRPr kumimoji="0" lang="en-GB" sz="1200" b="0" i="0" u="none" strike="noStrike" kern="1200" cap="none" spc="0" normalizeH="0" baseline="0" noProof="0" dirty="0">
              <a:ln>
                <a:noFill/>
              </a:ln>
              <a:solidFill>
                <a:srgbClr val="FFFFFF"/>
              </a:solidFill>
              <a:effectLst/>
              <a:uLnTx/>
              <a:uFillTx/>
              <a:latin typeface="Arial Nova Cond"/>
              <a:ea typeface="+mn-ea"/>
              <a:cs typeface="Arial" pitchFamily="34" charset="0"/>
            </a:endParaRPr>
          </a:p>
        </p:txBody>
      </p:sp>
      <p:sp>
        <p:nvSpPr>
          <p:cNvPr id="6" name="TextBox 5"/>
          <p:cNvSpPr txBox="1"/>
          <p:nvPr/>
        </p:nvSpPr>
        <p:spPr>
          <a:xfrm>
            <a:off x="708378" y="3906922"/>
            <a:ext cx="5387622" cy="142468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1800" b="1" i="0" u="none" strike="noStrike" kern="1200" cap="none" spc="0" normalizeH="0" baseline="0" noProof="0" dirty="0">
                <a:ln>
                  <a:noFill/>
                </a:ln>
                <a:solidFill>
                  <a:srgbClr val="FFFFFF"/>
                </a:solidFill>
                <a:effectLst/>
                <a:uLnTx/>
                <a:uFillTx/>
                <a:latin typeface="Arial Nova Cond"/>
                <a:ea typeface="+mn-ea"/>
                <a:cs typeface="+mn-cs"/>
              </a:rPr>
              <a:t>15-20 </a:t>
            </a:r>
            <a:r>
              <a:rPr kumimoji="0" lang="pt-PT" sz="1800" b="1" i="0" u="none" strike="noStrike" kern="1200" cap="none" spc="0" normalizeH="0" baseline="0" noProof="0" dirty="0" err="1">
                <a:ln>
                  <a:noFill/>
                </a:ln>
                <a:solidFill>
                  <a:srgbClr val="FFFFFF"/>
                </a:solidFill>
                <a:effectLst/>
                <a:uLnTx/>
                <a:uFillTx/>
                <a:latin typeface="Arial Nova Cond"/>
                <a:ea typeface="+mn-ea"/>
                <a:cs typeface="+mn-cs"/>
              </a:rPr>
              <a:t>mSv</a:t>
            </a:r>
            <a:r>
              <a:rPr kumimoji="0" lang="pt-PT" sz="1800" b="1" i="0" u="none" strike="noStrike" kern="1200" cap="none" spc="0" normalizeH="0" baseline="0" noProof="0" dirty="0">
                <a:ln>
                  <a:noFill/>
                </a:ln>
                <a:solidFill>
                  <a:srgbClr val="FFFFFF"/>
                </a:solidFill>
                <a:effectLst/>
                <a:uLnTx/>
                <a:uFillTx/>
                <a:latin typeface="Arial Nova Cond"/>
                <a:ea typeface="+mn-ea"/>
                <a:cs typeface="+mn-cs"/>
              </a:rPr>
              <a:t>/30 </a:t>
            </a:r>
            <a:r>
              <a:rPr kumimoji="0" lang="pt-PT" sz="1800" b="1" i="0" u="none" strike="noStrike" kern="1200" cap="none" spc="0" normalizeH="0" baseline="0" noProof="0" dirty="0" err="1">
                <a:ln>
                  <a:noFill/>
                </a:ln>
                <a:solidFill>
                  <a:srgbClr val="FFFFFF"/>
                </a:solidFill>
                <a:effectLst/>
                <a:uLnTx/>
                <a:uFillTx/>
                <a:latin typeface="Arial Nova Cond"/>
                <a:ea typeface="+mn-ea"/>
                <a:cs typeface="+mn-cs"/>
              </a:rPr>
              <a:t>days</a:t>
            </a:r>
            <a:r>
              <a:rPr kumimoji="0" lang="pt-PT" sz="1800" b="1" i="0" u="none" strike="noStrike" kern="1200" cap="none" spc="0" normalizeH="0" baseline="0" noProof="0" dirty="0">
                <a:ln>
                  <a:noFill/>
                </a:ln>
                <a:solidFill>
                  <a:srgbClr val="FFFFFF"/>
                </a:solidFill>
                <a:effectLst/>
                <a:uLnTx/>
                <a:uFillTx/>
                <a:latin typeface="Arial Nova Cond"/>
                <a:ea typeface="+mn-ea"/>
                <a:cs typeface="+mn-cs"/>
              </a:rPr>
              <a:t> = 0,5 - 0,7 </a:t>
            </a:r>
            <a:r>
              <a:rPr kumimoji="0" lang="pt-PT" sz="1800" b="1" i="0" u="none" strike="noStrike" kern="1200" cap="none" spc="0" normalizeH="0" baseline="0" noProof="0" dirty="0" err="1">
                <a:ln>
                  <a:noFill/>
                </a:ln>
                <a:solidFill>
                  <a:srgbClr val="FFFFFF"/>
                </a:solidFill>
                <a:effectLst/>
                <a:uLnTx/>
                <a:uFillTx/>
                <a:latin typeface="Arial Nova Cond"/>
                <a:ea typeface="+mn-ea"/>
                <a:cs typeface="+mn-cs"/>
              </a:rPr>
              <a:t>mSv</a:t>
            </a:r>
            <a:r>
              <a:rPr kumimoji="0" lang="pt-PT" sz="1800" b="1" i="0" u="none" strike="noStrike" kern="1200" cap="none" spc="0" normalizeH="0" baseline="0" noProof="0" dirty="0">
                <a:ln>
                  <a:noFill/>
                </a:ln>
                <a:solidFill>
                  <a:srgbClr val="FFFFFF"/>
                </a:solidFill>
                <a:effectLst/>
                <a:uLnTx/>
                <a:uFillTx/>
                <a:latin typeface="Arial Nova Cond"/>
                <a:ea typeface="+mn-ea"/>
                <a:cs typeface="+mn-cs"/>
              </a:rPr>
              <a:t> /</a:t>
            </a:r>
            <a:r>
              <a:rPr kumimoji="0" lang="pt-PT" sz="1800" b="1" i="0" u="none" strike="noStrike" kern="1200" cap="none" spc="0" normalizeH="0" baseline="0" noProof="0" dirty="0" err="1">
                <a:ln>
                  <a:noFill/>
                </a:ln>
                <a:solidFill>
                  <a:srgbClr val="FFFFFF"/>
                </a:solidFill>
                <a:effectLst/>
                <a:uLnTx/>
                <a:uFillTx/>
                <a:latin typeface="Arial Nova Cond"/>
                <a:ea typeface="+mn-ea"/>
                <a:cs typeface="+mn-cs"/>
              </a:rPr>
              <a:t>day</a:t>
            </a:r>
            <a:endParaRPr kumimoji="0" lang="pt-PT" sz="1800" b="1" i="0" u="none" strike="noStrike" kern="1200" cap="none" spc="0" normalizeH="0" baseline="0" noProof="0" dirty="0">
              <a:ln>
                <a:noFill/>
              </a:ln>
              <a:solidFill>
                <a:srgbClr val="FFFFFF"/>
              </a:solidFill>
              <a:effectLst/>
              <a:uLnTx/>
              <a:uFillTx/>
              <a:latin typeface="Arial Nova Cond"/>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1" i="0" u="none" strike="noStrike" kern="1200" cap="none" spc="0" normalizeH="0" baseline="0" noProof="0" dirty="0">
              <a:ln>
                <a:noFill/>
              </a:ln>
              <a:solidFill>
                <a:srgbClr val="FFFFFF"/>
              </a:solidFill>
              <a:effectLst/>
              <a:uLnTx/>
              <a:uFillTx/>
              <a:latin typeface="Arial Nova Cond"/>
              <a:ea typeface="+mn-ea"/>
              <a:cs typeface="+mn-cs"/>
            </a:endParaRPr>
          </a:p>
          <a:p>
            <a:pPr marL="285750" marR="0" lvl="0" indent="-285750" algn="l" defTabSz="457200" rtl="0" eaLnBrk="1" fontAlgn="auto" latinLnBrk="0" hangingPunct="1">
              <a:lnSpc>
                <a:spcPct val="150000"/>
              </a:lnSpc>
              <a:spcBef>
                <a:spcPts val="0"/>
              </a:spcBef>
              <a:spcAft>
                <a:spcPts val="0"/>
              </a:spcAft>
              <a:buClr>
                <a:srgbClr val="E729A9"/>
              </a:buClr>
              <a:buSzPct val="150000"/>
              <a:buFont typeface="Arial" panose="020B0604020202020204" pitchFamily="34" charset="0"/>
              <a:buChar char="•"/>
              <a:tabLst/>
              <a:defRPr/>
            </a:pPr>
            <a:r>
              <a:rPr kumimoji="0" lang="pt-PT" sz="1800" b="0" i="0" u="none" strike="noStrike" kern="1200" cap="none" spc="0" normalizeH="0" baseline="0" noProof="0" dirty="0">
                <a:ln>
                  <a:noFill/>
                </a:ln>
                <a:solidFill>
                  <a:srgbClr val="FFFFFF"/>
                </a:solidFill>
                <a:effectLst/>
                <a:uLnTx/>
                <a:uFillTx/>
                <a:latin typeface="Arial Nova Cond"/>
                <a:ea typeface="+mn-ea"/>
                <a:cs typeface="+mn-cs"/>
              </a:rPr>
              <a:t>~ &lt; anual </a:t>
            </a:r>
            <a:r>
              <a:rPr kumimoji="0" lang="pt-PT" sz="1800" b="0" i="0" u="none" strike="noStrike" kern="1200" cap="none" spc="0" normalizeH="0" baseline="0" noProof="0" dirty="0" err="1">
                <a:ln>
                  <a:noFill/>
                </a:ln>
                <a:solidFill>
                  <a:srgbClr val="FFFFFF"/>
                </a:solidFill>
                <a:effectLst/>
                <a:uLnTx/>
                <a:uFillTx/>
                <a:latin typeface="Arial Nova Cond"/>
                <a:ea typeface="+mn-ea"/>
                <a:cs typeface="+mn-cs"/>
              </a:rPr>
              <a:t>limit</a:t>
            </a:r>
            <a:r>
              <a:rPr kumimoji="0" lang="pt-PT" sz="1800" b="0" i="0" u="none" strike="noStrike" kern="1200" cap="none" spc="0" normalizeH="0" baseline="0" noProof="0" dirty="0">
                <a:ln>
                  <a:noFill/>
                </a:ln>
                <a:solidFill>
                  <a:srgbClr val="FFFFFF"/>
                </a:solidFill>
                <a:effectLst/>
                <a:uLnTx/>
                <a:uFillTx/>
                <a:latin typeface="Arial Nova Cond"/>
                <a:ea typeface="+mn-ea"/>
                <a:cs typeface="+mn-cs"/>
              </a:rPr>
              <a:t> for </a:t>
            </a:r>
            <a:r>
              <a:rPr kumimoji="0" lang="pt-PT" sz="1800" b="0" i="0" u="none" strike="noStrike" kern="1200" cap="none" spc="0" normalizeH="0" baseline="0" noProof="0" dirty="0" err="1">
                <a:ln>
                  <a:noFill/>
                </a:ln>
                <a:solidFill>
                  <a:srgbClr val="FFFFFF"/>
                </a:solidFill>
                <a:effectLst/>
                <a:uLnTx/>
                <a:uFillTx/>
                <a:latin typeface="Arial Nova Cond"/>
                <a:ea typeface="+mn-ea"/>
                <a:cs typeface="+mn-cs"/>
              </a:rPr>
              <a:t>Earth</a:t>
            </a:r>
            <a:r>
              <a:rPr kumimoji="0" lang="pt-PT" sz="1800" b="0" i="0" u="none" strike="noStrike" kern="1200" cap="none" spc="0" normalizeH="0" baseline="0" noProof="0" dirty="0">
                <a:ln>
                  <a:noFill/>
                </a:ln>
                <a:solidFill>
                  <a:srgbClr val="FFFFFF"/>
                </a:solidFill>
                <a:effectLst/>
                <a:uLnTx/>
                <a:uFillTx/>
                <a:latin typeface="Arial Nova Cond"/>
                <a:ea typeface="+mn-ea"/>
                <a:cs typeface="+mn-cs"/>
              </a:rPr>
              <a:t> </a:t>
            </a:r>
            <a:r>
              <a:rPr kumimoji="0" lang="pt-PT" sz="1800" b="0" i="0" u="none" strike="noStrike" kern="1200" cap="none" spc="0" normalizeH="0" baseline="0" noProof="0" dirty="0" err="1">
                <a:ln>
                  <a:noFill/>
                </a:ln>
                <a:solidFill>
                  <a:srgbClr val="FFFFFF"/>
                </a:solidFill>
                <a:effectLst/>
                <a:uLnTx/>
                <a:uFillTx/>
                <a:latin typeface="Arial Nova Cond"/>
                <a:ea typeface="+mn-ea"/>
                <a:cs typeface="+mn-cs"/>
              </a:rPr>
              <a:t>radiation</a:t>
            </a:r>
            <a:r>
              <a:rPr kumimoji="0" lang="pt-PT" sz="1800" b="0" i="0" u="none" strike="noStrike" kern="1200" cap="none" spc="0" normalizeH="0" baseline="0" noProof="0" dirty="0">
                <a:ln>
                  <a:noFill/>
                </a:ln>
                <a:solidFill>
                  <a:srgbClr val="FFFFFF"/>
                </a:solidFill>
                <a:effectLst/>
                <a:uLnTx/>
                <a:uFillTx/>
                <a:latin typeface="Arial Nova Cond"/>
                <a:ea typeface="+mn-ea"/>
                <a:cs typeface="+mn-cs"/>
              </a:rPr>
              <a:t> </a:t>
            </a:r>
            <a:r>
              <a:rPr kumimoji="0" lang="pt-PT" sz="1800" b="0" i="0" u="none" strike="noStrike" kern="1200" cap="none" spc="0" normalizeH="0" baseline="0" noProof="0" dirty="0" err="1">
                <a:ln>
                  <a:noFill/>
                </a:ln>
                <a:solidFill>
                  <a:srgbClr val="FFFFFF"/>
                </a:solidFill>
                <a:effectLst/>
                <a:uLnTx/>
                <a:uFillTx/>
                <a:latin typeface="Arial Nova Cond"/>
                <a:ea typeface="+mn-ea"/>
                <a:cs typeface="+mn-cs"/>
              </a:rPr>
              <a:t>workers</a:t>
            </a:r>
            <a:r>
              <a:rPr kumimoji="0" lang="pt-PT" sz="1800" b="0" i="0" u="none" strike="noStrike" kern="1200" cap="none" spc="0" normalizeH="0" baseline="0" noProof="0" dirty="0">
                <a:ln>
                  <a:noFill/>
                </a:ln>
                <a:solidFill>
                  <a:srgbClr val="FFFFFF"/>
                </a:solidFill>
                <a:effectLst/>
                <a:uLnTx/>
                <a:uFillTx/>
                <a:latin typeface="Arial Nova Cond"/>
                <a:ea typeface="+mn-ea"/>
                <a:cs typeface="+mn-cs"/>
              </a:rPr>
              <a:t> </a:t>
            </a:r>
          </a:p>
          <a:p>
            <a:pPr marL="285750" marR="0" lvl="0" indent="-285750" algn="l" defTabSz="457200" rtl="0" eaLnBrk="1" fontAlgn="auto" latinLnBrk="0" hangingPunct="1">
              <a:lnSpc>
                <a:spcPct val="150000"/>
              </a:lnSpc>
              <a:spcBef>
                <a:spcPts val="0"/>
              </a:spcBef>
              <a:spcAft>
                <a:spcPts val="0"/>
              </a:spcAft>
              <a:buClr>
                <a:srgbClr val="E729A9"/>
              </a:buClr>
              <a:buSzPct val="150000"/>
              <a:buFont typeface="Arial" panose="020B0604020202020204" pitchFamily="34" charset="0"/>
              <a:buChar char="•"/>
              <a:tabLst/>
              <a:defRPr/>
            </a:pPr>
            <a:r>
              <a:rPr kumimoji="0" lang="pt-PT" sz="1800" b="0" i="0" u="none" strike="noStrike" kern="1200" cap="none" spc="0" normalizeH="0" baseline="0" noProof="0" dirty="0">
                <a:ln>
                  <a:noFill/>
                </a:ln>
                <a:solidFill>
                  <a:srgbClr val="FFFFFF"/>
                </a:solidFill>
                <a:effectLst/>
                <a:uLnTx/>
                <a:uFillTx/>
                <a:latin typeface="Arial Nova Cond"/>
                <a:ea typeface="+mn-ea"/>
                <a:cs typeface="+mn-cs"/>
              </a:rPr>
              <a:t>~ </a:t>
            </a:r>
            <a:r>
              <a:rPr kumimoji="0" lang="pt-PT" sz="1800" b="0" i="0" u="none" strike="noStrike" kern="1200" cap="none" spc="0" normalizeH="0" baseline="0" noProof="0" dirty="0" err="1">
                <a:ln>
                  <a:noFill/>
                </a:ln>
                <a:solidFill>
                  <a:srgbClr val="FFFFFF"/>
                </a:solidFill>
                <a:effectLst/>
                <a:uLnTx/>
                <a:uFillTx/>
                <a:latin typeface="Arial Nova Cond"/>
                <a:ea typeface="+mn-ea"/>
                <a:cs typeface="+mn-cs"/>
              </a:rPr>
              <a:t>Daily</a:t>
            </a:r>
            <a:r>
              <a:rPr kumimoji="0" lang="pt-PT" sz="1800" b="0" i="0" u="none" strike="noStrike" kern="1200" cap="none" spc="0" normalizeH="0" baseline="0" noProof="0" dirty="0">
                <a:ln>
                  <a:noFill/>
                </a:ln>
                <a:solidFill>
                  <a:srgbClr val="FFFFFF"/>
                </a:solidFill>
                <a:effectLst/>
                <a:uLnTx/>
                <a:uFillTx/>
                <a:latin typeface="Arial Nova Cond"/>
                <a:ea typeface="+mn-ea"/>
                <a:cs typeface="+mn-cs"/>
              </a:rPr>
              <a:t> dose </a:t>
            </a:r>
            <a:r>
              <a:rPr kumimoji="0" lang="pt-PT" sz="1800" b="0" i="0" u="none" strike="noStrike" kern="1200" cap="none" spc="0" normalizeH="0" baseline="0" noProof="0" dirty="0" err="1">
                <a:ln>
                  <a:noFill/>
                </a:ln>
                <a:solidFill>
                  <a:srgbClr val="FFFFFF"/>
                </a:solidFill>
                <a:effectLst/>
                <a:uLnTx/>
                <a:uFillTx/>
                <a:latin typeface="Arial Nova Cond"/>
                <a:ea typeface="+mn-ea"/>
                <a:cs typeface="+mn-cs"/>
              </a:rPr>
              <a:t>on</a:t>
            </a:r>
            <a:r>
              <a:rPr kumimoji="0" lang="pt-PT" sz="1800" b="0" i="0" u="none" strike="noStrike" kern="1200" cap="none" spc="0" normalizeH="0" baseline="0" noProof="0" dirty="0">
                <a:ln>
                  <a:noFill/>
                </a:ln>
                <a:solidFill>
                  <a:srgbClr val="FFFFFF"/>
                </a:solidFill>
                <a:effectLst/>
                <a:uLnTx/>
                <a:uFillTx/>
                <a:latin typeface="Arial Nova Cond"/>
                <a:ea typeface="+mn-ea"/>
                <a:cs typeface="+mn-cs"/>
              </a:rPr>
              <a:t> </a:t>
            </a:r>
            <a:r>
              <a:rPr kumimoji="0" lang="pt-PT" sz="1800" b="0" i="0" u="none" strike="noStrike" kern="1200" cap="none" spc="0" normalizeH="0" baseline="0" noProof="0" dirty="0" err="1">
                <a:ln>
                  <a:noFill/>
                </a:ln>
                <a:solidFill>
                  <a:srgbClr val="FFFFFF"/>
                </a:solidFill>
                <a:effectLst/>
                <a:uLnTx/>
                <a:uFillTx/>
                <a:latin typeface="Arial Nova Cond"/>
                <a:ea typeface="+mn-ea"/>
                <a:cs typeface="+mn-cs"/>
              </a:rPr>
              <a:t>the</a:t>
            </a:r>
            <a:r>
              <a:rPr kumimoji="0" lang="pt-PT" sz="1800" b="0" i="0" u="none" strike="noStrike" kern="1200" cap="none" spc="0" normalizeH="0" baseline="0" noProof="0" dirty="0">
                <a:ln>
                  <a:noFill/>
                </a:ln>
                <a:solidFill>
                  <a:srgbClr val="FFFFFF"/>
                </a:solidFill>
                <a:effectLst/>
                <a:uLnTx/>
                <a:uFillTx/>
                <a:latin typeface="Arial Nova Cond"/>
                <a:ea typeface="+mn-ea"/>
                <a:cs typeface="+mn-cs"/>
              </a:rPr>
              <a:t> ISS</a:t>
            </a:r>
          </a:p>
        </p:txBody>
      </p:sp>
      <p:pic>
        <p:nvPicPr>
          <p:cNvPr id="9" name="Picture 8">
            <a:extLst>
              <a:ext uri="{FF2B5EF4-FFF2-40B4-BE49-F238E27FC236}">
                <a16:creationId xmlns:a16="http://schemas.microsoft.com/office/drawing/2014/main" id="{70A73EBC-4C8D-45FE-BD59-4AB80008854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98253" y="1916393"/>
            <a:ext cx="5593747" cy="3706356"/>
          </a:xfrm>
          <a:prstGeom prst="rect">
            <a:avLst/>
          </a:prstGeom>
        </p:spPr>
      </p:pic>
      <p:sp>
        <p:nvSpPr>
          <p:cNvPr id="7" name="Footer Placeholder 6">
            <a:extLst>
              <a:ext uri="{FF2B5EF4-FFF2-40B4-BE49-F238E27FC236}">
                <a16:creationId xmlns:a16="http://schemas.microsoft.com/office/drawing/2014/main" id="{6C3BE373-0B98-07CF-FD2E-6CD7CAB7D8B6}"/>
              </a:ext>
            </a:extLst>
          </p:cNvPr>
          <p:cNvSpPr>
            <a:spLocks noGrp="1"/>
          </p:cNvSpPr>
          <p:nvPr>
            <p:ph type="ftr" sz="quarter" idx="11"/>
          </p:nvPr>
        </p:nvSpPr>
        <p:spPr/>
        <p:txBody>
          <a:bodyPr/>
          <a:lstStyle/>
          <a:p>
            <a:r>
              <a:rPr lang="en-US"/>
              <a:t>LIP Internship Program 2026</a:t>
            </a:r>
          </a:p>
        </p:txBody>
      </p:sp>
    </p:spTree>
    <p:extLst>
      <p:ext uri="{BB962C8B-B14F-4D97-AF65-F5344CB8AC3E}">
        <p14:creationId xmlns:p14="http://schemas.microsoft.com/office/powerpoint/2010/main" val="2404176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descr="Uma imagem com mapa&#10;&#10;Descrição gerada com confiança alta"/>
          <p:cNvPicPr>
            <a:picLocks noChangeAspect="1"/>
          </p:cNvPicPr>
          <p:nvPr/>
        </p:nvPicPr>
        <p:blipFill rotWithShape="1">
          <a:blip r:embed="rId3">
            <a:extLst>
              <a:ext uri="{28A0092B-C50C-407E-A947-70E740481C1C}">
                <a14:useLocalDpi xmlns:a14="http://schemas.microsoft.com/office/drawing/2010/main" val="0"/>
              </a:ext>
            </a:extLst>
          </a:blip>
          <a:srcRect t="8376" r="8462" b="1626"/>
          <a:stretch/>
        </p:blipFill>
        <p:spPr>
          <a:xfrm>
            <a:off x="3863752" y="750307"/>
            <a:ext cx="4546332" cy="5501402"/>
          </a:xfrm>
          <a:prstGeom prst="rect">
            <a:avLst/>
          </a:prstGeom>
          <a:ln w="28575">
            <a:solidFill>
              <a:srgbClr val="C47C16"/>
            </a:solidFill>
          </a:ln>
        </p:spPr>
      </p:pic>
      <p:sp>
        <p:nvSpPr>
          <p:cNvPr id="15" name="Título 18"/>
          <p:cNvSpPr txBox="1">
            <a:spLocks/>
          </p:cNvSpPr>
          <p:nvPr/>
        </p:nvSpPr>
        <p:spPr>
          <a:xfrm>
            <a:off x="2340264" y="85855"/>
            <a:ext cx="7511473" cy="584775"/>
          </a:xfrm>
          <a:prstGeom prst="rect">
            <a:avLst/>
          </a:prstGeom>
          <a:noFill/>
        </p:spPr>
        <p:txBody>
          <a:bodyPr vert="horz" wrap="square" lIns="91440" tIns="45720" rIns="91440" bIns="45720" rtlCol="0" anchor="ctr">
            <a:spAutoFit/>
          </a:bodyPr>
          <a:lstStyle>
            <a:lvl1pPr algn="l" defTabSz="457200" rtl="0" eaLnBrk="1" latinLnBrk="0" hangingPunct="1">
              <a:spcBef>
                <a:spcPct val="0"/>
              </a:spcBef>
              <a:buNone/>
              <a:defRPr sz="2800" kern="1200" cap="all">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pt-PT" sz="3200" b="1" i="0" u="none" strike="noStrike" kern="1200" cap="none" spc="0" normalizeH="0" baseline="0" noProof="0" dirty="0" err="1">
                <a:ln w="3175" cmpd="sng">
                  <a:noFill/>
                </a:ln>
                <a:solidFill>
                  <a:srgbClr val="FFFFFF"/>
                </a:solidFill>
                <a:effectLst>
                  <a:glow rad="228600">
                    <a:srgbClr val="E9A039">
                      <a:satMod val="175000"/>
                      <a:alpha val="40000"/>
                    </a:srgbClr>
                  </a:glow>
                  <a:outerShdw blurRad="38100" dist="38100" dir="2700000" algn="tl">
                    <a:srgbClr val="000000">
                      <a:alpha val="43137"/>
                    </a:srgbClr>
                  </a:outerShdw>
                </a:effectLst>
                <a:uLnTx/>
                <a:uFillTx/>
                <a:latin typeface="Calibri" panose="020F0502020204030204" pitchFamily="34" charset="0"/>
                <a:ea typeface="+mj-ea"/>
                <a:cs typeface="+mj-cs"/>
              </a:rPr>
              <a:t>Space</a:t>
            </a:r>
            <a:r>
              <a:rPr kumimoji="0" lang="pt-PT" sz="3200" b="1" i="0" u="none" strike="noStrike" kern="1200" cap="none" spc="0" normalizeH="0" baseline="0" noProof="0" dirty="0">
                <a:ln w="3175" cmpd="sng">
                  <a:noFill/>
                </a:ln>
                <a:solidFill>
                  <a:srgbClr val="FFFFFF"/>
                </a:solidFill>
                <a:effectLst>
                  <a:glow rad="228600">
                    <a:srgbClr val="E9A039">
                      <a:satMod val="175000"/>
                      <a:alpha val="40000"/>
                    </a:srgbClr>
                  </a:glow>
                  <a:outerShdw blurRad="38100" dist="38100" dir="2700000" algn="tl">
                    <a:srgbClr val="000000">
                      <a:alpha val="43137"/>
                    </a:srgbClr>
                  </a:outerShdw>
                </a:effectLst>
                <a:uLnTx/>
                <a:uFillTx/>
                <a:latin typeface="Calibri" panose="020F0502020204030204" pitchFamily="34" charset="0"/>
                <a:ea typeface="+mj-ea"/>
                <a:cs typeface="+mj-cs"/>
              </a:rPr>
              <a:t> </a:t>
            </a:r>
            <a:r>
              <a:rPr kumimoji="0" lang="pt-PT" sz="3200" b="1" i="0" u="none" strike="noStrike" kern="1200" cap="none" spc="0" normalizeH="0" baseline="0" noProof="0" dirty="0" err="1">
                <a:ln w="3175" cmpd="sng">
                  <a:noFill/>
                </a:ln>
                <a:solidFill>
                  <a:srgbClr val="FFFFFF"/>
                </a:solidFill>
                <a:effectLst>
                  <a:glow rad="228600">
                    <a:srgbClr val="E9A039">
                      <a:satMod val="175000"/>
                      <a:alpha val="40000"/>
                    </a:srgbClr>
                  </a:glow>
                  <a:outerShdw blurRad="38100" dist="38100" dir="2700000" algn="tl">
                    <a:srgbClr val="000000">
                      <a:alpha val="43137"/>
                    </a:srgbClr>
                  </a:outerShdw>
                </a:effectLst>
                <a:uLnTx/>
                <a:uFillTx/>
                <a:latin typeface="Calibri" panose="020F0502020204030204" pitchFamily="34" charset="0"/>
                <a:ea typeface="+mj-ea"/>
                <a:cs typeface="+mj-cs"/>
              </a:rPr>
              <a:t>Radiation</a:t>
            </a:r>
            <a:r>
              <a:rPr kumimoji="0" lang="pt-PT" sz="3200" b="1" i="0" u="none" strike="noStrike" kern="1200" cap="none" spc="0" normalizeH="0" baseline="0" noProof="0" dirty="0">
                <a:ln w="3175" cmpd="sng">
                  <a:noFill/>
                </a:ln>
                <a:solidFill>
                  <a:srgbClr val="FFFFFF"/>
                </a:solidFill>
                <a:effectLst>
                  <a:glow rad="228600">
                    <a:srgbClr val="E9A039">
                      <a:satMod val="175000"/>
                      <a:alpha val="40000"/>
                    </a:srgbClr>
                  </a:glow>
                  <a:outerShdw blurRad="38100" dist="38100" dir="2700000" algn="tl">
                    <a:srgbClr val="000000">
                      <a:alpha val="43137"/>
                    </a:srgbClr>
                  </a:outerShdw>
                </a:effectLst>
                <a:uLnTx/>
                <a:uFillTx/>
                <a:latin typeface="Calibri" panose="020F0502020204030204" pitchFamily="34" charset="0"/>
                <a:ea typeface="+mj-ea"/>
                <a:cs typeface="+mj-cs"/>
              </a:rPr>
              <a:t> </a:t>
            </a:r>
            <a:r>
              <a:rPr kumimoji="0" lang="pt-PT" sz="3200" b="1" i="0" u="none" strike="noStrike" kern="1200" cap="none" spc="0" normalizeH="0" baseline="0" noProof="0" dirty="0" err="1">
                <a:ln w="3175" cmpd="sng">
                  <a:noFill/>
                </a:ln>
                <a:solidFill>
                  <a:srgbClr val="FFFFFF"/>
                </a:solidFill>
                <a:effectLst>
                  <a:glow rad="228600">
                    <a:srgbClr val="E9A039">
                      <a:satMod val="175000"/>
                      <a:alpha val="40000"/>
                    </a:srgbClr>
                  </a:glow>
                  <a:outerShdw blurRad="38100" dist="38100" dir="2700000" algn="tl">
                    <a:srgbClr val="000000">
                      <a:alpha val="43137"/>
                    </a:srgbClr>
                  </a:outerShdw>
                </a:effectLst>
                <a:uLnTx/>
                <a:uFillTx/>
                <a:latin typeface="Calibri" panose="020F0502020204030204" pitchFamily="34" charset="0"/>
                <a:ea typeface="+mj-ea"/>
                <a:cs typeface="+mj-cs"/>
              </a:rPr>
              <a:t>Environment</a:t>
            </a:r>
            <a:endParaRPr kumimoji="0" lang="pt-PT" sz="3200" b="1" i="0" u="none" strike="noStrike" kern="1200" cap="none" spc="0" normalizeH="0" baseline="0" noProof="0" dirty="0">
              <a:ln w="3175" cmpd="sng">
                <a:noFill/>
              </a:ln>
              <a:solidFill>
                <a:srgbClr val="FFFFFF"/>
              </a:solidFill>
              <a:effectLst>
                <a:glow rad="228600">
                  <a:srgbClr val="E9A039">
                    <a:satMod val="175000"/>
                    <a:alpha val="40000"/>
                  </a:srgbClr>
                </a:glow>
                <a:outerShdw blurRad="38100" dist="38100" dir="2700000" algn="tl">
                  <a:srgbClr val="000000">
                    <a:alpha val="43137"/>
                  </a:srgbClr>
                </a:outerShdw>
              </a:effectLst>
              <a:uLnTx/>
              <a:uFillTx/>
              <a:latin typeface="Calibri" panose="020F0502020204030204" pitchFamily="34" charset="0"/>
              <a:ea typeface="+mj-ea"/>
              <a:cs typeface="+mj-cs"/>
            </a:endParaRPr>
          </a:p>
        </p:txBody>
      </p:sp>
      <p:cxnSp>
        <p:nvCxnSpPr>
          <p:cNvPr id="26" name="Conexão reta unidirecional 25"/>
          <p:cNvCxnSpPr>
            <a:cxnSpLocks/>
            <a:stCxn id="43" idx="3"/>
          </p:cNvCxnSpPr>
          <p:nvPr/>
        </p:nvCxnSpPr>
        <p:spPr>
          <a:xfrm flipV="1">
            <a:off x="2639833" y="4414318"/>
            <a:ext cx="2232031" cy="205177"/>
          </a:xfrm>
          <a:prstGeom prst="straightConnector1">
            <a:avLst/>
          </a:prstGeom>
          <a:ln w="38100">
            <a:solidFill>
              <a:srgbClr val="C47C16"/>
            </a:solidFill>
            <a:tailEnd type="triangle"/>
          </a:ln>
        </p:spPr>
        <p:style>
          <a:lnRef idx="1">
            <a:schemeClr val="accent1"/>
          </a:lnRef>
          <a:fillRef idx="0">
            <a:schemeClr val="accent1"/>
          </a:fillRef>
          <a:effectRef idx="0">
            <a:schemeClr val="accent1"/>
          </a:effectRef>
          <a:fontRef idx="minor">
            <a:schemeClr val="tx1"/>
          </a:fontRef>
        </p:style>
      </p:cxnSp>
      <p:grpSp>
        <p:nvGrpSpPr>
          <p:cNvPr id="7" name="Grupo 6">
            <a:extLst>
              <a:ext uri="{FF2B5EF4-FFF2-40B4-BE49-F238E27FC236}">
                <a16:creationId xmlns:a16="http://schemas.microsoft.com/office/drawing/2014/main" id="{2B05EB95-AC45-4571-8B1D-FC291CD2EEFB}"/>
              </a:ext>
            </a:extLst>
          </p:cNvPr>
          <p:cNvGrpSpPr/>
          <p:nvPr/>
        </p:nvGrpSpPr>
        <p:grpSpPr>
          <a:xfrm>
            <a:off x="695400" y="692696"/>
            <a:ext cx="4680520" cy="5733055"/>
            <a:chOff x="191344" y="692696"/>
            <a:chExt cx="4680520" cy="5733055"/>
          </a:xfrm>
        </p:grpSpPr>
        <p:grpSp>
          <p:nvGrpSpPr>
            <p:cNvPr id="54" name="Grupo 53"/>
            <p:cNvGrpSpPr/>
            <p:nvPr/>
          </p:nvGrpSpPr>
          <p:grpSpPr>
            <a:xfrm>
              <a:off x="322248" y="692696"/>
              <a:ext cx="4549616" cy="4396993"/>
              <a:chOff x="691307" y="1123252"/>
              <a:chExt cx="4549616" cy="4396993"/>
            </a:xfrm>
          </p:grpSpPr>
          <p:grpSp>
            <p:nvGrpSpPr>
              <p:cNvPr id="23" name="Grupo 22"/>
              <p:cNvGrpSpPr/>
              <p:nvPr/>
            </p:nvGrpSpPr>
            <p:grpSpPr>
              <a:xfrm>
                <a:off x="827389" y="1123252"/>
                <a:ext cx="1953355" cy="1913344"/>
                <a:chOff x="4059458" y="401331"/>
                <a:chExt cx="1953355" cy="1913344"/>
              </a:xfrm>
            </p:grpSpPr>
            <p:pic>
              <p:nvPicPr>
                <p:cNvPr id="4" name="Image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28848" y="1130272"/>
                  <a:ext cx="1584176" cy="1184403"/>
                </a:xfrm>
                <a:prstGeom prst="roundRect">
                  <a:avLst>
                    <a:gd name="adj" fmla="val 16667"/>
                  </a:avLst>
                </a:prstGeom>
                <a:ln w="28575">
                  <a:solidFill>
                    <a:srgbClr val="C47C16"/>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8" name="Retângulo 17"/>
                <p:cNvSpPr/>
                <p:nvPr/>
              </p:nvSpPr>
              <p:spPr>
                <a:xfrm>
                  <a:off x="4059458" y="401331"/>
                  <a:ext cx="1953355" cy="769441"/>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PT" sz="22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Van </a:t>
                  </a:r>
                  <a:r>
                    <a:rPr kumimoji="0" lang="pt-PT" sz="2200" b="1" i="0" u="none" strike="noStrike" kern="1200" cap="none" spc="0" normalizeH="0" baseline="0" noProof="0" dirty="0" err="1">
                      <a:ln>
                        <a:noFill/>
                      </a:ln>
                      <a:solidFill>
                        <a:srgbClr val="FFFFFF"/>
                      </a:solidFill>
                      <a:effectLst/>
                      <a:uLnTx/>
                      <a:uFillTx/>
                      <a:latin typeface="Calibri" panose="020F0502020204030204" pitchFamily="34" charset="0"/>
                      <a:ea typeface="+mn-ea"/>
                      <a:cs typeface="+mn-cs"/>
                    </a:rPr>
                    <a:t>Allen</a:t>
                  </a:r>
                  <a:endParaRPr kumimoji="0" lang="pt-PT" sz="22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PT" sz="2200" b="1" i="0" u="none" strike="noStrike" kern="1200" cap="none" spc="0" normalizeH="0" baseline="0" noProof="0" dirty="0" err="1">
                      <a:ln>
                        <a:noFill/>
                      </a:ln>
                      <a:solidFill>
                        <a:srgbClr val="FFFFFF"/>
                      </a:solidFill>
                      <a:effectLst/>
                      <a:uLnTx/>
                      <a:uFillTx/>
                      <a:latin typeface="Calibri" panose="020F0502020204030204" pitchFamily="34" charset="0"/>
                      <a:ea typeface="+mn-ea"/>
                      <a:cs typeface="+mn-cs"/>
                    </a:rPr>
                    <a:t>Radiation</a:t>
                  </a:r>
                  <a:r>
                    <a:rPr kumimoji="0" lang="pt-PT" sz="22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 </a:t>
                  </a:r>
                  <a:r>
                    <a:rPr kumimoji="0" lang="pt-PT" sz="2200" b="1" i="0" u="none" strike="noStrike" kern="1200" cap="none" spc="0" normalizeH="0" baseline="0" noProof="0" dirty="0" err="1">
                      <a:ln>
                        <a:noFill/>
                      </a:ln>
                      <a:solidFill>
                        <a:srgbClr val="FFFFFF"/>
                      </a:solidFill>
                      <a:effectLst/>
                      <a:uLnTx/>
                      <a:uFillTx/>
                      <a:latin typeface="Calibri" panose="020F0502020204030204" pitchFamily="34" charset="0"/>
                      <a:ea typeface="+mn-ea"/>
                      <a:cs typeface="+mn-cs"/>
                    </a:rPr>
                    <a:t>Belts</a:t>
                  </a:r>
                  <a:endParaRPr kumimoji="0" lang="pt-PT" sz="22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endParaRPr>
                </a:p>
              </p:txBody>
            </p:sp>
          </p:grpSp>
          <p:sp>
            <p:nvSpPr>
              <p:cNvPr id="17" name="Retângulo 16"/>
              <p:cNvSpPr/>
              <p:nvPr/>
            </p:nvSpPr>
            <p:spPr>
              <a:xfrm>
                <a:off x="691307" y="3787548"/>
                <a:ext cx="2036711" cy="769441"/>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PT" sz="2200" b="1" i="0" u="none" strike="noStrike" kern="1200" cap="none" spc="0" normalizeH="0" baseline="0" noProof="0" dirty="0" err="1">
                    <a:ln>
                      <a:noFill/>
                    </a:ln>
                    <a:solidFill>
                      <a:srgbClr val="FFFFFF"/>
                    </a:solidFill>
                    <a:effectLst/>
                    <a:uLnTx/>
                    <a:uFillTx/>
                    <a:latin typeface="Calibri" panose="020F0502020204030204" pitchFamily="34" charset="0"/>
                    <a:ea typeface="+mn-ea"/>
                    <a:cs typeface="+mn-cs"/>
                  </a:rPr>
                  <a:t>Galactic</a:t>
                </a:r>
                <a:r>
                  <a:rPr kumimoji="0" lang="pt-PT" sz="22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 </a:t>
                </a:r>
                <a:r>
                  <a:rPr kumimoji="0" lang="pt-PT" sz="2200" b="1" i="0" u="none" strike="noStrike" kern="1200" cap="none" spc="0" normalizeH="0" baseline="0" noProof="0" dirty="0" err="1">
                    <a:ln>
                      <a:noFill/>
                    </a:ln>
                    <a:solidFill>
                      <a:srgbClr val="FFFFFF"/>
                    </a:solidFill>
                    <a:effectLst/>
                    <a:uLnTx/>
                    <a:uFillTx/>
                    <a:latin typeface="Calibri" panose="020F0502020204030204" pitchFamily="34" charset="0"/>
                    <a:ea typeface="+mn-ea"/>
                    <a:cs typeface="+mn-cs"/>
                  </a:rPr>
                  <a:t>Cosmic</a:t>
                </a:r>
                <a:endParaRPr kumimoji="0" lang="pt-PT" sz="22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PT" sz="2200" b="1" i="0" u="none" strike="noStrike" kern="1200" cap="none" spc="0" normalizeH="0" baseline="0" noProof="0" dirty="0" err="1">
                    <a:ln>
                      <a:noFill/>
                    </a:ln>
                    <a:solidFill>
                      <a:srgbClr val="FFFFFF"/>
                    </a:solidFill>
                    <a:effectLst/>
                    <a:uLnTx/>
                    <a:uFillTx/>
                    <a:latin typeface="Calibri" panose="020F0502020204030204" pitchFamily="34" charset="0"/>
                    <a:ea typeface="+mn-ea"/>
                    <a:cs typeface="+mn-cs"/>
                  </a:rPr>
                  <a:t>Radiation</a:t>
                </a:r>
                <a:r>
                  <a:rPr kumimoji="0" lang="pt-PT" sz="22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 (GCR)</a:t>
                </a:r>
              </a:p>
            </p:txBody>
          </p:sp>
          <p:cxnSp>
            <p:nvCxnSpPr>
              <p:cNvPr id="40" name="Conexão reta unidirecional 39"/>
              <p:cNvCxnSpPr>
                <a:cxnSpLocks/>
                <a:stCxn id="4" idx="3"/>
              </p:cNvCxnSpPr>
              <p:nvPr/>
            </p:nvCxnSpPr>
            <p:spPr>
              <a:xfrm>
                <a:off x="2580955" y="2444395"/>
                <a:ext cx="2659968" cy="718719"/>
              </a:xfrm>
              <a:prstGeom prst="straightConnector1">
                <a:avLst/>
              </a:prstGeom>
              <a:ln w="38100">
                <a:solidFill>
                  <a:srgbClr val="C47C16"/>
                </a:solidFill>
                <a:tailEnd type="triangle"/>
              </a:ln>
            </p:spPr>
            <p:style>
              <a:lnRef idx="1">
                <a:schemeClr val="accent1"/>
              </a:lnRef>
              <a:fillRef idx="0">
                <a:schemeClr val="accent1"/>
              </a:fillRef>
              <a:effectRef idx="0">
                <a:schemeClr val="accent1"/>
              </a:effectRef>
              <a:fontRef idx="minor">
                <a:schemeClr val="tx1"/>
              </a:fontRef>
            </p:style>
          </p:cxnSp>
          <p:pic>
            <p:nvPicPr>
              <p:cNvPr id="43" name="Picture 2" descr="http://i.space.com/images/i/000/016/755/original/cosmic-ray-illustration.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36521" b="10232"/>
              <a:stretch/>
            </p:blipFill>
            <p:spPr bwMode="auto">
              <a:xfrm>
                <a:off x="920659" y="4579857"/>
                <a:ext cx="1584177" cy="940388"/>
              </a:xfrm>
              <a:prstGeom prst="roundRect">
                <a:avLst>
                  <a:gd name="adj" fmla="val 16667"/>
                </a:avLst>
              </a:prstGeom>
              <a:ln w="28575">
                <a:solidFill>
                  <a:srgbClr val="C47C16"/>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cxnSp>
            <p:nvCxnSpPr>
              <p:cNvPr id="50" name="Conexão reta unidirecional 49"/>
              <p:cNvCxnSpPr>
                <a:cxnSpLocks/>
                <a:stCxn id="4" idx="3"/>
              </p:cNvCxnSpPr>
              <p:nvPr/>
            </p:nvCxnSpPr>
            <p:spPr>
              <a:xfrm>
                <a:off x="2580955" y="2444395"/>
                <a:ext cx="1939888" cy="0"/>
              </a:xfrm>
              <a:prstGeom prst="straightConnector1">
                <a:avLst/>
              </a:prstGeom>
              <a:ln w="38100">
                <a:solidFill>
                  <a:srgbClr val="C47C16"/>
                </a:solidFill>
                <a:tailEnd type="triangle"/>
              </a:ln>
            </p:spPr>
            <p:style>
              <a:lnRef idx="1">
                <a:schemeClr val="accent1"/>
              </a:lnRef>
              <a:fillRef idx="0">
                <a:schemeClr val="accent1"/>
              </a:fillRef>
              <a:effectRef idx="0">
                <a:schemeClr val="accent1"/>
              </a:effectRef>
              <a:fontRef idx="minor">
                <a:schemeClr val="tx1"/>
              </a:fontRef>
            </p:style>
          </p:cxnSp>
        </p:grpSp>
        <p:sp>
          <p:nvSpPr>
            <p:cNvPr id="12" name="Retângulo 11">
              <a:extLst>
                <a:ext uri="{FF2B5EF4-FFF2-40B4-BE49-F238E27FC236}">
                  <a16:creationId xmlns:a16="http://schemas.microsoft.com/office/drawing/2014/main" id="{56813F1B-1C97-4BD7-BCE1-816BBE91AC26}"/>
                </a:ext>
              </a:extLst>
            </p:cNvPr>
            <p:cNvSpPr/>
            <p:nvPr/>
          </p:nvSpPr>
          <p:spPr>
            <a:xfrm>
              <a:off x="263352" y="2525415"/>
              <a:ext cx="2331376" cy="61555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PT" sz="1700" b="1" i="0" u="none" strike="noStrike" kern="1200" cap="none" spc="0" normalizeH="0" baseline="0" noProof="0" dirty="0" err="1">
                  <a:ln>
                    <a:noFill/>
                  </a:ln>
                  <a:solidFill>
                    <a:srgbClr val="FFFFFF"/>
                  </a:solidFill>
                  <a:effectLst/>
                  <a:uLnTx/>
                  <a:uFillTx/>
                  <a:latin typeface="Calibri" panose="020F0502020204030204" pitchFamily="34" charset="0"/>
                  <a:ea typeface="+mn-ea"/>
                  <a:cs typeface="+mn-cs"/>
                </a:rPr>
                <a:t>Protons</a:t>
              </a:r>
              <a:r>
                <a:rPr kumimoji="0" lang="pt-PT" sz="17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 </a:t>
              </a:r>
              <a:r>
                <a:rPr kumimoji="0" lang="pt-PT" sz="17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mn-cs"/>
                </a:rPr>
                <a:t>and</a:t>
              </a:r>
              <a:r>
                <a:rPr kumimoji="0" lang="pt-PT" sz="17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 </a:t>
              </a:r>
              <a:r>
                <a:rPr kumimoji="0" lang="pt-PT" sz="1700" b="1" i="0" u="none" strike="noStrike" kern="1200" cap="none" spc="0" normalizeH="0" baseline="0" noProof="0" dirty="0" err="1">
                  <a:ln>
                    <a:noFill/>
                  </a:ln>
                  <a:solidFill>
                    <a:srgbClr val="FFFFFF"/>
                  </a:solidFill>
                  <a:effectLst/>
                  <a:uLnTx/>
                  <a:uFillTx/>
                  <a:latin typeface="Calibri" panose="020F0502020204030204" pitchFamily="34" charset="0"/>
                  <a:ea typeface="+mn-ea"/>
                  <a:cs typeface="+mn-cs"/>
                </a:rPr>
                <a:t>electrons</a:t>
              </a:r>
              <a:endParaRPr kumimoji="0" lang="pt-PT" sz="17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7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AP-8</a:t>
              </a:r>
              <a:r>
                <a:rPr kumimoji="0" lang="en-GB" sz="17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 and </a:t>
              </a:r>
              <a:r>
                <a:rPr kumimoji="0" lang="en-GB" sz="17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AE-8</a:t>
              </a:r>
              <a:r>
                <a:rPr kumimoji="0" lang="en-GB" sz="17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 models</a:t>
              </a:r>
            </a:p>
          </p:txBody>
        </p:sp>
        <mc:AlternateContent xmlns:mc="http://schemas.openxmlformats.org/markup-compatibility/2006" xmlns:a14="http://schemas.microsoft.com/office/drawing/2010/main">
          <mc:Choice Requires="a14">
            <p:sp>
              <p:nvSpPr>
                <p:cNvPr id="27" name="Retângulo 26">
                  <a:extLst>
                    <a:ext uri="{FF2B5EF4-FFF2-40B4-BE49-F238E27FC236}">
                      <a16:creationId xmlns:a16="http://schemas.microsoft.com/office/drawing/2014/main" id="{88A9328D-6480-49DC-A896-FF208BEF6237}"/>
                    </a:ext>
                  </a:extLst>
                </p:cNvPr>
                <p:cNvSpPr/>
                <p:nvPr/>
              </p:nvSpPr>
              <p:spPr>
                <a:xfrm>
                  <a:off x="191344" y="5025368"/>
                  <a:ext cx="2386092" cy="140038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7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p, </a:t>
                  </a:r>
                  <a14:m>
                    <m:oMath xmlns:m="http://schemas.openxmlformats.org/officeDocument/2006/math">
                      <m:r>
                        <a:rPr kumimoji="0" lang="pt-PT" sz="1700" b="1" i="1" u="none" strike="noStrike" kern="1200" cap="none" spc="0" normalizeH="0" baseline="0" noProof="0">
                          <a:ln>
                            <a:noFill/>
                          </a:ln>
                          <a:solidFill>
                            <a:srgbClr val="FFFFFF"/>
                          </a:solidFill>
                          <a:effectLst/>
                          <a:uLnTx/>
                          <a:uFillTx/>
                          <a:latin typeface="Cambria Math" panose="02040503050406030204" pitchFamily="18" charset="0"/>
                          <a:ea typeface="Cambria Math" panose="02040503050406030204" pitchFamily="18" charset="0"/>
                          <a:cs typeface="+mn-cs"/>
                        </a:rPr>
                        <m:t>𝜶</m:t>
                      </m:r>
                    </m:oMath>
                  </a14:m>
                  <a:r>
                    <a:rPr kumimoji="0" lang="en-GB" sz="17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 O</a:t>
                  </a:r>
                  <a:r>
                    <a:rPr kumimoji="0" lang="en-GB" sz="17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 and </a:t>
                  </a:r>
                  <a:r>
                    <a:rPr kumimoji="0" lang="en-GB" sz="17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Fe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7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ISO 15390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7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Solar</a:t>
                  </a:r>
                  <a:r>
                    <a:rPr kumimoji="0" lang="en-GB" sz="17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 min</a:t>
                  </a:r>
                  <a:r>
                    <a:rPr kumimoji="0" lang="en-GB" sz="17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 30 Jan </a:t>
                  </a:r>
                  <a:r>
                    <a:rPr kumimoji="0" lang="en-GB" sz="17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2009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7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Solar </a:t>
                  </a:r>
                  <a:r>
                    <a:rPr kumimoji="0" lang="en-GB" sz="17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max</a:t>
                  </a:r>
                  <a:r>
                    <a:rPr kumimoji="0" lang="en-GB" sz="17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 30 Jan </a:t>
                  </a:r>
                  <a:r>
                    <a:rPr kumimoji="0" lang="en-GB" sz="17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2014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7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1 AU from Earth</a:t>
                  </a:r>
                </a:p>
              </p:txBody>
            </p:sp>
          </mc:Choice>
          <mc:Fallback xmlns="">
            <p:sp>
              <p:nvSpPr>
                <p:cNvPr id="27" name="Retângulo 26">
                  <a:extLst>
                    <a:ext uri="{FF2B5EF4-FFF2-40B4-BE49-F238E27FC236}">
                      <a16:creationId xmlns:a16="http://schemas.microsoft.com/office/drawing/2014/main" id="{88A9328D-6480-49DC-A896-FF208BEF6237}"/>
                    </a:ext>
                  </a:extLst>
                </p:cNvPr>
                <p:cNvSpPr>
                  <a:spLocks noRot="1" noChangeAspect="1" noMove="1" noResize="1" noEditPoints="1" noAdjustHandles="1" noChangeArrowheads="1" noChangeShapeType="1" noTextEdit="1"/>
                </p:cNvSpPr>
                <p:nvPr/>
              </p:nvSpPr>
              <p:spPr>
                <a:xfrm>
                  <a:off x="191344" y="5025368"/>
                  <a:ext cx="2386092" cy="1400383"/>
                </a:xfrm>
                <a:prstGeom prst="rect">
                  <a:avLst/>
                </a:prstGeom>
                <a:blipFill>
                  <a:blip r:embed="rId6"/>
                  <a:stretch>
                    <a:fillRect t="-1304" b="-4783"/>
                  </a:stretch>
                </a:blipFill>
              </p:spPr>
              <p:txBody>
                <a:bodyPr/>
                <a:lstStyle/>
                <a:p>
                  <a:r>
                    <a:rPr lang="pt-PT">
                      <a:noFill/>
                    </a:rPr>
                    <a:t> </a:t>
                  </a:r>
                </a:p>
              </p:txBody>
            </p:sp>
          </mc:Fallback>
        </mc:AlternateContent>
      </p:grpSp>
      <p:grpSp>
        <p:nvGrpSpPr>
          <p:cNvPr id="13" name="Agrupar 12">
            <a:extLst>
              <a:ext uri="{FF2B5EF4-FFF2-40B4-BE49-F238E27FC236}">
                <a16:creationId xmlns:a16="http://schemas.microsoft.com/office/drawing/2014/main" id="{2529D32C-95FD-454A-8B0D-F49EC20FBE2D}"/>
              </a:ext>
            </a:extLst>
          </p:cNvPr>
          <p:cNvGrpSpPr/>
          <p:nvPr/>
        </p:nvGrpSpPr>
        <p:grpSpPr>
          <a:xfrm>
            <a:off x="6323931" y="2187430"/>
            <a:ext cx="4956645" cy="3323100"/>
            <a:chOff x="5848218" y="2187430"/>
            <a:chExt cx="4956645" cy="3323100"/>
          </a:xfrm>
        </p:grpSpPr>
        <p:sp>
          <p:nvSpPr>
            <p:cNvPr id="20" name="Retângulo 19"/>
            <p:cNvSpPr/>
            <p:nvPr/>
          </p:nvSpPr>
          <p:spPr>
            <a:xfrm>
              <a:off x="8998055" y="2187430"/>
              <a:ext cx="1330621" cy="43088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PT" sz="22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SEP </a:t>
              </a:r>
              <a:r>
                <a:rPr kumimoji="0" lang="pt-PT" sz="2200" b="1" i="0" u="none" strike="noStrike" kern="1200" cap="none" spc="0" normalizeH="0" baseline="0" noProof="0" dirty="0" err="1">
                  <a:ln>
                    <a:noFill/>
                  </a:ln>
                  <a:solidFill>
                    <a:srgbClr val="FFFFFF"/>
                  </a:solidFill>
                  <a:effectLst/>
                  <a:uLnTx/>
                  <a:uFillTx/>
                  <a:latin typeface="Calibri" panose="020F0502020204030204" pitchFamily="34" charset="0"/>
                  <a:ea typeface="+mn-ea"/>
                  <a:cs typeface="+mn-cs"/>
                </a:rPr>
                <a:t>event</a:t>
              </a:r>
              <a:endParaRPr kumimoji="0" lang="pt-PT" sz="22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endParaRPr>
            </a:p>
          </p:txBody>
        </p:sp>
        <p:pic>
          <p:nvPicPr>
            <p:cNvPr id="3" name="Imagem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32304" y="2637567"/>
              <a:ext cx="1853935" cy="1781073"/>
            </a:xfrm>
            <a:prstGeom prst="roundRect">
              <a:avLst>
                <a:gd name="adj" fmla="val 16667"/>
              </a:avLst>
            </a:prstGeom>
            <a:ln w="28575">
              <a:solidFill>
                <a:srgbClr val="C47C16"/>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cxnSp>
          <p:nvCxnSpPr>
            <p:cNvPr id="19" name="Conexão reta unidirecional 18"/>
            <p:cNvCxnSpPr>
              <a:cxnSpLocks/>
              <a:stCxn id="3" idx="1"/>
            </p:cNvCxnSpPr>
            <p:nvPr/>
          </p:nvCxnSpPr>
          <p:spPr>
            <a:xfrm flipH="1" flipV="1">
              <a:off x="5848218" y="2187430"/>
              <a:ext cx="2984086" cy="1340674"/>
            </a:xfrm>
            <a:prstGeom prst="straightConnector1">
              <a:avLst/>
            </a:prstGeom>
            <a:ln w="38100">
              <a:solidFill>
                <a:srgbClr val="C47C16"/>
              </a:solidFill>
              <a:tailEnd type="triangle"/>
            </a:ln>
          </p:spPr>
          <p:style>
            <a:lnRef idx="1">
              <a:schemeClr val="accent1"/>
            </a:lnRef>
            <a:fillRef idx="0">
              <a:schemeClr val="accent1"/>
            </a:fillRef>
            <a:effectRef idx="0">
              <a:schemeClr val="accent1"/>
            </a:effectRef>
            <a:fontRef idx="minor">
              <a:schemeClr val="tx1"/>
            </a:fontRef>
          </p:style>
        </p:cxnSp>
        <p:sp>
          <p:nvSpPr>
            <p:cNvPr id="28" name="Retângulo 27">
              <a:extLst>
                <a:ext uri="{FF2B5EF4-FFF2-40B4-BE49-F238E27FC236}">
                  <a16:creationId xmlns:a16="http://schemas.microsoft.com/office/drawing/2014/main" id="{F9A5FEC3-D8EE-4145-8A39-B4C22DF9B3D4}"/>
                </a:ext>
              </a:extLst>
            </p:cNvPr>
            <p:cNvSpPr/>
            <p:nvPr/>
          </p:nvSpPr>
          <p:spPr>
            <a:xfrm>
              <a:off x="8695346" y="4371757"/>
              <a:ext cx="2109517" cy="113877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PT" sz="1700" b="1" i="0" u="none" strike="noStrike" kern="1200" cap="none" spc="0" normalizeH="0" baseline="0" noProof="0" dirty="0" err="1">
                  <a:ln>
                    <a:noFill/>
                  </a:ln>
                  <a:solidFill>
                    <a:srgbClr val="FFFFFF"/>
                  </a:solidFill>
                  <a:effectLst/>
                  <a:uLnTx/>
                  <a:uFillTx/>
                  <a:latin typeface="Calibri" panose="020F0502020204030204" pitchFamily="34" charset="0"/>
                  <a:ea typeface="+mn-ea"/>
                  <a:cs typeface="+mn-cs"/>
                </a:rPr>
                <a:t>Proton</a:t>
              </a:r>
              <a:r>
                <a:rPr kumimoji="0" lang="pt-PT" sz="17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mn-cs"/>
                </a:rPr>
                <a:t>s</a:t>
              </a:r>
              <a:endParaRPr kumimoji="0" lang="pt-PT" sz="17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PT" sz="17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mn-cs"/>
                </a:rPr>
                <a:t>Integrated</a:t>
              </a:r>
              <a:r>
                <a:rPr kumimoji="0" lang="pt-PT" sz="17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 14 </a:t>
              </a:r>
              <a:r>
                <a:rPr kumimoji="0" lang="pt-PT" sz="17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mn-cs"/>
                </a:rPr>
                <a:t>day</a:t>
              </a:r>
              <a:r>
                <a:rPr kumimoji="0" lang="pt-PT" sz="17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 SEP </a:t>
              </a:r>
              <a:r>
                <a:rPr kumimoji="0" lang="pt-PT" sz="17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mn-cs"/>
                </a:rPr>
                <a:t>event</a:t>
              </a:r>
              <a:r>
                <a:rPr kumimoji="0" lang="pt-PT" sz="17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 </a:t>
              </a:r>
              <a:r>
                <a:rPr kumimoji="0" lang="pt-PT" sz="1700" b="0" i="0" u="none" strike="noStrike" kern="1200" cap="none" spc="0" normalizeH="0" baseline="0" noProof="0" dirty="0" err="1">
                  <a:ln>
                    <a:noFill/>
                  </a:ln>
                  <a:solidFill>
                    <a:srgbClr val="FFFFFF"/>
                  </a:solidFill>
                  <a:effectLst/>
                  <a:uLnTx/>
                  <a:uFillTx/>
                  <a:latin typeface="Calibri" panose="020F0502020204030204" pitchFamily="34" charset="0"/>
                  <a:ea typeface="+mn-ea"/>
                  <a:cs typeface="+mn-cs"/>
                </a:rPr>
                <a:t>of</a:t>
              </a:r>
              <a:r>
                <a:rPr kumimoji="0" lang="pt-PT" sz="17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 </a:t>
              </a:r>
              <a:r>
                <a:rPr kumimoji="0" lang="pt-PT" sz="1700" b="1" i="0" u="none" strike="noStrike" kern="1200" cap="none" spc="0" normalizeH="0" baseline="0" noProof="0" dirty="0" err="1">
                  <a:ln>
                    <a:noFill/>
                  </a:ln>
                  <a:solidFill>
                    <a:srgbClr val="FFFFFF"/>
                  </a:solidFill>
                  <a:effectLst/>
                  <a:uLnTx/>
                  <a:uFillTx/>
                  <a:latin typeface="Calibri" panose="020F0502020204030204" pitchFamily="34" charset="0"/>
                  <a:ea typeface="+mn-ea"/>
                  <a:cs typeface="+mn-cs"/>
                </a:rPr>
                <a:t>December</a:t>
              </a:r>
              <a:r>
                <a:rPr kumimoji="0" lang="pt-PT" sz="17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 2006</a:t>
              </a:r>
            </a:p>
          </p:txBody>
        </p:sp>
      </p:grpSp>
    </p:spTree>
    <p:extLst>
      <p:ext uri="{BB962C8B-B14F-4D97-AF65-F5344CB8AC3E}">
        <p14:creationId xmlns:p14="http://schemas.microsoft.com/office/powerpoint/2010/main" val="35906717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9" name="Shape 423"/>
          <p:cNvPicPr/>
          <p:nvPr/>
        </p:nvPicPr>
        <p:blipFill>
          <a:blip r:embed="rId3"/>
          <a:stretch/>
        </p:blipFill>
        <p:spPr>
          <a:xfrm>
            <a:off x="817920" y="1523880"/>
            <a:ext cx="10350000" cy="5159160"/>
          </a:xfrm>
          <a:prstGeom prst="rect">
            <a:avLst/>
          </a:prstGeom>
          <a:ln>
            <a:noFill/>
          </a:ln>
        </p:spPr>
      </p:pic>
      <p:sp>
        <p:nvSpPr>
          <p:cNvPr id="270" name="CustomShape 1"/>
          <p:cNvSpPr/>
          <p:nvPr/>
        </p:nvSpPr>
        <p:spPr>
          <a:xfrm>
            <a:off x="1852560" y="226800"/>
            <a:ext cx="8226720" cy="1140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2800" b="0" i="0" u="none" strike="noStrike" kern="1200" cap="all" spc="-1" normalizeH="0" baseline="0" noProof="0">
                <a:ln>
                  <a:noFill/>
                </a:ln>
                <a:solidFill>
                  <a:srgbClr val="FFFFFF"/>
                </a:solidFill>
                <a:effectLst/>
                <a:uLnTx/>
                <a:uFillTx/>
                <a:latin typeface="Century Gothic"/>
                <a:ea typeface="DejaVu Sans"/>
              </a:rPr>
              <a:t>...it is possible !</a:t>
            </a:r>
            <a:endParaRPr kumimoji="0" lang="en-GB" sz="2800" b="0" i="0" u="none" strike="noStrike" kern="1200" cap="none" spc="-1" normalizeH="0" baseline="0" noProof="0">
              <a:ln>
                <a:noFill/>
              </a:ln>
              <a:solidFill>
                <a:prstClr val="black"/>
              </a:solidFill>
              <a:effectLst/>
              <a:uLnTx/>
              <a:uFillTx/>
              <a:latin typeface="Arial"/>
            </a:endParaRPr>
          </a:p>
        </p:txBody>
      </p:sp>
      <p:sp>
        <p:nvSpPr>
          <p:cNvPr id="272" name="CustomShape 3"/>
          <p:cNvSpPr/>
          <p:nvPr/>
        </p:nvSpPr>
        <p:spPr>
          <a:xfrm>
            <a:off x="8737200" y="6477120"/>
            <a:ext cx="2842200" cy="241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B03E0F6A-2ED0-4E29-A881-E7032477AB11}" type="slidenum">
              <a:rPr kumimoji="0" lang="en-GB" sz="1200" b="0" i="0" u="none" strike="noStrike" kern="1200" cap="none" spc="-1" normalizeH="0" baseline="0" noProof="0">
                <a:ln>
                  <a:noFill/>
                </a:ln>
                <a:solidFill>
                  <a:srgbClr val="6C6C6C"/>
                </a:solidFill>
                <a:effectLst/>
                <a:uLnTx/>
                <a:uFillTx/>
                <a:latin typeface="Calibri"/>
                <a:ea typeface="Calibri"/>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1" normalizeH="0" baseline="0" noProof="0">
              <a:ln>
                <a:noFill/>
              </a:ln>
              <a:solidFill>
                <a:prstClr val="black"/>
              </a:solidFill>
              <a:effectLst/>
              <a:uLnTx/>
              <a:uFillTx/>
              <a:latin typeface="Arial"/>
            </a:endParaRPr>
          </a:p>
        </p:txBody>
      </p:sp>
      <p:sp>
        <p:nvSpPr>
          <p:cNvPr id="273" name="CustomShape 4"/>
          <p:cNvSpPr/>
          <p:nvPr/>
        </p:nvSpPr>
        <p:spPr>
          <a:xfrm>
            <a:off x="1117440" y="1676520"/>
            <a:ext cx="9954000" cy="1185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1" normalizeH="0" baseline="0" noProof="0">
                <a:ln>
                  <a:noFill/>
                </a:ln>
                <a:solidFill>
                  <a:srgbClr val="FFFFFF"/>
                </a:solidFill>
                <a:effectLst/>
                <a:uLnTx/>
                <a:uFillTx/>
                <a:latin typeface="Calibri"/>
                <a:ea typeface="Calibri"/>
              </a:rPr>
              <a:t>It is possible to remain in Martian surface for some time with no serious risk for the astronauts!</a:t>
            </a:r>
            <a:endParaRPr kumimoji="0" lang="en-GB" sz="1800" b="0" i="0" u="none" strike="noStrike" kern="1200" cap="none" spc="-1" normalizeH="0" baseline="0" noProof="0">
              <a:ln>
                <a:noFill/>
              </a:ln>
              <a:solidFill>
                <a:prstClr val="black"/>
              </a:solidFill>
              <a:effectLst/>
              <a:uLnTx/>
              <a:uFillTx/>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1" normalizeH="0" baseline="0" noProof="0">
              <a:ln>
                <a:noFill/>
              </a:ln>
              <a:solidFill>
                <a:prstClr val="black"/>
              </a:solidFill>
              <a:effectLst/>
              <a:uLnTx/>
              <a:uFillTx/>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1" normalizeH="0" baseline="0" noProof="0">
                <a:ln>
                  <a:noFill/>
                </a:ln>
                <a:solidFill>
                  <a:srgbClr val="FFFFFF"/>
                </a:solidFill>
                <a:effectLst/>
                <a:uLnTx/>
                <a:uFillTx/>
                <a:latin typeface="Calibri"/>
                <a:ea typeface="Calibri"/>
              </a:rPr>
              <a:t>For longer permanences shelters are required...</a:t>
            </a:r>
            <a:endParaRPr kumimoji="0" lang="en-GB" sz="1800" b="0" i="0" u="none" strike="noStrike" kern="1200" cap="none" spc="-1" normalizeH="0" baseline="0" noProof="0">
              <a:ln>
                <a:noFill/>
              </a:ln>
              <a:solidFill>
                <a:prstClr val="black"/>
              </a:solidFill>
              <a:effectLst/>
              <a:uLnTx/>
              <a:uFillTx/>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10">
            <a:extLst>
              <a:ext uri="{FF2B5EF4-FFF2-40B4-BE49-F238E27FC236}">
                <a16:creationId xmlns:a16="http://schemas.microsoft.com/office/drawing/2014/main" id="{9B37791B-B040-4694-BFDC-8DD132D86E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Nova Cond"/>
              <a:ea typeface="+mn-ea"/>
              <a:cs typeface="+mn-cs"/>
            </a:endParaRPr>
          </a:p>
        </p:txBody>
      </p:sp>
      <p:pic>
        <p:nvPicPr>
          <p:cNvPr id="9" name="Video 8">
            <a:extLst>
              <a:ext uri="{FF2B5EF4-FFF2-40B4-BE49-F238E27FC236}">
                <a16:creationId xmlns:a16="http://schemas.microsoft.com/office/drawing/2014/main" id="{7A7158AA-6F35-4763-18AD-177B855D1B83}"/>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280"/>
          <a:stretch/>
        </p:blipFill>
        <p:spPr>
          <a:xfrm>
            <a:off x="20" y="10"/>
            <a:ext cx="12191435" cy="6857989"/>
          </a:xfrm>
          <a:prstGeom prst="rect">
            <a:avLst/>
          </a:prstGeom>
        </p:spPr>
      </p:pic>
      <p:sp>
        <p:nvSpPr>
          <p:cNvPr id="10" name="Rectangle 12">
            <a:extLst>
              <a:ext uri="{FF2B5EF4-FFF2-40B4-BE49-F238E27FC236}">
                <a16:creationId xmlns:a16="http://schemas.microsoft.com/office/drawing/2014/main" id="{0A3D475D-F146-44DA-80FB-3306B95B8D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923925" y="-923925"/>
            <a:ext cx="6858000" cy="8705850"/>
          </a:xfrm>
          <a:prstGeom prst="rect">
            <a:avLst/>
          </a:prstGeom>
          <a:gradFill>
            <a:gsLst>
              <a:gs pos="100000">
                <a:srgbClr val="000000">
                  <a:alpha val="0"/>
                </a:srgbClr>
              </a:gs>
              <a:gs pos="31000">
                <a:srgbClr val="000000">
                  <a:alpha val="70000"/>
                </a:srgbClr>
              </a:gs>
              <a:gs pos="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Nova Cond"/>
              <a:ea typeface="+mn-ea"/>
              <a:cs typeface="+mn-cs"/>
            </a:endParaRPr>
          </a:p>
        </p:txBody>
      </p:sp>
      <p:sp>
        <p:nvSpPr>
          <p:cNvPr id="2" name="Title 1">
            <a:extLst>
              <a:ext uri="{FF2B5EF4-FFF2-40B4-BE49-F238E27FC236}">
                <a16:creationId xmlns:a16="http://schemas.microsoft.com/office/drawing/2014/main" id="{67ECC72D-B232-4611-AD85-D2622C6439F5}"/>
              </a:ext>
            </a:extLst>
          </p:cNvPr>
          <p:cNvSpPr>
            <a:spLocks noGrp="1"/>
          </p:cNvSpPr>
          <p:nvPr>
            <p:ph type="ctrTitle"/>
          </p:nvPr>
        </p:nvSpPr>
        <p:spPr>
          <a:xfrm>
            <a:off x="762000" y="1523999"/>
            <a:ext cx="5334000" cy="3535018"/>
          </a:xfrm>
        </p:spPr>
        <p:txBody>
          <a:bodyPr anchor="ctr">
            <a:normAutofit/>
          </a:bodyPr>
          <a:lstStyle/>
          <a:p>
            <a:pPr algn="l"/>
            <a:r>
              <a:rPr lang="pt-PT" sz="8000">
                <a:solidFill>
                  <a:srgbClr val="FFFFFF"/>
                </a:solidFill>
              </a:rPr>
              <a:t>Jupiter</a:t>
            </a:r>
          </a:p>
        </p:txBody>
      </p:sp>
      <p:sp>
        <p:nvSpPr>
          <p:cNvPr id="3" name="Subtitle 2">
            <a:extLst>
              <a:ext uri="{FF2B5EF4-FFF2-40B4-BE49-F238E27FC236}">
                <a16:creationId xmlns:a16="http://schemas.microsoft.com/office/drawing/2014/main" id="{20D60199-BE79-45AC-983B-01E03373CACD}"/>
              </a:ext>
            </a:extLst>
          </p:cNvPr>
          <p:cNvSpPr>
            <a:spLocks noGrp="1"/>
          </p:cNvSpPr>
          <p:nvPr>
            <p:ph type="subTitle" idx="1"/>
          </p:nvPr>
        </p:nvSpPr>
        <p:spPr>
          <a:xfrm>
            <a:off x="762000" y="5333998"/>
            <a:ext cx="5334000" cy="762000"/>
          </a:xfrm>
        </p:spPr>
        <p:txBody>
          <a:bodyPr anchor="t">
            <a:normAutofit/>
          </a:bodyPr>
          <a:lstStyle/>
          <a:p>
            <a:pPr algn="l"/>
            <a:r>
              <a:rPr lang="pt-PT">
                <a:solidFill>
                  <a:srgbClr val="FFFFFF"/>
                </a:solidFill>
              </a:rPr>
              <a:t>Beyond the belt</a:t>
            </a:r>
          </a:p>
        </p:txBody>
      </p:sp>
      <p:sp>
        <p:nvSpPr>
          <p:cNvPr id="5" name="Slide Number Placeholder 4">
            <a:extLst>
              <a:ext uri="{FF2B5EF4-FFF2-40B4-BE49-F238E27FC236}">
                <a16:creationId xmlns:a16="http://schemas.microsoft.com/office/drawing/2014/main" id="{A86C5D96-A671-4EA8-86F9-AE26E0F31855}"/>
              </a:ext>
            </a:extLst>
          </p:cNvPr>
          <p:cNvSpPr>
            <a:spLocks noGrp="1"/>
          </p:cNvSpPr>
          <p:nvPr>
            <p:ph type="sldNum" sz="quarter" idx="12"/>
          </p:nvPr>
        </p:nvSpPr>
        <p:spPr>
          <a:xfrm>
            <a:off x="9144000" y="401594"/>
            <a:ext cx="2286000" cy="762000"/>
          </a:xfrm>
        </p:spPr>
        <p:txBody>
          <a:bodyP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84742868-CE9D-48F2-9445-ED38D69C721D}" type="slidenum">
              <a:rPr kumimoji="0" lang="pt-PT" sz="4000" b="0" i="0" u="none" strike="noStrike" kern="1200" cap="none" spc="0" normalizeH="0" baseline="0" noProof="0">
                <a:ln>
                  <a:noFill/>
                </a:ln>
                <a:solidFill>
                  <a:srgbClr val="FFFFFF">
                    <a:alpha val="80000"/>
                  </a:srgbClr>
                </a:solidFill>
                <a:effectLst/>
                <a:uLnTx/>
                <a:uFillTx/>
                <a:latin typeface="Impact"/>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21</a:t>
            </a:fld>
            <a:endParaRPr kumimoji="0" lang="pt-PT" sz="4000" b="0" i="0" u="none" strike="noStrike" kern="1200" cap="none" spc="0" normalizeH="0" baseline="0" noProof="0">
              <a:ln>
                <a:noFill/>
              </a:ln>
              <a:solidFill>
                <a:srgbClr val="FFFFFF">
                  <a:alpha val="80000"/>
                </a:srgbClr>
              </a:solidFill>
              <a:effectLst/>
              <a:uLnTx/>
              <a:uFillTx/>
              <a:latin typeface="Impact"/>
              <a:ea typeface="+mn-ea"/>
              <a:cs typeface="+mn-cs"/>
            </a:endParaRPr>
          </a:p>
        </p:txBody>
      </p:sp>
      <p:sp>
        <p:nvSpPr>
          <p:cNvPr id="6" name="Footer Placeholder 5">
            <a:extLst>
              <a:ext uri="{FF2B5EF4-FFF2-40B4-BE49-F238E27FC236}">
                <a16:creationId xmlns:a16="http://schemas.microsoft.com/office/drawing/2014/main" id="{4F8C976D-4840-ADC9-9E77-D9D919B2FF84}"/>
              </a:ext>
            </a:extLst>
          </p:cNvPr>
          <p:cNvSpPr>
            <a:spLocks noGrp="1"/>
          </p:cNvSpPr>
          <p:nvPr>
            <p:ph type="ftr" sz="quarter" idx="11"/>
          </p:nvPr>
        </p:nvSpPr>
        <p:spPr/>
        <p:txBody>
          <a:bodyPr/>
          <a:lstStyle/>
          <a:p>
            <a:r>
              <a:rPr lang="en-US"/>
              <a:t>LIP Internship Program 2026</a:t>
            </a:r>
          </a:p>
        </p:txBody>
      </p:sp>
      <p:sp>
        <p:nvSpPr>
          <p:cNvPr id="4" name="Date Placeholder 3">
            <a:extLst>
              <a:ext uri="{FF2B5EF4-FFF2-40B4-BE49-F238E27FC236}">
                <a16:creationId xmlns:a16="http://schemas.microsoft.com/office/drawing/2014/main" id="{4FB83A27-93D9-944D-E01B-9BDA7E7525D0}"/>
              </a:ext>
            </a:extLst>
          </p:cNvPr>
          <p:cNvSpPr>
            <a:spLocks noGrp="1"/>
          </p:cNvSpPr>
          <p:nvPr>
            <p:ph type="dt" sz="half" idx="10"/>
          </p:nvPr>
        </p:nvSpPr>
        <p:spPr/>
        <p:txBody>
          <a:bodyPr/>
          <a:lstStyle/>
          <a:p>
            <a:r>
              <a:rPr lang="en-US"/>
              <a:t>10/07/2026</a:t>
            </a:r>
          </a:p>
        </p:txBody>
      </p:sp>
    </p:spTree>
    <p:extLst>
      <p:ext uri="{BB962C8B-B14F-4D97-AF65-F5344CB8AC3E}">
        <p14:creationId xmlns:p14="http://schemas.microsoft.com/office/powerpoint/2010/main" val="1839332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80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mute="1">
                <p:cTn id="12" repeatCount="indefinite" fill="hold" display="0">
                  <p:stCondLst>
                    <p:cond delay="indefinite"/>
                  </p:stCondLst>
                </p:cTn>
                <p:tgtEl>
                  <p:spTgt spid="9"/>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B7AD9-D97D-403C-A6F7-EC8059C23491}"/>
              </a:ext>
            </a:extLst>
          </p:cNvPr>
          <p:cNvSpPr>
            <a:spLocks noGrp="1"/>
          </p:cNvSpPr>
          <p:nvPr>
            <p:ph type="title"/>
          </p:nvPr>
        </p:nvSpPr>
        <p:spPr>
          <a:xfrm>
            <a:off x="8382055" y="1241266"/>
            <a:ext cx="3161016" cy="3153753"/>
          </a:xfrm>
        </p:spPr>
        <p:txBody>
          <a:bodyPr vert="horz" lIns="91440" tIns="45720" rIns="91440" bIns="45720" rtlCol="0" anchor="b">
            <a:normAutofit/>
          </a:bodyPr>
          <a:lstStyle/>
          <a:p>
            <a:pPr>
              <a:lnSpc>
                <a:spcPct val="90000"/>
              </a:lnSpc>
            </a:pPr>
            <a:r>
              <a:rPr lang="en-US" sz="3400" b="0" i="0" kern="1200" dirty="0">
                <a:solidFill>
                  <a:srgbClr val="EBEBEB"/>
                </a:solidFill>
                <a:latin typeface="+mj-lt"/>
                <a:ea typeface="+mj-ea"/>
                <a:cs typeface="+mj-cs"/>
              </a:rPr>
              <a:t>JUICE</a:t>
            </a:r>
            <a:br>
              <a:rPr lang="en-US" sz="3400" b="0" i="0" kern="1200" dirty="0">
                <a:solidFill>
                  <a:srgbClr val="EBEBEB"/>
                </a:solidFill>
                <a:latin typeface="+mj-lt"/>
                <a:ea typeface="+mj-ea"/>
                <a:cs typeface="+mj-cs"/>
              </a:rPr>
            </a:br>
            <a:br>
              <a:rPr lang="en-US" sz="3400" b="0" i="0" kern="1200" dirty="0">
                <a:solidFill>
                  <a:srgbClr val="EBEBEB"/>
                </a:solidFill>
                <a:latin typeface="+mj-lt"/>
                <a:ea typeface="+mj-ea"/>
                <a:cs typeface="+mj-cs"/>
              </a:rPr>
            </a:br>
            <a:r>
              <a:rPr lang="en-US" sz="3400" b="0" i="0" kern="1200" dirty="0">
                <a:solidFill>
                  <a:srgbClr val="EBEBEB"/>
                </a:solidFill>
                <a:latin typeface="+mj-lt"/>
                <a:ea typeface="+mj-ea"/>
                <a:cs typeface="+mj-cs"/>
              </a:rPr>
              <a:t>ESA L-Mission to the Jovian System </a:t>
            </a:r>
            <a:br>
              <a:rPr lang="en-US" sz="3400" b="0" i="0" kern="1200" dirty="0">
                <a:solidFill>
                  <a:srgbClr val="EBEBEB"/>
                </a:solidFill>
                <a:latin typeface="+mj-lt"/>
                <a:ea typeface="+mj-ea"/>
                <a:cs typeface="+mj-cs"/>
              </a:rPr>
            </a:br>
            <a:endParaRPr lang="en-US" sz="3400" b="0" i="0" kern="1200" dirty="0">
              <a:solidFill>
                <a:srgbClr val="EBEBEB"/>
              </a:solidFill>
              <a:latin typeface="+mj-lt"/>
              <a:ea typeface="+mj-ea"/>
              <a:cs typeface="+mj-cs"/>
            </a:endParaRPr>
          </a:p>
        </p:txBody>
      </p:sp>
      <p:sp>
        <p:nvSpPr>
          <p:cNvPr id="3" name="Slide Number Placeholder 2">
            <a:extLst>
              <a:ext uri="{FF2B5EF4-FFF2-40B4-BE49-F238E27FC236}">
                <a16:creationId xmlns:a16="http://schemas.microsoft.com/office/drawing/2014/main" id="{3692A884-26E5-42B2-98F2-529B164E271B}"/>
              </a:ext>
            </a:extLst>
          </p:cNvPr>
          <p:cNvSpPr>
            <a:spLocks noGrp="1"/>
          </p:cNvSpPr>
          <p:nvPr>
            <p:ph type="sldNum" sz="quarter" idx="12"/>
          </p:nvPr>
        </p:nvSpPr>
        <p:spPr>
          <a:xfrm>
            <a:off x="10342708" y="295729"/>
            <a:ext cx="838199" cy="767687"/>
          </a:xfrm>
        </p:spPr>
        <p:txBody>
          <a:bodyPr vert="horz" lIns="91440" tIns="45720" rIns="91440" bIns="45720" rtlCol="0" anchor="b">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84742868-CE9D-48F2-9445-ED38D69C721D}" type="slidenum">
              <a:rPr kumimoji="0" lang="en-US" sz="4000" b="0" i="0" u="none" strike="noStrike" kern="1200" cap="none" spc="0" normalizeH="0" baseline="0" noProof="0" smtClean="0">
                <a:ln>
                  <a:noFill/>
                </a:ln>
                <a:solidFill>
                  <a:srgbClr val="FFFFFF"/>
                </a:solidFill>
                <a:effectLst/>
                <a:uLnTx/>
                <a:uFillTx/>
                <a:latin typeface="Impact"/>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22</a:t>
            </a:fld>
            <a:endParaRPr kumimoji="0" lang="en-US" sz="4000" b="0" i="0" u="none" strike="noStrike" kern="1200" cap="none" spc="0" normalizeH="0" baseline="0" noProof="0" dirty="0">
              <a:ln>
                <a:noFill/>
              </a:ln>
              <a:solidFill>
                <a:srgbClr val="FFFFFF"/>
              </a:solidFill>
              <a:effectLst/>
              <a:uLnTx/>
              <a:uFillTx/>
              <a:latin typeface="Impact"/>
              <a:ea typeface="+mn-ea"/>
              <a:cs typeface="+mn-cs"/>
            </a:endParaRPr>
          </a:p>
        </p:txBody>
      </p:sp>
      <p:pic>
        <p:nvPicPr>
          <p:cNvPr id="13" name="Picture 12" descr="MEDIUM_10686_2008_9127_Fig5_HTML.jpg">
            <a:extLst>
              <a:ext uri="{FF2B5EF4-FFF2-40B4-BE49-F238E27FC236}">
                <a16:creationId xmlns:a16="http://schemas.microsoft.com/office/drawing/2014/main" id="{9057CFD8-644B-419A-B070-FDFD2F8956C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333" y="459602"/>
            <a:ext cx="8148804" cy="6396811"/>
          </a:xfrm>
          <a:prstGeom prst="rect">
            <a:avLst/>
          </a:prstGeom>
        </p:spPr>
      </p:pic>
      <p:sp>
        <p:nvSpPr>
          <p:cNvPr id="5" name="Footer Placeholder 4">
            <a:extLst>
              <a:ext uri="{FF2B5EF4-FFF2-40B4-BE49-F238E27FC236}">
                <a16:creationId xmlns:a16="http://schemas.microsoft.com/office/drawing/2014/main" id="{20FB827C-35E6-BD22-AD5A-2F3114307DCF}"/>
              </a:ext>
            </a:extLst>
          </p:cNvPr>
          <p:cNvSpPr>
            <a:spLocks noGrp="1"/>
          </p:cNvSpPr>
          <p:nvPr>
            <p:ph type="ftr" sz="quarter" idx="11"/>
          </p:nvPr>
        </p:nvSpPr>
        <p:spPr/>
        <p:txBody>
          <a:bodyPr/>
          <a:lstStyle/>
          <a:p>
            <a:r>
              <a:rPr lang="en-US"/>
              <a:t>LIP Internship Program 2026</a:t>
            </a:r>
          </a:p>
        </p:txBody>
      </p:sp>
    </p:spTree>
    <p:extLst>
      <p:ext uri="{BB962C8B-B14F-4D97-AF65-F5344CB8AC3E}">
        <p14:creationId xmlns:p14="http://schemas.microsoft.com/office/powerpoint/2010/main" val="13121978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4000" b="0" i="0" u="none" strike="noStrike" kern="1200" cap="none" spc="0" normalizeH="0" baseline="0" noProof="0" smtClean="0">
                <a:ln>
                  <a:noFill/>
                </a:ln>
                <a:solidFill>
                  <a:srgbClr val="FFFFFF"/>
                </a:solidFill>
                <a:effectLst/>
                <a:uLnTx/>
                <a:uFillTx/>
                <a:latin typeface="Impac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4000" b="0" i="0" u="none" strike="noStrike" kern="1200" cap="none" spc="0" normalizeH="0" baseline="0" noProof="0">
              <a:ln>
                <a:noFill/>
              </a:ln>
              <a:solidFill>
                <a:srgbClr val="FFFFFF"/>
              </a:solidFill>
              <a:effectLst/>
              <a:uLnTx/>
              <a:uFillTx/>
              <a:latin typeface="Impact"/>
              <a:ea typeface="+mn-ea"/>
              <a:cs typeface="+mn-cs"/>
            </a:endParaRPr>
          </a:p>
        </p:txBody>
      </p:sp>
      <p:pic>
        <p:nvPicPr>
          <p:cNvPr id="1026" name="Picture 2"/>
          <p:cNvPicPr>
            <a:picLocks noChangeAspect="1" noChangeArrowheads="1"/>
          </p:cNvPicPr>
          <p:nvPr/>
        </p:nvPicPr>
        <p:blipFill>
          <a:blip r:embed="rId3" cstate="print"/>
          <a:srcRect/>
          <a:stretch>
            <a:fillRect/>
          </a:stretch>
        </p:blipFill>
        <p:spPr bwMode="auto">
          <a:xfrm>
            <a:off x="630625" y="165532"/>
            <a:ext cx="10024675" cy="6526935"/>
          </a:xfrm>
          <a:prstGeom prst="rect">
            <a:avLst/>
          </a:prstGeom>
          <a:noFill/>
          <a:ln w="9525">
            <a:noFill/>
            <a:miter lim="800000"/>
            <a:headEnd/>
            <a:tailEnd/>
          </a:ln>
        </p:spPr>
      </p:pic>
      <p:sp>
        <p:nvSpPr>
          <p:cNvPr id="4" name="TextBox 3"/>
          <p:cNvSpPr txBox="1"/>
          <p:nvPr/>
        </p:nvSpPr>
        <p:spPr>
          <a:xfrm>
            <a:off x="1709394" y="6430857"/>
            <a:ext cx="3164264"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1100" b="0" i="0" u="none" strike="noStrike" kern="1200" cap="none" spc="0" normalizeH="0" baseline="0" noProof="0" dirty="0">
                <a:ln>
                  <a:noFill/>
                </a:ln>
                <a:solidFill>
                  <a:srgbClr val="000000"/>
                </a:solidFill>
                <a:effectLst/>
                <a:uLnTx/>
                <a:uFillTx/>
                <a:latin typeface="Arial Nova Cond"/>
                <a:ea typeface="+mn-ea"/>
                <a:cs typeface="+mn-cs"/>
              </a:rPr>
              <a:t>Slide: </a:t>
            </a:r>
            <a:r>
              <a:rPr kumimoji="0" lang="pt-PT" sz="1100" b="0" i="0" u="none" strike="noStrike" kern="1200" cap="none" spc="0" normalizeH="0" baseline="0" noProof="0" dirty="0" err="1">
                <a:ln>
                  <a:noFill/>
                </a:ln>
                <a:solidFill>
                  <a:srgbClr val="000000"/>
                </a:solidFill>
                <a:effectLst/>
                <a:uLnTx/>
                <a:uFillTx/>
                <a:latin typeface="Arial Nova Cond"/>
                <a:ea typeface="+mn-ea"/>
                <a:cs typeface="+mn-cs"/>
              </a:rPr>
              <a:t>courtesy</a:t>
            </a:r>
            <a:r>
              <a:rPr kumimoji="0" lang="pt-PT" sz="1100" b="0" i="0" u="none" strike="noStrike" kern="1200" cap="none" spc="0" normalizeH="0" baseline="0" noProof="0" dirty="0">
                <a:ln>
                  <a:noFill/>
                </a:ln>
                <a:solidFill>
                  <a:srgbClr val="000000"/>
                </a:solidFill>
                <a:effectLst/>
                <a:uLnTx/>
                <a:uFillTx/>
                <a:latin typeface="Arial Nova Cond"/>
                <a:ea typeface="+mn-ea"/>
                <a:cs typeface="+mn-cs"/>
              </a:rPr>
              <a:t> </a:t>
            </a:r>
            <a:r>
              <a:rPr kumimoji="0" lang="pt-PT" sz="1100" b="0" i="0" u="none" strike="noStrike" kern="1200" cap="none" spc="0" normalizeH="0" baseline="0" noProof="0" dirty="0" err="1">
                <a:ln>
                  <a:noFill/>
                </a:ln>
                <a:solidFill>
                  <a:srgbClr val="000000"/>
                </a:solidFill>
                <a:effectLst/>
                <a:uLnTx/>
                <a:uFillTx/>
                <a:latin typeface="Arial Nova Cond"/>
                <a:ea typeface="+mn-ea"/>
                <a:cs typeface="+mn-cs"/>
              </a:rPr>
              <a:t>of</a:t>
            </a:r>
            <a:r>
              <a:rPr kumimoji="0" lang="pt-PT" sz="1100" b="0" i="0" u="none" strike="noStrike" kern="1200" cap="none" spc="0" normalizeH="0" baseline="0" noProof="0" dirty="0">
                <a:ln>
                  <a:noFill/>
                </a:ln>
                <a:solidFill>
                  <a:srgbClr val="000000"/>
                </a:solidFill>
                <a:effectLst/>
                <a:uLnTx/>
                <a:uFillTx/>
                <a:latin typeface="Arial Nova Cond"/>
                <a:ea typeface="+mn-ea"/>
                <a:cs typeface="+mn-cs"/>
              </a:rPr>
              <a:t> </a:t>
            </a:r>
            <a:r>
              <a:rPr kumimoji="0" lang="pt-PT" sz="1100" b="0" i="0" u="none" strike="noStrike" kern="1200" cap="none" spc="0" normalizeH="0" baseline="0" noProof="0" dirty="0" err="1">
                <a:ln>
                  <a:noFill/>
                </a:ln>
                <a:solidFill>
                  <a:srgbClr val="000000"/>
                </a:solidFill>
                <a:effectLst/>
                <a:uLnTx/>
                <a:uFillTx/>
                <a:latin typeface="Arial Nova Cond"/>
                <a:ea typeface="+mn-ea"/>
                <a:cs typeface="+mn-cs"/>
              </a:rPr>
              <a:t>Insoo</a:t>
            </a:r>
            <a:r>
              <a:rPr kumimoji="0" lang="pt-PT" sz="1100" b="0" i="0" u="none" strike="noStrike" kern="1200" cap="none" spc="0" normalizeH="0" baseline="0" noProof="0" dirty="0">
                <a:ln>
                  <a:noFill/>
                </a:ln>
                <a:solidFill>
                  <a:srgbClr val="000000"/>
                </a:solidFill>
                <a:effectLst/>
                <a:uLnTx/>
                <a:uFillTx/>
                <a:latin typeface="Arial Nova Cond"/>
                <a:ea typeface="+mn-ea"/>
                <a:cs typeface="+mn-cs"/>
              </a:rPr>
              <a:t> </a:t>
            </a:r>
            <a:r>
              <a:rPr kumimoji="0" lang="pt-PT" sz="1100" b="0" i="0" u="none" strike="noStrike" kern="1200" cap="none" spc="0" normalizeH="0" baseline="0" noProof="0" dirty="0" err="1">
                <a:ln>
                  <a:noFill/>
                </a:ln>
                <a:solidFill>
                  <a:srgbClr val="000000"/>
                </a:solidFill>
                <a:effectLst/>
                <a:uLnTx/>
                <a:uFillTx/>
                <a:latin typeface="Arial Nova Cond"/>
                <a:ea typeface="+mn-ea"/>
                <a:cs typeface="+mn-cs"/>
              </a:rPr>
              <a:t>Jun</a:t>
            </a:r>
            <a:r>
              <a:rPr kumimoji="0" lang="pt-PT" sz="1100" b="0" i="0" u="none" strike="noStrike" kern="1200" cap="none" spc="0" normalizeH="0" baseline="0" noProof="0" dirty="0">
                <a:ln>
                  <a:noFill/>
                </a:ln>
                <a:solidFill>
                  <a:srgbClr val="000000"/>
                </a:solidFill>
                <a:effectLst/>
                <a:uLnTx/>
                <a:uFillTx/>
                <a:latin typeface="Arial Nova Cond"/>
                <a:ea typeface="+mn-ea"/>
                <a:cs typeface="+mn-cs"/>
              </a:rPr>
              <a:t> (RADECS 2012)</a:t>
            </a:r>
          </a:p>
        </p:txBody>
      </p:sp>
      <p:pic>
        <p:nvPicPr>
          <p:cNvPr id="5" name="Picture 4" descr="Table&#10;&#10;Description automatically generated with low confidence">
            <a:extLst>
              <a:ext uri="{FF2B5EF4-FFF2-40B4-BE49-F238E27FC236}">
                <a16:creationId xmlns:a16="http://schemas.microsoft.com/office/drawing/2014/main" id="{FFA877E4-677F-85F0-F166-A6599592E9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5495" y="1568226"/>
            <a:ext cx="3528060" cy="967740"/>
          </a:xfrm>
          <a:prstGeom prst="rect">
            <a:avLst/>
          </a:prstGeom>
        </p:spPr>
      </p:pic>
      <p:sp>
        <p:nvSpPr>
          <p:cNvPr id="6" name="Date Placeholder 5">
            <a:extLst>
              <a:ext uri="{FF2B5EF4-FFF2-40B4-BE49-F238E27FC236}">
                <a16:creationId xmlns:a16="http://schemas.microsoft.com/office/drawing/2014/main" id="{5BB8AA8C-3498-05D9-49F0-8A3E810B60AB}"/>
              </a:ext>
            </a:extLst>
          </p:cNvPr>
          <p:cNvSpPr>
            <a:spLocks noGrp="1"/>
          </p:cNvSpPr>
          <p:nvPr>
            <p:ph type="dt" sz="half" idx="10"/>
          </p:nvPr>
        </p:nvSpPr>
        <p:spPr/>
        <p:txBody>
          <a:bodyPr/>
          <a:lstStyle/>
          <a:p>
            <a:r>
              <a:rPr lang="en-US"/>
              <a:t>10/07/2026</a:t>
            </a:r>
          </a:p>
        </p:txBody>
      </p:sp>
    </p:spTree>
    <p:extLst>
      <p:ext uri="{BB962C8B-B14F-4D97-AF65-F5344CB8AC3E}">
        <p14:creationId xmlns:p14="http://schemas.microsoft.com/office/powerpoint/2010/main" val="32644504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4200" y="405410"/>
            <a:ext cx="9144000" cy="965200"/>
          </a:xfrm>
        </p:spPr>
        <p:txBody>
          <a:bodyPr/>
          <a:lstStyle/>
          <a:p>
            <a:r>
              <a:rPr lang="pt-PT" dirty="0">
                <a:solidFill>
                  <a:schemeClr val="tx1"/>
                </a:solidFill>
              </a:rPr>
              <a:t>Very Hard Electron Spectrum</a:t>
            </a:r>
          </a:p>
        </p:txBody>
      </p:sp>
      <p:sp>
        <p:nvSpPr>
          <p:cNvPr id="3" name="Slide Number Placeholder 2"/>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4000" b="0" i="0" u="none" strike="noStrike" kern="1200" cap="none" spc="0" normalizeH="0" baseline="0" noProof="0" smtClean="0">
                <a:ln>
                  <a:noFill/>
                </a:ln>
                <a:solidFill>
                  <a:srgbClr val="FFFFFF"/>
                </a:solidFill>
                <a:effectLst/>
                <a:uLnTx/>
                <a:uFillTx/>
                <a:latin typeface="Impac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4000" b="0" i="0" u="none" strike="noStrike" kern="1200" cap="none" spc="0" normalizeH="0" baseline="0" noProof="0">
              <a:ln>
                <a:noFill/>
              </a:ln>
              <a:solidFill>
                <a:srgbClr val="FFFFFF"/>
              </a:solidFill>
              <a:effectLst/>
              <a:uLnTx/>
              <a:uFillTx/>
              <a:latin typeface="Impact"/>
              <a:ea typeface="+mn-ea"/>
              <a:cs typeface="+mn-cs"/>
            </a:endParaRPr>
          </a:p>
        </p:txBody>
      </p:sp>
      <p:grpSp>
        <p:nvGrpSpPr>
          <p:cNvPr id="14" name="Group 13">
            <a:extLst>
              <a:ext uri="{FF2B5EF4-FFF2-40B4-BE49-F238E27FC236}">
                <a16:creationId xmlns:a16="http://schemas.microsoft.com/office/drawing/2014/main" id="{76690CCA-91C0-9387-EB39-D1C1E1302BB0}"/>
              </a:ext>
            </a:extLst>
          </p:cNvPr>
          <p:cNvGrpSpPr/>
          <p:nvPr/>
        </p:nvGrpSpPr>
        <p:grpSpPr>
          <a:xfrm>
            <a:off x="4618032" y="1440442"/>
            <a:ext cx="6553200" cy="5104481"/>
            <a:chOff x="2921207" y="1440442"/>
            <a:chExt cx="6553200" cy="5104481"/>
          </a:xfrm>
        </p:grpSpPr>
        <p:pic>
          <p:nvPicPr>
            <p:cNvPr id="4" name="Picture 3" descr="Electron_IntegralFlux_GEO.vs.Europa.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21207" y="1440442"/>
              <a:ext cx="6553200" cy="4444124"/>
            </a:xfrm>
            <a:prstGeom prst="rect">
              <a:avLst/>
            </a:prstGeom>
          </p:spPr>
        </p:pic>
        <p:grpSp>
          <p:nvGrpSpPr>
            <p:cNvPr id="5" name="Group 10"/>
            <p:cNvGrpSpPr/>
            <p:nvPr/>
          </p:nvGrpSpPr>
          <p:grpSpPr>
            <a:xfrm>
              <a:off x="4592180" y="1892258"/>
              <a:ext cx="3421247" cy="4652665"/>
              <a:chOff x="2971800" y="1676400"/>
              <a:chExt cx="3421247" cy="4652665"/>
            </a:xfrm>
          </p:grpSpPr>
          <p:grpSp>
            <p:nvGrpSpPr>
              <p:cNvPr id="11" name="Group 10"/>
              <p:cNvGrpSpPr/>
              <p:nvPr/>
            </p:nvGrpSpPr>
            <p:grpSpPr>
              <a:xfrm>
                <a:off x="3276600" y="1676400"/>
                <a:ext cx="2362200" cy="4191000"/>
                <a:chOff x="3276600" y="1676400"/>
                <a:chExt cx="2362200" cy="4191000"/>
              </a:xfrm>
            </p:grpSpPr>
            <p:cxnSp>
              <p:nvCxnSpPr>
                <p:cNvPr id="6" name="Straight Arrow Connector 5"/>
                <p:cNvCxnSpPr/>
                <p:nvPr/>
              </p:nvCxnSpPr>
              <p:spPr>
                <a:xfrm flipV="1">
                  <a:off x="3309850" y="5257800"/>
                  <a:ext cx="0" cy="609600"/>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5638800" y="5257800"/>
                  <a:ext cx="0" cy="609600"/>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3276600" y="1676400"/>
                  <a:ext cx="2362200" cy="3505200"/>
                </a:xfrm>
                <a:prstGeom prst="rect">
                  <a:avLst/>
                </a:prstGeom>
                <a:solidFill>
                  <a:srgbClr val="00FF0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srgbClr val="FFFFFF"/>
                    </a:solidFill>
                    <a:effectLst/>
                    <a:uLnTx/>
                    <a:uFillTx/>
                    <a:latin typeface="Arial Nova Cond"/>
                    <a:ea typeface="+mn-ea"/>
                    <a:cs typeface="+mn-cs"/>
                  </a:endParaRPr>
                </a:p>
              </p:txBody>
            </p:sp>
          </p:grpSp>
          <p:sp>
            <p:nvSpPr>
              <p:cNvPr id="9" name="TextBox 8"/>
              <p:cNvSpPr txBox="1"/>
              <p:nvPr/>
            </p:nvSpPr>
            <p:spPr>
              <a:xfrm>
                <a:off x="5257800" y="5867400"/>
                <a:ext cx="1135247"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2400" b="1" i="0" u="none" strike="noStrike" kern="1200" cap="none" spc="0" normalizeH="0" baseline="0" noProof="0" dirty="0">
                    <a:ln>
                      <a:noFill/>
                    </a:ln>
                    <a:solidFill>
                      <a:srgbClr val="C417D5"/>
                    </a:solidFill>
                    <a:effectLst>
                      <a:outerShdw blurRad="38100" dist="38100" dir="2700000" algn="tl">
                        <a:srgbClr val="000000">
                          <a:alpha val="43137"/>
                        </a:srgbClr>
                      </a:outerShdw>
                    </a:effectLst>
                    <a:uLnTx/>
                    <a:uFillTx/>
                    <a:latin typeface="Arial Nova Cond"/>
                    <a:ea typeface="+mn-ea"/>
                    <a:cs typeface="+mn-cs"/>
                  </a:rPr>
                  <a:t>40 MeV</a:t>
                </a:r>
              </a:p>
            </p:txBody>
          </p:sp>
          <p:sp>
            <p:nvSpPr>
              <p:cNvPr id="10" name="TextBox 9"/>
              <p:cNvSpPr txBox="1"/>
              <p:nvPr/>
            </p:nvSpPr>
            <p:spPr>
              <a:xfrm>
                <a:off x="2971800" y="5867400"/>
                <a:ext cx="1183529"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2400" b="1" i="0" u="none" strike="noStrike" kern="1200" cap="none" spc="0" normalizeH="0" baseline="0" noProof="0" dirty="0">
                    <a:ln>
                      <a:noFill/>
                    </a:ln>
                    <a:solidFill>
                      <a:srgbClr val="C417D5"/>
                    </a:solidFill>
                    <a:effectLst>
                      <a:outerShdw blurRad="38100" dist="38100" dir="2700000" algn="tl">
                        <a:srgbClr val="000000">
                          <a:alpha val="43137"/>
                        </a:srgbClr>
                      </a:outerShdw>
                    </a:effectLst>
                    <a:uLnTx/>
                    <a:uFillTx/>
                    <a:latin typeface="Arial Nova Cond"/>
                    <a:ea typeface="+mn-ea"/>
                    <a:cs typeface="+mn-cs"/>
                  </a:rPr>
                  <a:t>300 keV</a:t>
                </a:r>
              </a:p>
            </p:txBody>
          </p:sp>
        </p:grpSp>
      </p:grpSp>
      <p:sp>
        <p:nvSpPr>
          <p:cNvPr id="15" name="TextBox 14">
            <a:extLst>
              <a:ext uri="{FF2B5EF4-FFF2-40B4-BE49-F238E27FC236}">
                <a16:creationId xmlns:a16="http://schemas.microsoft.com/office/drawing/2014/main" id="{E6451D9D-77C3-BE8F-43B1-84626A5A9052}"/>
              </a:ext>
            </a:extLst>
          </p:cNvPr>
          <p:cNvSpPr txBox="1"/>
          <p:nvPr/>
        </p:nvSpPr>
        <p:spPr>
          <a:xfrm>
            <a:off x="584200" y="1621410"/>
            <a:ext cx="3794378" cy="3416320"/>
          </a:xfrm>
          <a:prstGeom prst="rect">
            <a:avLst/>
          </a:prstGeom>
          <a:noFill/>
        </p:spPr>
        <p:txBody>
          <a:bodyPr wrap="square" rtlCol="0">
            <a:spAutoFit/>
          </a:bodyPr>
          <a:lstStyle/>
          <a:p>
            <a:r>
              <a:rPr lang="en-GB" dirty="0"/>
              <a:t>Trapped particles:</a:t>
            </a:r>
          </a:p>
          <a:p>
            <a:pPr marL="285750" indent="-285750">
              <a:buFont typeface="Wingdings" panose="05000000000000000000" pitchFamily="2" charset="2"/>
              <a:buChar char="Ø"/>
            </a:pPr>
            <a:r>
              <a:rPr lang="en-GB" dirty="0"/>
              <a:t>Main contributor to the Jovian System</a:t>
            </a:r>
          </a:p>
          <a:p>
            <a:pPr marL="285750" indent="-285750">
              <a:buFont typeface="Wingdings" panose="05000000000000000000" pitchFamily="2" charset="2"/>
              <a:buChar char="Ø"/>
            </a:pPr>
            <a:r>
              <a:rPr lang="en-GB" dirty="0"/>
              <a:t>Jupiter’s trapped particles are much more energetic than the ones found on Earth</a:t>
            </a:r>
          </a:p>
          <a:p>
            <a:pPr marL="1200150" lvl="2" indent="-285750">
              <a:buFont typeface="Arial" panose="020B0604020202020204" pitchFamily="34" charset="0"/>
              <a:buChar char="•"/>
            </a:pPr>
            <a:r>
              <a:rPr lang="en-GB" dirty="0"/>
              <a:t>Jupiter‘s trapped electrons: up to 100MeV</a:t>
            </a:r>
          </a:p>
          <a:p>
            <a:pPr marL="1200150" lvl="2" indent="-285750">
              <a:buFont typeface="Arial" panose="020B0604020202020204" pitchFamily="34" charset="0"/>
              <a:buChar char="•"/>
            </a:pPr>
            <a:r>
              <a:rPr lang="en-GB" dirty="0"/>
              <a:t>Jupiter’s trapped protons: up to 1 GeV</a:t>
            </a:r>
          </a:p>
          <a:p>
            <a:pPr lvl="3"/>
            <a:endParaRPr lang="en-GB" dirty="0"/>
          </a:p>
          <a:p>
            <a:endParaRPr lang="en-GB" dirty="0"/>
          </a:p>
        </p:txBody>
      </p:sp>
      <p:sp>
        <p:nvSpPr>
          <p:cNvPr id="17" name="Footer Placeholder 16">
            <a:extLst>
              <a:ext uri="{FF2B5EF4-FFF2-40B4-BE49-F238E27FC236}">
                <a16:creationId xmlns:a16="http://schemas.microsoft.com/office/drawing/2014/main" id="{0052DB55-A084-C9B6-DBE9-D5D5E572DE3D}"/>
              </a:ext>
            </a:extLst>
          </p:cNvPr>
          <p:cNvSpPr>
            <a:spLocks noGrp="1"/>
          </p:cNvSpPr>
          <p:nvPr>
            <p:ph type="ftr" sz="quarter" idx="11"/>
          </p:nvPr>
        </p:nvSpPr>
        <p:spPr/>
        <p:txBody>
          <a:bodyPr/>
          <a:lstStyle/>
          <a:p>
            <a:r>
              <a:rPr lang="en-US"/>
              <a:t>LIP Internship Program 2026</a:t>
            </a:r>
          </a:p>
        </p:txBody>
      </p:sp>
      <p:sp>
        <p:nvSpPr>
          <p:cNvPr id="12" name="Date Placeholder 11">
            <a:extLst>
              <a:ext uri="{FF2B5EF4-FFF2-40B4-BE49-F238E27FC236}">
                <a16:creationId xmlns:a16="http://schemas.microsoft.com/office/drawing/2014/main" id="{9210D61D-6DCB-C553-6BEF-26B9612746D8}"/>
              </a:ext>
            </a:extLst>
          </p:cNvPr>
          <p:cNvSpPr>
            <a:spLocks noGrp="1"/>
          </p:cNvSpPr>
          <p:nvPr>
            <p:ph type="dt" sz="half" idx="10"/>
          </p:nvPr>
        </p:nvSpPr>
        <p:spPr/>
        <p:txBody>
          <a:bodyPr/>
          <a:lstStyle/>
          <a:p>
            <a:r>
              <a:rPr lang="en-US"/>
              <a:t>10/07/2026</a:t>
            </a:r>
          </a:p>
        </p:txBody>
      </p:sp>
    </p:spTree>
    <p:extLst>
      <p:ext uri="{BB962C8B-B14F-4D97-AF65-F5344CB8AC3E}">
        <p14:creationId xmlns:p14="http://schemas.microsoft.com/office/powerpoint/2010/main" val="1012617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8B451-1BA5-4EE0-BD78-28100F929E32}"/>
              </a:ext>
            </a:extLst>
          </p:cNvPr>
          <p:cNvSpPr>
            <a:spLocks noGrp="1"/>
          </p:cNvSpPr>
          <p:nvPr>
            <p:ph type="title"/>
          </p:nvPr>
        </p:nvSpPr>
        <p:spPr>
          <a:xfrm>
            <a:off x="182002" y="0"/>
            <a:ext cx="10716218" cy="2270433"/>
          </a:xfrm>
        </p:spPr>
        <p:txBody>
          <a:bodyPr vert="horz" lIns="91440" tIns="45720" rIns="91440" bIns="45720" rtlCol="0" anchor="b">
            <a:normAutofit/>
          </a:bodyPr>
          <a:lstStyle/>
          <a:p>
            <a:r>
              <a:rPr lang="en-US" sz="5400" b="0" i="0" kern="1200" dirty="0">
                <a:solidFill>
                  <a:srgbClr val="EBEBEB"/>
                </a:solidFill>
                <a:latin typeface="+mj-lt"/>
                <a:ea typeface="+mj-ea"/>
                <a:cs typeface="+mj-cs"/>
              </a:rPr>
              <a:t>JUICE</a:t>
            </a:r>
            <a:br>
              <a:rPr lang="en-US" sz="5400" b="0" i="0" kern="1200" dirty="0">
                <a:solidFill>
                  <a:srgbClr val="EBEBEB"/>
                </a:solidFill>
                <a:latin typeface="+mj-lt"/>
                <a:ea typeface="+mj-ea"/>
                <a:cs typeface="+mj-cs"/>
              </a:rPr>
            </a:br>
            <a:r>
              <a:rPr lang="en-US" sz="2200" b="1" dirty="0" err="1">
                <a:solidFill>
                  <a:srgbClr val="EBEBEB"/>
                </a:solidFill>
              </a:rPr>
              <a:t>JUpiter</a:t>
            </a:r>
            <a:r>
              <a:rPr lang="en-US" sz="2200" b="1" dirty="0">
                <a:solidFill>
                  <a:srgbClr val="EBEBEB"/>
                </a:solidFill>
              </a:rPr>
              <a:t> </a:t>
            </a:r>
            <a:br>
              <a:rPr lang="en-US" sz="2200" b="1" dirty="0">
                <a:solidFill>
                  <a:srgbClr val="EBEBEB"/>
                </a:solidFill>
              </a:rPr>
            </a:br>
            <a:r>
              <a:rPr lang="en-US" sz="2200" b="1" dirty="0" err="1">
                <a:solidFill>
                  <a:srgbClr val="EBEBEB"/>
                </a:solidFill>
              </a:rPr>
              <a:t>ICy</a:t>
            </a:r>
            <a:r>
              <a:rPr lang="en-US" sz="2200" b="1" dirty="0">
                <a:solidFill>
                  <a:srgbClr val="EBEBEB"/>
                </a:solidFill>
              </a:rPr>
              <a:t> moons Explorer </a:t>
            </a:r>
            <a:br>
              <a:rPr lang="en-US" sz="2200" b="1" dirty="0">
                <a:solidFill>
                  <a:srgbClr val="EBEBEB"/>
                </a:solidFill>
              </a:rPr>
            </a:br>
            <a:br>
              <a:rPr lang="en-US" sz="2200" dirty="0">
                <a:solidFill>
                  <a:srgbClr val="EBEBEB"/>
                </a:solidFill>
              </a:rPr>
            </a:br>
            <a:r>
              <a:rPr lang="en-US" sz="2000" dirty="0">
                <a:solidFill>
                  <a:schemeClr val="accent2">
                    <a:lumMod val="40000"/>
                    <a:lumOff val="60000"/>
                  </a:schemeClr>
                </a:solidFill>
              </a:rPr>
              <a:t>Exploring the emergence of habitable worlds around gas giants</a:t>
            </a:r>
            <a:endParaRPr lang="en-US" sz="2000" b="0" i="0" kern="1200" dirty="0">
              <a:solidFill>
                <a:schemeClr val="accent2">
                  <a:lumMod val="40000"/>
                  <a:lumOff val="60000"/>
                </a:schemeClr>
              </a:solidFill>
            </a:endParaRPr>
          </a:p>
        </p:txBody>
      </p:sp>
      <p:sp>
        <p:nvSpPr>
          <p:cNvPr id="3" name="Text Placeholder 2">
            <a:extLst>
              <a:ext uri="{FF2B5EF4-FFF2-40B4-BE49-F238E27FC236}">
                <a16:creationId xmlns:a16="http://schemas.microsoft.com/office/drawing/2014/main" id="{72F7AA67-6C69-4D10-B97B-EC48BFDA1B68}"/>
              </a:ext>
            </a:extLst>
          </p:cNvPr>
          <p:cNvSpPr>
            <a:spLocks noGrp="1"/>
          </p:cNvSpPr>
          <p:nvPr>
            <p:ph type="body" idx="1"/>
          </p:nvPr>
        </p:nvSpPr>
        <p:spPr>
          <a:xfrm>
            <a:off x="8112134" y="781036"/>
            <a:ext cx="3382297" cy="803403"/>
          </a:xfrm>
        </p:spPr>
        <p:txBody>
          <a:bodyPr vert="horz" lIns="91440" tIns="45720" rIns="91440" bIns="45720" rtlCol="0" anchor="t">
            <a:normAutofit/>
          </a:bodyPr>
          <a:lstStyle/>
          <a:p>
            <a:r>
              <a:rPr lang="en-US" sz="1800" dirty="0">
                <a:solidFill>
                  <a:schemeClr val="tx1"/>
                </a:solidFill>
              </a:rPr>
              <a:t>7.6 years cruise &amp; </a:t>
            </a:r>
          </a:p>
          <a:p>
            <a:r>
              <a:rPr lang="en-US" sz="1800" dirty="0">
                <a:solidFill>
                  <a:schemeClr val="tx1"/>
                </a:solidFill>
              </a:rPr>
              <a:t>3.5 years in the Jovian system</a:t>
            </a:r>
            <a:endParaRPr lang="en-US" sz="1800" b="0" i="0" kern="1200" cap="all" dirty="0">
              <a:solidFill>
                <a:schemeClr val="tx1"/>
              </a:solidFill>
              <a:latin typeface="+mn-lt"/>
              <a:ea typeface="+mn-ea"/>
              <a:cs typeface="+mn-cs"/>
            </a:endParaRPr>
          </a:p>
          <a:p>
            <a:endParaRPr lang="en-US" sz="1800" b="0" i="0" kern="1200" cap="all" dirty="0">
              <a:solidFill>
                <a:schemeClr val="tx1"/>
              </a:solidFill>
              <a:latin typeface="+mn-lt"/>
              <a:ea typeface="+mn-ea"/>
              <a:cs typeface="+mn-cs"/>
            </a:endParaRPr>
          </a:p>
        </p:txBody>
      </p:sp>
      <p:pic>
        <p:nvPicPr>
          <p:cNvPr id="5" name="Picture 4">
            <a:extLst>
              <a:ext uri="{FF2B5EF4-FFF2-40B4-BE49-F238E27FC236}">
                <a16:creationId xmlns:a16="http://schemas.microsoft.com/office/drawing/2014/main" id="{E6E42742-B620-4765-9DBF-4D23B13BA8F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2002" y="2271361"/>
            <a:ext cx="7200911" cy="4464564"/>
          </a:xfrm>
          <a:prstGeom prst="roundRect">
            <a:avLst>
              <a:gd name="adj" fmla="val 1858"/>
            </a:avLst>
          </a:prstGeom>
          <a:effectLst>
            <a:outerShdw blurRad="50800" dist="50800" dir="5400000" algn="tl" rotWithShape="0">
              <a:srgbClr val="000000">
                <a:alpha val="43000"/>
              </a:srgbClr>
            </a:outerShdw>
          </a:effectLst>
        </p:spPr>
      </p:pic>
      <p:sp>
        <p:nvSpPr>
          <p:cNvPr id="8" name="Footer Placeholder 7">
            <a:extLst>
              <a:ext uri="{FF2B5EF4-FFF2-40B4-BE49-F238E27FC236}">
                <a16:creationId xmlns:a16="http://schemas.microsoft.com/office/drawing/2014/main" id="{837861D2-885F-D4DE-290A-0BB335D20CAA}"/>
              </a:ext>
            </a:extLst>
          </p:cNvPr>
          <p:cNvSpPr>
            <a:spLocks noGrp="1"/>
          </p:cNvSpPr>
          <p:nvPr>
            <p:ph type="ftr" sz="quarter" idx="11"/>
          </p:nvPr>
        </p:nvSpPr>
        <p:spPr/>
        <p:txBody>
          <a:bodyPr/>
          <a:lstStyle/>
          <a:p>
            <a:r>
              <a:rPr lang="en-US"/>
              <a:t>LIP Internship Program 2026</a:t>
            </a:r>
          </a:p>
        </p:txBody>
      </p:sp>
      <p:pic>
        <p:nvPicPr>
          <p:cNvPr id="1026" name="Picture 2">
            <a:extLst>
              <a:ext uri="{FF2B5EF4-FFF2-40B4-BE49-F238E27FC236}">
                <a16:creationId xmlns:a16="http://schemas.microsoft.com/office/drawing/2014/main" id="{A8694D42-11E0-E138-62D0-36BEB1E42E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2134" y="1470825"/>
            <a:ext cx="3543309" cy="531496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5BC894C-DDAE-DC08-4E96-D246264B25E9}"/>
              </a:ext>
            </a:extLst>
          </p:cNvPr>
          <p:cNvSpPr txBox="1"/>
          <p:nvPr/>
        </p:nvSpPr>
        <p:spPr>
          <a:xfrm>
            <a:off x="8436077" y="1750142"/>
            <a:ext cx="1740310" cy="369332"/>
          </a:xfrm>
          <a:prstGeom prst="rect">
            <a:avLst/>
          </a:prstGeom>
          <a:noFill/>
        </p:spPr>
        <p:txBody>
          <a:bodyPr wrap="square" rtlCol="0">
            <a:spAutoFit/>
          </a:bodyPr>
          <a:lstStyle/>
          <a:p>
            <a:r>
              <a:rPr lang="en-GB" dirty="0"/>
              <a:t>14</a:t>
            </a:r>
            <a:r>
              <a:rPr lang="en-GB" baseline="30000" dirty="0"/>
              <a:t>th</a:t>
            </a:r>
            <a:r>
              <a:rPr lang="en-GB" dirty="0"/>
              <a:t> April 2023</a:t>
            </a:r>
          </a:p>
        </p:txBody>
      </p:sp>
      <p:sp>
        <p:nvSpPr>
          <p:cNvPr id="7" name="Slide Number Placeholder 6">
            <a:extLst>
              <a:ext uri="{FF2B5EF4-FFF2-40B4-BE49-F238E27FC236}">
                <a16:creationId xmlns:a16="http://schemas.microsoft.com/office/drawing/2014/main" id="{55D9B2D1-87A6-0C65-3C17-179164B548F5}"/>
              </a:ext>
            </a:extLst>
          </p:cNvPr>
          <p:cNvSpPr>
            <a:spLocks noGrp="1"/>
          </p:cNvSpPr>
          <p:nvPr>
            <p:ph type="sldNum" sz="quarter" idx="12"/>
          </p:nvPr>
        </p:nvSpPr>
        <p:spPr/>
        <p:txBody>
          <a:bodyPr/>
          <a:lstStyle/>
          <a:p>
            <a:fld id="{D643A852-0206-46AC-B0EB-645612933129}" type="slidenum">
              <a:rPr lang="en-US" smtClean="0"/>
              <a:t>25</a:t>
            </a:fld>
            <a:endParaRPr lang="en-US"/>
          </a:p>
        </p:txBody>
      </p:sp>
    </p:spTree>
    <p:extLst>
      <p:ext uri="{BB962C8B-B14F-4D97-AF65-F5344CB8AC3E}">
        <p14:creationId xmlns:p14="http://schemas.microsoft.com/office/powerpoint/2010/main" val="20105704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FA5A6754-79CF-93AB-19D5-022D6C25084D}"/>
              </a:ext>
            </a:extLst>
          </p:cNvPr>
          <p:cNvSpPr>
            <a:spLocks noGrp="1"/>
          </p:cNvSpPr>
          <p:nvPr>
            <p:ph type="title"/>
          </p:nvPr>
        </p:nvSpPr>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US" sz="3200" b="1" dirty="0">
                <a:solidFill>
                  <a:schemeClr val="tx1"/>
                </a:solidFill>
                <a:latin typeface="Titillium Web" panose="00000500000000000000" pitchFamily="2" charset="0"/>
              </a:rPr>
              <a:t>The radiation environment in the solar system:</a:t>
            </a:r>
            <a:br>
              <a:rPr lang="en-US" sz="3200" b="1" dirty="0">
                <a:solidFill>
                  <a:schemeClr val="tx1"/>
                </a:solidFill>
                <a:latin typeface="Titillium Web" panose="00000500000000000000" pitchFamily="2" charset="0"/>
              </a:rPr>
            </a:br>
            <a:r>
              <a:rPr lang="en-US" sz="3200" b="1" dirty="0">
                <a:solidFill>
                  <a:schemeClr val="tx1"/>
                </a:solidFill>
                <a:latin typeface="Titillium Web" panose="00000500000000000000" pitchFamily="2" charset="0"/>
              </a:rPr>
              <a:t>Jupiter</a:t>
            </a:r>
          </a:p>
        </p:txBody>
      </p:sp>
      <p:sp>
        <p:nvSpPr>
          <p:cNvPr id="6" name="TextBox 5">
            <a:extLst>
              <a:ext uri="{FF2B5EF4-FFF2-40B4-BE49-F238E27FC236}">
                <a16:creationId xmlns:a16="http://schemas.microsoft.com/office/drawing/2014/main" id="{D7457D70-952D-D52C-3C3C-3CDF16D4D686}"/>
              </a:ext>
            </a:extLst>
          </p:cNvPr>
          <p:cNvSpPr txBox="1"/>
          <p:nvPr/>
        </p:nvSpPr>
        <p:spPr>
          <a:xfrm>
            <a:off x="489401" y="1630665"/>
            <a:ext cx="11236434" cy="447518"/>
          </a:xfrm>
          <a:prstGeom prst="rect">
            <a:avLst/>
          </a:prstGeom>
          <a:solidFill>
            <a:schemeClr val="bg2">
              <a:lumMod val="60000"/>
              <a:lumOff val="40000"/>
            </a:schemeClr>
          </a:solidFill>
        </p:spPr>
        <p:txBody>
          <a:bodyPr wrap="square" rtlCol="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00000"/>
              </a:lnSpc>
              <a:spcBef>
                <a:spcPts val="0"/>
              </a:spcBef>
              <a:spcAft>
                <a:spcPts val="0"/>
              </a:spcAft>
              <a:buClr>
                <a:srgbClr val="000000"/>
              </a:buClr>
              <a:buSzTx/>
              <a:buFont typeface="Arial"/>
              <a:buNone/>
              <a:tabLst/>
              <a:defRPr/>
            </a:pPr>
            <a:r>
              <a:rPr kumimoji="0" lang="en-GB" sz="2000" b="1" i="0" u="none" strike="noStrike" kern="1200" cap="none" spc="0" normalizeH="0" baseline="0" noProof="0" dirty="0">
                <a:ln>
                  <a:noFill/>
                </a:ln>
                <a:solidFill>
                  <a:prstClr val="black"/>
                </a:solidFill>
                <a:effectLst/>
                <a:uLnTx/>
                <a:uFillTx/>
                <a:latin typeface="Titillium Web" panose="00000500000000000000" pitchFamily="2" charset="0"/>
                <a:cs typeface="Arial"/>
                <a:sym typeface="Arial"/>
              </a:rPr>
              <a:t>To Jupiter – ESA Juice Mission (2023):   RADEM – </a:t>
            </a:r>
            <a:r>
              <a:rPr kumimoji="0" lang="en-GB" sz="2000" b="1" i="0" u="none" strike="noStrike" kern="1200" cap="none" spc="0" normalizeH="0" baseline="0" noProof="0" dirty="0" err="1">
                <a:ln>
                  <a:noFill/>
                </a:ln>
                <a:solidFill>
                  <a:prstClr val="black"/>
                </a:solidFill>
                <a:effectLst/>
                <a:uLnTx/>
                <a:uFillTx/>
                <a:latin typeface="Titillium Web" panose="00000500000000000000" pitchFamily="2" charset="0"/>
                <a:cs typeface="Arial"/>
                <a:sym typeface="Arial"/>
              </a:rPr>
              <a:t>RADiation</a:t>
            </a:r>
            <a:r>
              <a:rPr kumimoji="0" lang="en-GB" sz="2000" b="1" i="0" u="none" strike="noStrike" kern="1200" cap="none" spc="0" normalizeH="0" baseline="0" noProof="0" dirty="0">
                <a:ln>
                  <a:noFill/>
                </a:ln>
                <a:solidFill>
                  <a:prstClr val="black"/>
                </a:solidFill>
                <a:effectLst/>
                <a:uLnTx/>
                <a:uFillTx/>
                <a:latin typeface="Titillium Web" panose="00000500000000000000" pitchFamily="2" charset="0"/>
                <a:cs typeface="Arial"/>
                <a:sym typeface="Arial"/>
              </a:rPr>
              <a:t> hard Electron Monitor</a:t>
            </a:r>
          </a:p>
          <a:p>
            <a:pPr marL="0" marR="0" lvl="0" indent="0" algn="l" defTabSz="457200" rtl="0" eaLnBrk="1" fontAlgn="auto" latinLnBrk="0" hangingPunct="1">
              <a:lnSpc>
                <a:spcPct val="100000"/>
              </a:lnSpc>
              <a:spcBef>
                <a:spcPts val="0"/>
              </a:spcBef>
              <a:spcAft>
                <a:spcPts val="0"/>
              </a:spcAft>
              <a:buClr>
                <a:srgbClr val="000000"/>
              </a:buClr>
              <a:buSzTx/>
              <a:buFont typeface="Arial"/>
              <a:buNone/>
              <a:tabLst/>
              <a:defRPr/>
            </a:pPr>
            <a:endParaRPr kumimoji="0" lang="en-GB" sz="2000" b="1" i="0" u="none" strike="noStrike" kern="1200" cap="none" spc="0" normalizeH="0" baseline="0" noProof="0" dirty="0">
              <a:ln>
                <a:noFill/>
              </a:ln>
              <a:solidFill>
                <a:prstClr val="black"/>
              </a:solidFill>
              <a:effectLst/>
              <a:uLnTx/>
              <a:uFillTx/>
              <a:latin typeface="Titillium Web" panose="00000500000000000000" pitchFamily="2" charset="0"/>
              <a:cs typeface="Arial"/>
              <a:sym typeface="Arial"/>
            </a:endParaRPr>
          </a:p>
          <a:p>
            <a:pPr marL="0" marR="0" lvl="0" indent="0" algn="l" defTabSz="457200" rtl="0" eaLnBrk="1" fontAlgn="auto" latinLnBrk="0" hangingPunct="1">
              <a:lnSpc>
                <a:spcPct val="100000"/>
              </a:lnSpc>
              <a:spcBef>
                <a:spcPts val="0"/>
              </a:spcBef>
              <a:spcAft>
                <a:spcPts val="0"/>
              </a:spcAft>
              <a:buClr>
                <a:srgbClr val="000000"/>
              </a:buClr>
              <a:buSzTx/>
              <a:buFont typeface="Arial"/>
              <a:buNone/>
              <a:tabLst/>
              <a:defRPr/>
            </a:pPr>
            <a:endParaRPr kumimoji="0" lang="en-GB" sz="2000" b="1" i="0" u="none" strike="noStrike" kern="1200" cap="none" spc="0" normalizeH="0" baseline="0" noProof="0" dirty="0">
              <a:ln>
                <a:noFill/>
              </a:ln>
              <a:solidFill>
                <a:prstClr val="black"/>
              </a:solidFill>
              <a:effectLst/>
              <a:uLnTx/>
              <a:uFillTx/>
              <a:latin typeface="Titillium Web" panose="00000500000000000000" pitchFamily="2" charset="0"/>
              <a:cs typeface="Arial"/>
              <a:sym typeface="Arial"/>
            </a:endParaRPr>
          </a:p>
        </p:txBody>
      </p:sp>
      <p:pic>
        <p:nvPicPr>
          <p:cNvPr id="7" name="JUICE_CRUISE_trajectory">
            <a:hlinkClick r:id="" action="ppaction://media"/>
            <a:extLst>
              <a:ext uri="{FF2B5EF4-FFF2-40B4-BE49-F238E27FC236}">
                <a16:creationId xmlns:a16="http://schemas.microsoft.com/office/drawing/2014/main" id="{597C9039-7189-7BC9-756D-735FDF80D6E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023687" y="2078183"/>
            <a:ext cx="7874294" cy="4423762"/>
          </a:xfrm>
          <a:prstGeom prst="rect">
            <a:avLst/>
          </a:prstGeom>
        </p:spPr>
      </p:pic>
      <p:sp>
        <p:nvSpPr>
          <p:cNvPr id="5" name="TextBox 14">
            <a:extLst>
              <a:ext uri="{FF2B5EF4-FFF2-40B4-BE49-F238E27FC236}">
                <a16:creationId xmlns:a16="http://schemas.microsoft.com/office/drawing/2014/main" id="{C29AD9B8-C9E9-79F3-A8E8-D69E2D7FBF6B}"/>
              </a:ext>
            </a:extLst>
          </p:cNvPr>
          <p:cNvSpPr txBox="1"/>
          <p:nvPr/>
        </p:nvSpPr>
        <p:spPr>
          <a:xfrm>
            <a:off x="1064059" y="6178428"/>
            <a:ext cx="8410348" cy="738664"/>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050" b="1" dirty="0">
                <a:solidFill>
                  <a:schemeClr val="tx1"/>
                </a:solidFill>
                <a:latin typeface="Titillium Web" panose="00000500000000000000" pitchFamily="2" charset="0"/>
              </a:rPr>
              <a:t>ESA Contract No. 4000137865/22/ES/JD CCN2 - Expert support to BERM (</a:t>
            </a:r>
            <a:r>
              <a:rPr lang="en-GB" sz="1050" b="1" dirty="0" err="1">
                <a:solidFill>
                  <a:schemeClr val="tx1"/>
                </a:solidFill>
                <a:latin typeface="Titillium Web" panose="00000500000000000000" pitchFamily="2" charset="0"/>
              </a:rPr>
              <a:t>BepiColombo</a:t>
            </a:r>
            <a:r>
              <a:rPr lang="en-GB" sz="1050" b="1" dirty="0">
                <a:solidFill>
                  <a:schemeClr val="tx1"/>
                </a:solidFill>
                <a:latin typeface="Titillium Web" panose="00000500000000000000" pitchFamily="2" charset="0"/>
              </a:rPr>
              <a:t> Environment Radiation Monitor) &amp; RADEM units on board </a:t>
            </a:r>
            <a:r>
              <a:rPr lang="en-GB" sz="1050" b="1" dirty="0" err="1">
                <a:solidFill>
                  <a:schemeClr val="tx1"/>
                </a:solidFill>
                <a:latin typeface="Titillium Web" panose="00000500000000000000" pitchFamily="2" charset="0"/>
              </a:rPr>
              <a:t>BepiColombo</a:t>
            </a:r>
            <a:r>
              <a:rPr lang="en-GB" sz="1050" b="1" dirty="0">
                <a:solidFill>
                  <a:schemeClr val="tx1"/>
                </a:solidFill>
                <a:latin typeface="Titillium Web" panose="00000500000000000000" pitchFamily="2" charset="0"/>
              </a:rPr>
              <a:t> and JUICE spacecraft (LIP)</a:t>
            </a:r>
          </a:p>
          <a:p>
            <a:pPr algn="l"/>
            <a:r>
              <a:rPr lang="en-GB" sz="1050" b="1" dirty="0">
                <a:solidFill>
                  <a:schemeClr val="tx1"/>
                </a:solidFill>
                <a:latin typeface="Titillium Web" panose="00000500000000000000" pitchFamily="2" charset="0"/>
              </a:rPr>
              <a:t>ESA Contact No. 4000110643/13/NL/HB - RADEM Proto-Flight Model (EFACEC, PSI, IDEAS, LIP)  </a:t>
            </a:r>
            <a:endParaRPr lang="en-GB" sz="1050" b="1" i="0" u="none" strike="noStrike" baseline="0" dirty="0">
              <a:solidFill>
                <a:schemeClr val="tx1"/>
              </a:solidFill>
              <a:latin typeface="Times New Roman" panose="02020603050405020304" pitchFamily="18" charset="0"/>
            </a:endParaRPr>
          </a:p>
          <a:p>
            <a:pPr algn="ctr"/>
            <a:r>
              <a:rPr lang="en-GB" sz="1050" b="1" i="0" u="none" strike="noStrike" baseline="0" dirty="0">
                <a:solidFill>
                  <a:schemeClr val="tx1"/>
                </a:solidFill>
                <a:latin typeface="Times New Roman" panose="02020603050405020304" pitchFamily="18" charset="0"/>
              </a:rPr>
              <a:t> </a:t>
            </a:r>
            <a:endParaRPr lang="en-GB" sz="1050" b="1" dirty="0">
              <a:solidFill>
                <a:schemeClr val="tx1"/>
              </a:solidFill>
              <a:latin typeface="Titillium Web" panose="00000500000000000000" pitchFamily="2" charset="0"/>
            </a:endParaRPr>
          </a:p>
        </p:txBody>
      </p:sp>
      <p:sp>
        <p:nvSpPr>
          <p:cNvPr id="2" name="Date Placeholder 1">
            <a:extLst>
              <a:ext uri="{FF2B5EF4-FFF2-40B4-BE49-F238E27FC236}">
                <a16:creationId xmlns:a16="http://schemas.microsoft.com/office/drawing/2014/main" id="{6FA57F06-DAE5-36A2-CE07-908945651F18}"/>
              </a:ext>
            </a:extLst>
          </p:cNvPr>
          <p:cNvSpPr>
            <a:spLocks noGrp="1"/>
          </p:cNvSpPr>
          <p:nvPr>
            <p:ph type="dt" sz="half" idx="10"/>
          </p:nvPr>
        </p:nvSpPr>
        <p:spPr/>
        <p:txBody>
          <a:bodyPr/>
          <a:lstStyle/>
          <a:p>
            <a:r>
              <a:rPr lang="en-US"/>
              <a:t>10/07/2026</a:t>
            </a:r>
            <a:endParaRPr lang="pt-PT"/>
          </a:p>
        </p:txBody>
      </p:sp>
      <p:sp>
        <p:nvSpPr>
          <p:cNvPr id="4" name="Slide Number Placeholder 3">
            <a:extLst>
              <a:ext uri="{FF2B5EF4-FFF2-40B4-BE49-F238E27FC236}">
                <a16:creationId xmlns:a16="http://schemas.microsoft.com/office/drawing/2014/main" id="{6CF9BD9B-0AA4-F765-A88C-A3397F6D579B}"/>
              </a:ext>
            </a:extLst>
          </p:cNvPr>
          <p:cNvSpPr>
            <a:spLocks noGrp="1"/>
          </p:cNvSpPr>
          <p:nvPr>
            <p:ph type="sldNum" sz="quarter" idx="12"/>
          </p:nvPr>
        </p:nvSpPr>
        <p:spPr/>
        <p:txBody>
          <a:bodyPr/>
          <a:lstStyle/>
          <a:p>
            <a:fld id="{84742868-CE9D-48F2-9445-ED38D69C721D}" type="slidenum">
              <a:rPr lang="pt-PT" smtClean="0"/>
              <a:t>26</a:t>
            </a:fld>
            <a:endParaRPr lang="pt-PT"/>
          </a:p>
        </p:txBody>
      </p:sp>
    </p:spTree>
    <p:extLst>
      <p:ext uri="{BB962C8B-B14F-4D97-AF65-F5344CB8AC3E}">
        <p14:creationId xmlns:p14="http://schemas.microsoft.com/office/powerpoint/2010/main" val="13797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36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ESA Science &amp; Technology - #8: Successful integration of JUICE's  10.6-metre-long arm">
            <a:extLst>
              <a:ext uri="{FF2B5EF4-FFF2-40B4-BE49-F238E27FC236}">
                <a16:creationId xmlns:a16="http://schemas.microsoft.com/office/drawing/2014/main" id="{D9A097D5-0AE3-0E38-D3DA-3619A670681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777" r="12867"/>
          <a:stretch/>
        </p:blipFill>
        <p:spPr bwMode="auto">
          <a:xfrm>
            <a:off x="6604196" y="193153"/>
            <a:ext cx="5177085" cy="223784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3">
            <a:extLst>
              <a:ext uri="{FF2B5EF4-FFF2-40B4-BE49-F238E27FC236}">
                <a16:creationId xmlns:a16="http://schemas.microsoft.com/office/drawing/2014/main" id="{22B8A6BB-C110-1054-D8EB-3BFCB86A7E60}"/>
              </a:ext>
            </a:extLst>
          </p:cNvPr>
          <p:cNvSpPr txBox="1">
            <a:spLocks/>
          </p:cNvSpPr>
          <p:nvPr/>
        </p:nvSpPr>
        <p:spPr>
          <a:xfrm>
            <a:off x="1010219" y="819901"/>
            <a:ext cx="10771063" cy="984356"/>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0" i="0" u="none" strike="noStrike" cap="none">
                <a:solidFill>
                  <a:schemeClr val="bg2"/>
                </a:solidFill>
                <a:latin typeface="Titillium Web" panose="00000500000000000000" pitchFamily="2" charset="0"/>
                <a:ea typeface="Titillium Web" panose="00000500000000000000" pitchFamily="2"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1219170"/>
            <a:r>
              <a:rPr lang="en-GB" b="1" kern="0" dirty="0">
                <a:solidFill>
                  <a:srgbClr val="002060"/>
                </a:solidFill>
              </a:rPr>
              <a:t>JUICE Mission</a:t>
            </a:r>
          </a:p>
        </p:txBody>
      </p:sp>
      <p:pic>
        <p:nvPicPr>
          <p:cNvPr id="3" name="Picture 2" descr="JUICE mission logo">
            <a:extLst>
              <a:ext uri="{FF2B5EF4-FFF2-40B4-BE49-F238E27FC236}">
                <a16:creationId xmlns:a16="http://schemas.microsoft.com/office/drawing/2014/main" id="{6E52D7EE-547E-A9E1-DDD0-D55BBC190A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48939" y="1482298"/>
            <a:ext cx="1083733" cy="1083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 timeline of earth's history&#10;&#10;Description automatically generated">
            <a:extLst>
              <a:ext uri="{FF2B5EF4-FFF2-40B4-BE49-F238E27FC236}">
                <a16:creationId xmlns:a16="http://schemas.microsoft.com/office/drawing/2014/main" id="{41DCA0BA-D5A0-4C82-217A-48AF68A43ABF}"/>
              </a:ext>
            </a:extLst>
          </p:cNvPr>
          <p:cNvPicPr>
            <a:picLocks noChangeAspect="1"/>
          </p:cNvPicPr>
          <p:nvPr/>
        </p:nvPicPr>
        <p:blipFill>
          <a:blip r:embed="rId4"/>
          <a:stretch>
            <a:fillRect/>
          </a:stretch>
        </p:blipFill>
        <p:spPr>
          <a:xfrm>
            <a:off x="838316" y="3327807"/>
            <a:ext cx="10942965" cy="3157501"/>
          </a:xfrm>
          <a:prstGeom prst="rect">
            <a:avLst/>
          </a:prstGeom>
        </p:spPr>
      </p:pic>
      <p:pic>
        <p:nvPicPr>
          <p:cNvPr id="7" name="Picture 2" descr="undefined">
            <a:extLst>
              <a:ext uri="{FF2B5EF4-FFF2-40B4-BE49-F238E27FC236}">
                <a16:creationId xmlns:a16="http://schemas.microsoft.com/office/drawing/2014/main" id="{D1F41F5E-46EC-7507-76B5-591C92075C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4913" y="1804257"/>
            <a:ext cx="2165371" cy="14435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24046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2631B2-D070-413D-8C65-AF3A5E3DF42B}"/>
              </a:ext>
            </a:extLst>
          </p:cNvPr>
          <p:cNvSpPr/>
          <p:nvPr/>
        </p:nvSpPr>
        <p:spPr>
          <a:xfrm>
            <a:off x="274320" y="1203960"/>
            <a:ext cx="11582400" cy="53583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srgbClr val="FFFFFF"/>
              </a:solidFill>
              <a:effectLst/>
              <a:uLnTx/>
              <a:uFillTx/>
              <a:latin typeface="Arial Nova Cond"/>
              <a:ea typeface="+mn-ea"/>
              <a:cs typeface="+mn-cs"/>
            </a:endParaRPr>
          </a:p>
        </p:txBody>
      </p:sp>
      <p:grpSp>
        <p:nvGrpSpPr>
          <p:cNvPr id="12" name="Group 24">
            <a:extLst>
              <a:ext uri="{FF2B5EF4-FFF2-40B4-BE49-F238E27FC236}">
                <a16:creationId xmlns:a16="http://schemas.microsoft.com/office/drawing/2014/main" id="{50F7177D-8427-476A-8DA0-3EBDDA2D178C}"/>
              </a:ext>
            </a:extLst>
          </p:cNvPr>
          <p:cNvGrpSpPr>
            <a:grpSpLocks noChangeAspect="1"/>
          </p:cNvGrpSpPr>
          <p:nvPr/>
        </p:nvGrpSpPr>
        <p:grpSpPr>
          <a:xfrm>
            <a:off x="1100428" y="1375434"/>
            <a:ext cx="5555520" cy="3735360"/>
            <a:chOff x="1447800" y="804633"/>
            <a:chExt cx="6943725" cy="4667251"/>
          </a:xfrm>
        </p:grpSpPr>
        <p:pic>
          <p:nvPicPr>
            <p:cNvPr id="13" name="Picture 6" descr="File:Europa Earth Moon Comparison.png">
              <a:extLst>
                <a:ext uri="{FF2B5EF4-FFF2-40B4-BE49-F238E27FC236}">
                  <a16:creationId xmlns:a16="http://schemas.microsoft.com/office/drawing/2014/main" id="{285BE9F0-4380-40DE-AA79-A88BAF4F8D5F}"/>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47800" y="804633"/>
              <a:ext cx="6943725" cy="4667251"/>
            </a:xfrm>
            <a:prstGeom prst="rect">
              <a:avLst/>
            </a:prstGeom>
            <a:noFill/>
          </p:spPr>
        </p:pic>
        <p:sp>
          <p:nvSpPr>
            <p:cNvPr id="14" name="TextBox 13">
              <a:extLst>
                <a:ext uri="{FF2B5EF4-FFF2-40B4-BE49-F238E27FC236}">
                  <a16:creationId xmlns:a16="http://schemas.microsoft.com/office/drawing/2014/main" id="{025F8FAB-8963-44E8-B772-E15FD41601BC}"/>
                </a:ext>
              </a:extLst>
            </p:cNvPr>
            <p:cNvSpPr txBox="1"/>
            <p:nvPr/>
          </p:nvSpPr>
          <p:spPr>
            <a:xfrm>
              <a:off x="2133600" y="4800601"/>
              <a:ext cx="1336775" cy="49992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20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Nova Cond"/>
                  <a:ea typeface="+mn-ea"/>
                  <a:cs typeface="+mn-cs"/>
                </a:rPr>
                <a:t>Europa</a:t>
              </a:r>
            </a:p>
          </p:txBody>
        </p:sp>
      </p:grpSp>
      <p:sp>
        <p:nvSpPr>
          <p:cNvPr id="4" name="TextBox 3">
            <a:extLst>
              <a:ext uri="{FF2B5EF4-FFF2-40B4-BE49-F238E27FC236}">
                <a16:creationId xmlns:a16="http://schemas.microsoft.com/office/drawing/2014/main" id="{3A9EAC37-A6BC-47ED-A915-666B37B6E87C}"/>
              </a:ext>
            </a:extLst>
          </p:cNvPr>
          <p:cNvSpPr txBox="1"/>
          <p:nvPr/>
        </p:nvSpPr>
        <p:spPr>
          <a:xfrm>
            <a:off x="352980" y="541294"/>
            <a:ext cx="11425080" cy="618630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3600" b="1" i="0" u="none" strike="noStrike" kern="1200" cap="none" spc="0" normalizeH="0" baseline="0" noProof="0" dirty="0">
                <a:ln w="9525">
                  <a:solidFill>
                    <a:srgbClr val="C417D5">
                      <a:satMod val="140000"/>
                    </a:srgbClr>
                  </a:solidFill>
                  <a:prstDash val="solid"/>
                  <a:miter lim="800000"/>
                </a:ln>
                <a:solidFill>
                  <a:srgbClr val="FFFFFF"/>
                </a:solidFill>
                <a:effectLst>
                  <a:outerShdw blurRad="50800" dist="38100" dir="5400000" algn="t" rotWithShape="0">
                    <a:prstClr val="black">
                      <a:alpha val="40000"/>
                    </a:prstClr>
                  </a:outerShdw>
                </a:effectLst>
                <a:uLnTx/>
                <a:uFillTx/>
                <a:latin typeface="Impact"/>
                <a:ea typeface="+mn-ea"/>
                <a:cs typeface="+mn-cs"/>
              </a:rPr>
              <a:t>Study the emergence of habitable worlds around gas giants</a:t>
            </a:r>
            <a:endParaRPr kumimoji="0" lang="pt-PT" sz="3600" b="1" i="0" u="none" strike="noStrike" kern="1200" cap="none" spc="0" normalizeH="0" baseline="0" noProof="0" dirty="0">
              <a:ln w="18000">
                <a:solidFill>
                  <a:srgbClr val="C417D5">
                    <a:satMod val="140000"/>
                  </a:srgbClr>
                </a:solidFill>
                <a:prstDash val="solid"/>
                <a:miter lim="800000"/>
              </a:ln>
              <a:solidFill>
                <a:srgbClr val="FFFFFF"/>
              </a:solidFill>
              <a:effectLst>
                <a:outerShdw blurRad="50800" dist="38100" dir="5400000" algn="t" rotWithShape="0">
                  <a:prstClr val="black">
                    <a:alpha val="40000"/>
                  </a:prstClr>
                </a:outerShdw>
              </a:effectLst>
              <a:uLnTx/>
              <a:uFillTx/>
              <a:latin typeface="Impact"/>
              <a:ea typeface="+mn-ea"/>
              <a:cs typeface="+mn-cs"/>
            </a:endParaRPr>
          </a:p>
          <a:p>
            <a:pPr marL="0" marR="0" lvl="0" indent="0" algn="l" defTabSz="457200" rtl="0" eaLnBrk="1" fontAlgn="auto" latinLnBrk="0" hangingPunct="1">
              <a:lnSpc>
                <a:spcPct val="100000"/>
              </a:lnSpc>
              <a:spcBef>
                <a:spcPts val="0"/>
              </a:spcBef>
              <a:spcAft>
                <a:spcPts val="0"/>
              </a:spcAft>
              <a:buClrTx/>
              <a:buSzTx/>
              <a:buFont typeface="Arial" pitchFamily="34" charset="0"/>
              <a:buChar char="•"/>
              <a:tabLst/>
              <a:defRPr/>
            </a:pPr>
            <a:endParaRPr kumimoji="0" lang="pt-PT" sz="2000" b="1" i="0" u="none" strike="noStrike" kern="1200" cap="none" spc="0" normalizeH="0" baseline="0" noProof="0" dirty="0">
              <a:ln w="9525">
                <a:solidFill>
                  <a:srgbClr val="C417D5">
                    <a:satMod val="140000"/>
                  </a:srgbClr>
                </a:solidFill>
                <a:prstDash val="solid"/>
                <a:miter lim="800000"/>
              </a:ln>
              <a:solidFill>
                <a:srgbClr val="000000"/>
              </a:solidFill>
              <a:effectLst>
                <a:outerShdw blurRad="50800" dist="38100" dir="5400000" algn="t" rotWithShape="0">
                  <a:prstClr val="black">
                    <a:alpha val="40000"/>
                  </a:prstClr>
                </a:outerShdw>
              </a:effectLst>
              <a:uLnTx/>
              <a:uFillTx/>
              <a:latin typeface="Berlin Sans FB Demi"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2000" b="1" i="0" u="none" strike="noStrike" kern="1200" cap="none" spc="0" normalizeH="0" baseline="0" noProof="0" dirty="0">
              <a:ln w="9525">
                <a:solidFill>
                  <a:srgbClr val="C417D5">
                    <a:satMod val="140000"/>
                  </a:srgbClr>
                </a:solidFill>
                <a:prstDash val="solid"/>
                <a:miter lim="800000"/>
              </a:ln>
              <a:solidFill>
                <a:srgbClr val="000000"/>
              </a:solidFill>
              <a:effectLst>
                <a:outerShdw blurRad="50800" dist="38100" dir="5400000" algn="t" rotWithShape="0">
                  <a:prstClr val="black">
                    <a:alpha val="40000"/>
                  </a:prstClr>
                </a:outerShdw>
              </a:effectLst>
              <a:uLnTx/>
              <a:uFillTx/>
              <a:latin typeface="Berlin Sans FB Demi"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2000" b="1" i="0" u="none" strike="noStrike" kern="1200" cap="none" spc="0" normalizeH="0" baseline="0" noProof="0" dirty="0">
              <a:ln w="9525">
                <a:solidFill>
                  <a:srgbClr val="C417D5">
                    <a:satMod val="140000"/>
                  </a:srgbClr>
                </a:solidFill>
                <a:prstDash val="solid"/>
                <a:miter lim="800000"/>
              </a:ln>
              <a:solidFill>
                <a:srgbClr val="000000"/>
              </a:solidFill>
              <a:effectLst>
                <a:outerShdw blurRad="50800" dist="38100" dir="5400000" algn="t" rotWithShape="0">
                  <a:prstClr val="black">
                    <a:alpha val="40000"/>
                  </a:prstClr>
                </a:outerShdw>
              </a:effectLst>
              <a:uLnTx/>
              <a:uFillTx/>
              <a:latin typeface="Berlin Sans FB Demi"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2000" b="1" i="0" u="none" strike="noStrike" kern="1200" cap="none" spc="0" normalizeH="0" baseline="0" noProof="0" dirty="0">
              <a:ln w="9525">
                <a:solidFill>
                  <a:srgbClr val="C417D5">
                    <a:satMod val="140000"/>
                  </a:srgbClr>
                </a:solidFill>
                <a:prstDash val="solid"/>
                <a:miter lim="800000"/>
              </a:ln>
              <a:solidFill>
                <a:srgbClr val="000000"/>
              </a:solidFill>
              <a:effectLst>
                <a:outerShdw blurRad="50800" dist="38100" dir="5400000" algn="t" rotWithShape="0">
                  <a:prstClr val="black">
                    <a:alpha val="40000"/>
                  </a:prstClr>
                </a:outerShdw>
              </a:effectLst>
              <a:uLnTx/>
              <a:uFillTx/>
              <a:latin typeface="Berlin Sans FB Demi"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2000" b="1" i="0" u="none" strike="noStrike" kern="1200" cap="none" spc="0" normalizeH="0" baseline="0" noProof="0" dirty="0">
              <a:ln w="9525">
                <a:solidFill>
                  <a:srgbClr val="C417D5">
                    <a:satMod val="140000"/>
                  </a:srgbClr>
                </a:solidFill>
                <a:prstDash val="solid"/>
                <a:miter lim="800000"/>
              </a:ln>
              <a:solidFill>
                <a:srgbClr val="000000"/>
              </a:solidFill>
              <a:effectLst>
                <a:outerShdw blurRad="50800" dist="38100" dir="5400000" algn="t" rotWithShape="0">
                  <a:prstClr val="black">
                    <a:alpha val="40000"/>
                  </a:prstClr>
                </a:outerShdw>
              </a:effectLst>
              <a:uLnTx/>
              <a:uFillTx/>
              <a:latin typeface="Berlin Sans FB Demi"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2000" b="1" i="0" u="none" strike="noStrike" kern="1200" cap="none" spc="0" normalizeH="0" baseline="0" noProof="0" dirty="0">
              <a:ln w="9525">
                <a:solidFill>
                  <a:srgbClr val="C417D5">
                    <a:satMod val="140000"/>
                  </a:srgbClr>
                </a:solidFill>
                <a:prstDash val="solid"/>
                <a:miter lim="800000"/>
              </a:ln>
              <a:solidFill>
                <a:srgbClr val="000000"/>
              </a:solidFill>
              <a:effectLst>
                <a:outerShdw blurRad="50800" dist="38100" dir="5400000" algn="t" rotWithShape="0">
                  <a:prstClr val="black">
                    <a:alpha val="40000"/>
                  </a:prstClr>
                </a:outerShdw>
              </a:effectLst>
              <a:uLnTx/>
              <a:uFillTx/>
              <a:latin typeface="Berlin Sans FB Demi"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2000" b="1" i="0" u="none" strike="noStrike" kern="1200" cap="none" spc="0" normalizeH="0" baseline="0" noProof="0" dirty="0">
              <a:ln w="9525">
                <a:solidFill>
                  <a:srgbClr val="C417D5">
                    <a:satMod val="140000"/>
                  </a:srgbClr>
                </a:solidFill>
                <a:prstDash val="solid"/>
                <a:miter lim="800000"/>
              </a:ln>
              <a:solidFill>
                <a:srgbClr val="000000"/>
              </a:solidFill>
              <a:effectLst>
                <a:outerShdw blurRad="50800" dist="38100" dir="5400000" algn="t" rotWithShape="0">
                  <a:prstClr val="black">
                    <a:alpha val="40000"/>
                  </a:prstClr>
                </a:outerShdw>
              </a:effectLst>
              <a:uLnTx/>
              <a:uFillTx/>
              <a:latin typeface="Berlin Sans FB Demi"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2000" b="1" i="0" u="none" strike="noStrike" kern="1200" cap="none" spc="0" normalizeH="0" baseline="0" noProof="0" dirty="0">
              <a:ln w="9525">
                <a:solidFill>
                  <a:srgbClr val="C417D5">
                    <a:satMod val="140000"/>
                  </a:srgbClr>
                </a:solidFill>
                <a:prstDash val="solid"/>
                <a:miter lim="800000"/>
              </a:ln>
              <a:solidFill>
                <a:srgbClr val="000000"/>
              </a:solidFill>
              <a:effectLst>
                <a:outerShdw blurRad="50800" dist="38100" dir="5400000" algn="t" rotWithShape="0">
                  <a:prstClr val="black">
                    <a:alpha val="40000"/>
                  </a:prstClr>
                </a:outerShdw>
              </a:effectLst>
              <a:uLnTx/>
              <a:uFillTx/>
              <a:latin typeface="Berlin Sans FB Demi"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2000" b="1" i="0" u="none" strike="noStrike" kern="1200" cap="none" spc="0" normalizeH="0" baseline="0" noProof="0" dirty="0">
              <a:ln w="9525">
                <a:solidFill>
                  <a:srgbClr val="C417D5">
                    <a:satMod val="140000"/>
                  </a:srgbClr>
                </a:solidFill>
                <a:prstDash val="solid"/>
                <a:miter lim="800000"/>
              </a:ln>
              <a:solidFill>
                <a:srgbClr val="000000"/>
              </a:solidFill>
              <a:effectLst>
                <a:outerShdw blurRad="50800" dist="38100" dir="5400000" algn="t" rotWithShape="0">
                  <a:prstClr val="black">
                    <a:alpha val="40000"/>
                  </a:prstClr>
                </a:outerShdw>
              </a:effectLst>
              <a:uLnTx/>
              <a:uFillTx/>
              <a:latin typeface="Berlin Sans FB Demi"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2000" b="1" i="0" u="none" strike="noStrike" kern="1200" cap="none" spc="0" normalizeH="0" baseline="0" noProof="0" dirty="0">
              <a:ln w="9525">
                <a:solidFill>
                  <a:srgbClr val="C417D5">
                    <a:satMod val="140000"/>
                  </a:srgbClr>
                </a:solidFill>
                <a:prstDash val="solid"/>
                <a:miter lim="800000"/>
              </a:ln>
              <a:solidFill>
                <a:srgbClr val="000000"/>
              </a:solidFill>
              <a:effectLst>
                <a:outerShdw blurRad="50800" dist="38100" dir="5400000" algn="t" rotWithShape="0">
                  <a:prstClr val="black">
                    <a:alpha val="40000"/>
                  </a:prstClr>
                </a:outerShdw>
              </a:effectLst>
              <a:uLnTx/>
              <a:uFillTx/>
              <a:latin typeface="Berlin Sans FB Demi"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2000" b="1" i="0" u="none" strike="noStrike" kern="1200" cap="none" spc="0" normalizeH="0" baseline="0" noProof="0" dirty="0">
              <a:ln w="9525">
                <a:solidFill>
                  <a:srgbClr val="C417D5">
                    <a:satMod val="140000"/>
                  </a:srgbClr>
                </a:solidFill>
                <a:prstDash val="solid"/>
                <a:miter lim="800000"/>
              </a:ln>
              <a:solidFill>
                <a:srgbClr val="000000"/>
              </a:solidFill>
              <a:effectLst>
                <a:outerShdw blurRad="50800" dist="38100" dir="5400000" algn="t" rotWithShape="0">
                  <a:prstClr val="black">
                    <a:alpha val="40000"/>
                  </a:prstClr>
                </a:outerShdw>
              </a:effectLst>
              <a:uLnTx/>
              <a:uFillTx/>
              <a:latin typeface="Berlin Sans FB Demi"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2000" b="1" i="0" u="none" strike="noStrike" kern="1200" cap="none" spc="0" normalizeH="0" baseline="0" noProof="0" dirty="0">
              <a:ln w="9525">
                <a:solidFill>
                  <a:srgbClr val="C417D5">
                    <a:satMod val="140000"/>
                  </a:srgbClr>
                </a:solidFill>
                <a:prstDash val="solid"/>
                <a:miter lim="800000"/>
              </a:ln>
              <a:solidFill>
                <a:srgbClr val="FFFFFF"/>
              </a:solidFill>
              <a:effectLst>
                <a:outerShdw blurRad="50800" dist="38100" dir="5400000" algn="t" rotWithShape="0">
                  <a:prstClr val="black">
                    <a:alpha val="40000"/>
                  </a:prstClr>
                </a:outerShdw>
              </a:effectLst>
              <a:uLnTx/>
              <a:uFillTx/>
              <a:latin typeface="Berlin Sans FB Demi"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2000" b="1" i="0" u="none" strike="noStrike" kern="1200" cap="none" spc="0" normalizeH="0" baseline="0" noProof="0" dirty="0">
                <a:ln w="9525">
                  <a:solidFill>
                    <a:srgbClr val="C417D5">
                      <a:satMod val="140000"/>
                    </a:srgbClr>
                  </a:solidFill>
                  <a:prstDash val="solid"/>
                  <a:miter lim="800000"/>
                </a:ln>
                <a:solidFill>
                  <a:srgbClr val="FFFFFF"/>
                </a:solidFill>
                <a:effectLst>
                  <a:outerShdw blurRad="50800" dist="38100" dir="5400000" algn="t" rotWithShape="0">
                    <a:prstClr val="black">
                      <a:alpha val="40000"/>
                    </a:prstClr>
                  </a:outerShdw>
                </a:effectLst>
                <a:uLnTx/>
                <a:uFillTx/>
                <a:latin typeface="Berlin Sans FB Demi" pitchFamily="34" charset="0"/>
                <a:ea typeface="+mn-ea"/>
                <a:cs typeface="+mn-cs"/>
              </a:rPr>
              <a:t> </a:t>
            </a:r>
          </a:p>
          <a:p>
            <a:pPr marL="0" marR="0" lvl="0" indent="0" algn="l" defTabSz="457200" rtl="0" eaLnBrk="1" fontAlgn="auto" latinLnBrk="0" hangingPunct="1">
              <a:lnSpc>
                <a:spcPct val="100000"/>
              </a:lnSpc>
              <a:spcBef>
                <a:spcPts val="0"/>
              </a:spcBef>
              <a:spcAft>
                <a:spcPts val="0"/>
              </a:spcAft>
              <a:buClrTx/>
              <a:buSzTx/>
              <a:buFont typeface="Arial" pitchFamily="34" charset="0"/>
              <a:buChar char="•"/>
              <a:tabLst/>
              <a:defRPr/>
            </a:pPr>
            <a:r>
              <a:rPr kumimoji="0" lang="pt-PT" sz="2000" b="1" i="0" u="none" strike="noStrike" kern="1200" cap="none" spc="0" normalizeH="0" baseline="0" noProof="0" dirty="0">
                <a:ln w="9525">
                  <a:solidFill>
                    <a:srgbClr val="C417D5">
                      <a:satMod val="140000"/>
                    </a:srgbClr>
                  </a:solidFill>
                  <a:prstDash val="solid"/>
                  <a:miter lim="800000"/>
                </a:ln>
                <a:solidFill>
                  <a:srgbClr val="FFFFFF"/>
                </a:solidFill>
                <a:effectLst>
                  <a:outerShdw blurRad="50800" dist="38100" dir="5400000" algn="t" rotWithShape="0">
                    <a:prstClr val="black">
                      <a:alpha val="40000"/>
                    </a:prstClr>
                  </a:outerShdw>
                </a:effectLst>
                <a:uLnTx/>
                <a:uFillTx/>
                <a:latin typeface="Berlin Sans FB Demi" pitchFamily="34" charset="0"/>
                <a:ea typeface="+mn-ea"/>
                <a:cs typeface="+mn-cs"/>
              </a:rPr>
              <a:t> </a:t>
            </a:r>
            <a:r>
              <a:rPr kumimoji="0" lang="pt-PT" sz="2000" b="1" i="0" u="none" strike="noStrike" kern="1200" cap="none" spc="0" normalizeH="0" baseline="0" noProof="0" dirty="0">
                <a:ln w="9525">
                  <a:solidFill>
                    <a:srgbClr val="C417D5">
                      <a:satMod val="140000"/>
                    </a:srgbClr>
                  </a:solidFill>
                  <a:prstDash val="solid"/>
                  <a:miter lim="800000"/>
                </a:ln>
                <a:solidFill>
                  <a:srgbClr val="FFFFFF"/>
                </a:solidFill>
                <a:effectLst>
                  <a:outerShdw blurRad="50800" dist="38100" dir="5400000" algn="t" rotWithShape="0">
                    <a:prstClr val="black">
                      <a:alpha val="40000"/>
                    </a:prstClr>
                  </a:outerShdw>
                </a:effectLst>
                <a:uLnTx/>
                <a:uFillTx/>
                <a:latin typeface="Arial" panose="020B0604020202020204" pitchFamily="34" charset="0"/>
                <a:ea typeface="+mn-ea"/>
                <a:cs typeface="Arial" panose="020B0604020202020204" pitchFamily="34" charset="0"/>
              </a:rPr>
              <a:t>Characterise  the Jupiter Icy Moons: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2000" b="1" i="0" u="none" strike="noStrike" kern="1200" cap="none" spc="0" normalizeH="0" baseline="0" noProof="0" dirty="0">
                <a:ln w="9525">
                  <a:solidFill>
                    <a:srgbClr val="C417D5">
                      <a:satMod val="140000"/>
                    </a:srgbClr>
                  </a:solidFill>
                  <a:prstDash val="solid"/>
                  <a:miter lim="800000"/>
                </a:ln>
                <a:solidFill>
                  <a:srgbClr val="FFFFFF"/>
                </a:solidFill>
                <a:effectLst>
                  <a:outerShdw blurRad="50800" dist="38100" dir="5400000" algn="t" rotWithShape="0">
                    <a:prstClr val="black">
                      <a:alpha val="40000"/>
                    </a:prstClr>
                  </a:outerShdw>
                </a:effectLst>
                <a:uLnTx/>
                <a:uFillTx/>
                <a:latin typeface="Arial" panose="020B0604020202020204" pitchFamily="34" charset="0"/>
                <a:ea typeface="+mn-ea"/>
                <a:cs typeface="Arial" panose="020B0604020202020204" pitchFamily="34" charset="0"/>
              </a:rPr>
              <a:t>		</a:t>
            </a:r>
            <a:r>
              <a:rPr kumimoji="0" lang="pt-PT" sz="2000" b="1" i="0" u="none" strike="noStrike" kern="1200" cap="none" spc="0" normalizeH="0" baseline="0" noProof="0" dirty="0" err="1">
                <a:ln w="9525">
                  <a:solidFill>
                    <a:srgbClr val="C417D5">
                      <a:satMod val="140000"/>
                    </a:srgbClr>
                  </a:solidFill>
                  <a:prstDash val="solid"/>
                  <a:miter lim="800000"/>
                </a:ln>
                <a:solidFill>
                  <a:srgbClr val="FFFFFF"/>
                </a:solidFill>
                <a:effectLst>
                  <a:outerShdw blurRad="50800" dist="38100" dir="5400000" algn="t" rotWithShape="0">
                    <a:prstClr val="black">
                      <a:alpha val="40000"/>
                    </a:prstClr>
                  </a:outerShdw>
                </a:effectLst>
                <a:uLnTx/>
                <a:uFillTx/>
                <a:latin typeface="Arial" panose="020B0604020202020204" pitchFamily="34" charset="0"/>
                <a:ea typeface="+mn-ea"/>
                <a:cs typeface="Arial" panose="020B0604020202020204" pitchFamily="34" charset="0"/>
              </a:rPr>
              <a:t>Ganymede</a:t>
            </a:r>
            <a:r>
              <a:rPr kumimoji="0" lang="pt-PT" sz="2000" b="1" i="0" u="none" strike="noStrike" kern="1200" cap="none" spc="0" normalizeH="0" baseline="0" noProof="0" dirty="0">
                <a:ln w="9525">
                  <a:solidFill>
                    <a:srgbClr val="C417D5">
                      <a:satMod val="140000"/>
                    </a:srgbClr>
                  </a:solidFill>
                  <a:prstDash val="solid"/>
                  <a:miter lim="800000"/>
                </a:ln>
                <a:solidFill>
                  <a:srgbClr val="FFFFFF"/>
                </a:solidFill>
                <a:effectLst>
                  <a:outerShdw blurRad="50800" dist="38100" dir="5400000" algn="t" rotWithShape="0">
                    <a:prstClr val="black">
                      <a:alpha val="40000"/>
                    </a:prstClr>
                  </a:outerShdw>
                </a:effectLst>
                <a:uLnTx/>
                <a:uFillTx/>
                <a:latin typeface="Arial" panose="020B0604020202020204" pitchFamily="34" charset="0"/>
                <a:ea typeface="+mn-ea"/>
                <a:cs typeface="Arial" panose="020B0604020202020204" pitchFamily="34" charset="0"/>
              </a:rPr>
              <a:t>, Europa </a:t>
            </a:r>
            <a:r>
              <a:rPr kumimoji="0" lang="pt-PT" sz="2000" b="1" i="0" u="none" strike="noStrike" kern="1200" cap="none" spc="0" normalizeH="0" baseline="0" noProof="0" dirty="0" err="1">
                <a:ln w="9525">
                  <a:solidFill>
                    <a:srgbClr val="C417D5">
                      <a:satMod val="140000"/>
                    </a:srgbClr>
                  </a:solidFill>
                  <a:prstDash val="solid"/>
                  <a:miter lim="800000"/>
                </a:ln>
                <a:solidFill>
                  <a:srgbClr val="FFFFFF"/>
                </a:solidFill>
                <a:effectLst>
                  <a:outerShdw blurRad="50800" dist="38100" dir="5400000" algn="t" rotWithShape="0">
                    <a:prstClr val="black">
                      <a:alpha val="40000"/>
                    </a:prstClr>
                  </a:outerShdw>
                </a:effectLst>
                <a:uLnTx/>
                <a:uFillTx/>
                <a:latin typeface="Arial" panose="020B0604020202020204" pitchFamily="34" charset="0"/>
                <a:ea typeface="+mn-ea"/>
                <a:cs typeface="Arial" panose="020B0604020202020204" pitchFamily="34" charset="0"/>
              </a:rPr>
              <a:t>and</a:t>
            </a:r>
            <a:r>
              <a:rPr kumimoji="0" lang="pt-PT" sz="2000" b="1" i="0" u="none" strike="noStrike" kern="1200" cap="none" spc="0" normalizeH="0" baseline="0" noProof="0" dirty="0">
                <a:ln w="9525">
                  <a:solidFill>
                    <a:srgbClr val="C417D5">
                      <a:satMod val="140000"/>
                    </a:srgbClr>
                  </a:solidFill>
                  <a:prstDash val="solid"/>
                  <a:miter lim="800000"/>
                </a:ln>
                <a:solidFill>
                  <a:srgbClr val="FFFFFF"/>
                </a:solidFill>
                <a:effectLst>
                  <a:outerShdw blurRad="50800" dist="38100" dir="5400000" algn="t" rotWithShape="0">
                    <a:prstClr val="black">
                      <a:alpha val="40000"/>
                    </a:prstClr>
                  </a:outerShdw>
                </a:effectLst>
                <a:uLnTx/>
                <a:uFillTx/>
                <a:latin typeface="Arial" panose="020B0604020202020204" pitchFamily="34" charset="0"/>
                <a:ea typeface="+mn-ea"/>
                <a:cs typeface="Arial" panose="020B0604020202020204" pitchFamily="34" charset="0"/>
              </a:rPr>
              <a:t> </a:t>
            </a:r>
            <a:r>
              <a:rPr kumimoji="0" lang="pt-PT" sz="2000" b="1" i="0" u="none" strike="noStrike" kern="1200" cap="none" spc="0" normalizeH="0" baseline="0" noProof="0" dirty="0" err="1">
                <a:ln w="9525">
                  <a:solidFill>
                    <a:srgbClr val="C417D5">
                      <a:satMod val="140000"/>
                    </a:srgbClr>
                  </a:solidFill>
                  <a:prstDash val="solid"/>
                  <a:miter lim="800000"/>
                </a:ln>
                <a:solidFill>
                  <a:srgbClr val="FFFFFF"/>
                </a:solidFill>
                <a:effectLst>
                  <a:outerShdw blurRad="50800" dist="38100" dir="5400000" algn="t" rotWithShape="0">
                    <a:prstClr val="black">
                      <a:alpha val="40000"/>
                    </a:prstClr>
                  </a:outerShdw>
                </a:effectLst>
                <a:uLnTx/>
                <a:uFillTx/>
                <a:latin typeface="Arial" panose="020B0604020202020204" pitchFamily="34" charset="0"/>
                <a:ea typeface="+mn-ea"/>
                <a:cs typeface="Arial" panose="020B0604020202020204" pitchFamily="34" charset="0"/>
              </a:rPr>
              <a:t>Callisto</a:t>
            </a:r>
            <a:r>
              <a:rPr kumimoji="0" lang="pt-PT" sz="2000" b="1" i="0" u="none" strike="noStrike" kern="1200" cap="none" spc="0" normalizeH="0" baseline="0" noProof="0" dirty="0">
                <a:ln w="9525">
                  <a:solidFill>
                    <a:srgbClr val="C417D5">
                      <a:satMod val="140000"/>
                    </a:srgbClr>
                  </a:solidFill>
                  <a:prstDash val="solid"/>
                  <a:miter lim="800000"/>
                </a:ln>
                <a:solidFill>
                  <a:srgbClr val="FFFFFF"/>
                </a:solidFill>
                <a:effectLst>
                  <a:outerShdw blurRad="50800" dist="38100" dir="5400000" algn="t" rotWithShape="0">
                    <a:prstClr val="black">
                      <a:alpha val="40000"/>
                    </a:prstClr>
                  </a:outerShdw>
                </a:effectLst>
                <a:uLnTx/>
                <a:uFillTx/>
                <a:latin typeface="Arial" panose="020B0604020202020204" pitchFamily="34" charset="0"/>
                <a:ea typeface="+mn-ea"/>
                <a:cs typeface="Arial" panose="020B0604020202020204" pitchFamily="34" charset="0"/>
              </a:rPr>
              <a:t> as planetary objects and </a:t>
            </a:r>
            <a:r>
              <a:rPr kumimoji="0" lang="pt-PT" sz="2000" b="1" i="0" u="none" strike="noStrike" kern="1200" cap="none" spc="0" normalizeH="0" baseline="0" noProof="0" dirty="0" err="1">
                <a:ln w="9525">
                  <a:solidFill>
                    <a:srgbClr val="C417D5">
                      <a:satMod val="140000"/>
                    </a:srgbClr>
                  </a:solidFill>
                  <a:prstDash val="solid"/>
                  <a:miter lim="800000"/>
                </a:ln>
                <a:solidFill>
                  <a:srgbClr val="FFFFFF"/>
                </a:solidFill>
                <a:effectLst>
                  <a:outerShdw blurRad="50800" dist="38100" dir="5400000" algn="t" rotWithShape="0">
                    <a:prstClr val="black">
                      <a:alpha val="40000"/>
                    </a:prstClr>
                  </a:outerShdw>
                </a:effectLst>
                <a:uLnTx/>
                <a:uFillTx/>
                <a:latin typeface="Arial" panose="020B0604020202020204" pitchFamily="34" charset="0"/>
                <a:ea typeface="+mn-ea"/>
                <a:cs typeface="Arial" panose="020B0604020202020204" pitchFamily="34" charset="0"/>
              </a:rPr>
              <a:t>potential</a:t>
            </a:r>
            <a:r>
              <a:rPr kumimoji="0" lang="pt-PT" sz="2000" b="1" i="0" u="none" strike="noStrike" kern="1200" cap="none" spc="0" normalizeH="0" baseline="0" noProof="0" dirty="0">
                <a:ln w="9525">
                  <a:solidFill>
                    <a:srgbClr val="C417D5">
                      <a:satMod val="140000"/>
                    </a:srgbClr>
                  </a:solidFill>
                  <a:prstDash val="solid"/>
                  <a:miter lim="800000"/>
                </a:ln>
                <a:solidFill>
                  <a:srgbClr val="FFFFFF"/>
                </a:solidFill>
                <a:effectLst>
                  <a:outerShdw blurRad="50800" dist="38100" dir="5400000" algn="t" rotWithShape="0">
                    <a:prstClr val="black">
                      <a:alpha val="40000"/>
                    </a:prstClr>
                  </a:outerShdw>
                </a:effectLst>
                <a:uLnTx/>
                <a:uFillTx/>
                <a:latin typeface="Arial" panose="020B0604020202020204" pitchFamily="34" charset="0"/>
                <a:ea typeface="+mn-ea"/>
                <a:cs typeface="Arial" panose="020B0604020202020204" pitchFamily="34" charset="0"/>
              </a:rPr>
              <a:t> habitats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2000" b="1" i="0" u="none" strike="noStrike" kern="1200" cap="none" spc="0" normalizeH="0" baseline="0" noProof="0" dirty="0">
                <a:ln w="9525">
                  <a:solidFill>
                    <a:srgbClr val="C417D5">
                      <a:satMod val="140000"/>
                    </a:srgbClr>
                  </a:solidFill>
                  <a:prstDash val="solid"/>
                  <a:miter lim="800000"/>
                </a:ln>
                <a:solidFill>
                  <a:srgbClr val="FFFFFF"/>
                </a:solidFill>
                <a:effectLst>
                  <a:outerShdw blurRad="50800" dist="38100" dir="5400000" algn="t" rotWithShape="0">
                    <a:prstClr val="black">
                      <a:alpha val="40000"/>
                    </a:prstClr>
                  </a:outerShdw>
                </a:effectLst>
                <a:uLnTx/>
                <a:uFillTx/>
                <a:latin typeface="Arial" panose="020B0604020202020204" pitchFamily="34" charset="0"/>
                <a:ea typeface="+mn-ea"/>
                <a:cs typeface="Arial" panose="020B0604020202020204" pitchFamily="34" charset="0"/>
              </a:rPr>
              <a:t> </a:t>
            </a:r>
          </a:p>
          <a:p>
            <a:pPr marL="0" marR="0" lvl="0" indent="0" algn="l" defTabSz="457200" rtl="0" eaLnBrk="1" fontAlgn="auto" latinLnBrk="0" hangingPunct="1">
              <a:lnSpc>
                <a:spcPct val="100000"/>
              </a:lnSpc>
              <a:spcBef>
                <a:spcPts val="0"/>
              </a:spcBef>
              <a:spcAft>
                <a:spcPts val="0"/>
              </a:spcAft>
              <a:buClrTx/>
              <a:buSzTx/>
              <a:buFont typeface="Arial" pitchFamily="34" charset="0"/>
              <a:buChar char="•"/>
              <a:tabLst/>
              <a:defRPr/>
            </a:pPr>
            <a:r>
              <a:rPr kumimoji="0" lang="pt-PT" sz="2000" b="1" i="0" u="none" strike="noStrike" kern="1200" cap="none" spc="0" normalizeH="0" baseline="0" noProof="0" dirty="0">
                <a:ln w="9525">
                  <a:solidFill>
                    <a:srgbClr val="C417D5">
                      <a:satMod val="140000"/>
                    </a:srgbClr>
                  </a:solidFill>
                  <a:prstDash val="solid"/>
                  <a:miter lim="800000"/>
                </a:ln>
                <a:solidFill>
                  <a:srgbClr val="FFFFFF"/>
                </a:solidFill>
                <a:effectLst>
                  <a:outerShdw blurRad="50800" dist="38100" dir="5400000" algn="t" rotWithShape="0">
                    <a:prstClr val="black">
                      <a:alpha val="40000"/>
                    </a:prstClr>
                  </a:outerShdw>
                </a:effectLst>
                <a:uLnTx/>
                <a:uFillTx/>
                <a:latin typeface="Arial" panose="020B0604020202020204" pitchFamily="34" charset="0"/>
                <a:ea typeface="+mn-ea"/>
                <a:cs typeface="Arial" panose="020B0604020202020204" pitchFamily="34" charset="0"/>
              </a:rPr>
              <a:t> Explore the Jovian system as an archetype for gas giants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2000" b="0" i="0" u="none" strike="noStrike" kern="1200" cap="none" spc="0" normalizeH="0" baseline="0" noProof="0" dirty="0">
              <a:ln>
                <a:noFill/>
              </a:ln>
              <a:solidFill>
                <a:srgbClr val="000000"/>
              </a:solidFill>
              <a:effectLst/>
              <a:uLnTx/>
              <a:uFillTx/>
              <a:latin typeface="Arial Nova Cond"/>
              <a:ea typeface="+mn-ea"/>
              <a:cs typeface="+mn-cs"/>
            </a:endParaRPr>
          </a:p>
        </p:txBody>
      </p:sp>
      <p:grpSp>
        <p:nvGrpSpPr>
          <p:cNvPr id="8" name="Group 30">
            <a:extLst>
              <a:ext uri="{FF2B5EF4-FFF2-40B4-BE49-F238E27FC236}">
                <a16:creationId xmlns:a16="http://schemas.microsoft.com/office/drawing/2014/main" id="{53837D08-C822-4210-98AA-27EDA0F46B30}"/>
              </a:ext>
            </a:extLst>
          </p:cNvPr>
          <p:cNvGrpSpPr>
            <a:grpSpLocks noChangeAspect="1"/>
          </p:cNvGrpSpPr>
          <p:nvPr/>
        </p:nvGrpSpPr>
        <p:grpSpPr>
          <a:xfrm>
            <a:off x="2623026" y="1326829"/>
            <a:ext cx="5555520" cy="3735360"/>
            <a:chOff x="474621" y="2685588"/>
            <a:chExt cx="7224376" cy="4879399"/>
          </a:xfrm>
        </p:grpSpPr>
        <p:pic>
          <p:nvPicPr>
            <p:cNvPr id="9" name="Picture 4" descr="File:Callisto Earth Moon Comparison.png">
              <a:extLst>
                <a:ext uri="{FF2B5EF4-FFF2-40B4-BE49-F238E27FC236}">
                  <a16:creationId xmlns:a16="http://schemas.microsoft.com/office/drawing/2014/main" id="{DA8DBCDB-37BF-49AD-8C11-EDFE60EEA3E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4621" y="2685588"/>
              <a:ext cx="7224376" cy="4879399"/>
            </a:xfrm>
            <a:prstGeom prst="rect">
              <a:avLst/>
            </a:prstGeom>
            <a:noFill/>
          </p:spPr>
        </p:pic>
        <p:sp>
          <p:nvSpPr>
            <p:cNvPr id="10" name="TextBox 9">
              <a:extLst>
                <a:ext uri="{FF2B5EF4-FFF2-40B4-BE49-F238E27FC236}">
                  <a16:creationId xmlns:a16="http://schemas.microsoft.com/office/drawing/2014/main" id="{535F7708-EB85-4860-A84C-A6204506755C}"/>
                </a:ext>
              </a:extLst>
            </p:cNvPr>
            <p:cNvSpPr txBox="1"/>
            <p:nvPr/>
          </p:nvSpPr>
          <p:spPr>
            <a:xfrm>
              <a:off x="1205371" y="6766645"/>
              <a:ext cx="1442918" cy="522653"/>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20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Nova Cond"/>
                  <a:ea typeface="+mn-ea"/>
                  <a:cs typeface="+mn-cs"/>
                </a:rPr>
                <a:t>Callisto</a:t>
              </a:r>
            </a:p>
          </p:txBody>
        </p:sp>
      </p:grpSp>
      <p:grpSp>
        <p:nvGrpSpPr>
          <p:cNvPr id="5" name="Group 27">
            <a:extLst>
              <a:ext uri="{FF2B5EF4-FFF2-40B4-BE49-F238E27FC236}">
                <a16:creationId xmlns:a16="http://schemas.microsoft.com/office/drawing/2014/main" id="{36C2D02B-3145-4D26-BE2F-268278D60ADC}"/>
              </a:ext>
            </a:extLst>
          </p:cNvPr>
          <p:cNvGrpSpPr>
            <a:grpSpLocks noChangeAspect="1"/>
          </p:cNvGrpSpPr>
          <p:nvPr/>
        </p:nvGrpSpPr>
        <p:grpSpPr>
          <a:xfrm>
            <a:off x="4440132" y="1326829"/>
            <a:ext cx="5555520" cy="3735360"/>
            <a:chOff x="2256426" y="-942945"/>
            <a:chExt cx="6943725" cy="4667251"/>
          </a:xfrm>
        </p:grpSpPr>
        <p:pic>
          <p:nvPicPr>
            <p:cNvPr id="6" name="Picture 2" descr="https://upload.wikimedia.org/wikipedia/commons/c/c7/Ganymed_Earth_Moon_Comparison.png">
              <a:extLst>
                <a:ext uri="{FF2B5EF4-FFF2-40B4-BE49-F238E27FC236}">
                  <a16:creationId xmlns:a16="http://schemas.microsoft.com/office/drawing/2014/main" id="{8FA94586-A992-44BB-9BD5-B2B8AAF8CC90}"/>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256426" y="-942945"/>
              <a:ext cx="6943725" cy="4667251"/>
            </a:xfrm>
            <a:prstGeom prst="rect">
              <a:avLst/>
            </a:prstGeom>
            <a:noFill/>
          </p:spPr>
        </p:pic>
        <p:sp>
          <p:nvSpPr>
            <p:cNvPr id="7" name="TextBox 6">
              <a:extLst>
                <a:ext uri="{FF2B5EF4-FFF2-40B4-BE49-F238E27FC236}">
                  <a16:creationId xmlns:a16="http://schemas.microsoft.com/office/drawing/2014/main" id="{4658ADA9-8C90-42DE-A0EA-9124AAE3FC28}"/>
                </a:ext>
              </a:extLst>
            </p:cNvPr>
            <p:cNvSpPr txBox="1"/>
            <p:nvPr/>
          </p:nvSpPr>
          <p:spPr>
            <a:xfrm>
              <a:off x="2690638" y="3019455"/>
              <a:ext cx="1869721" cy="49992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20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Nova Cond"/>
                  <a:ea typeface="+mn-ea"/>
                  <a:cs typeface="+mn-cs"/>
                </a:rPr>
                <a:t>Ganymede</a:t>
              </a:r>
            </a:p>
          </p:txBody>
        </p:sp>
      </p:grpSp>
      <p:sp>
        <p:nvSpPr>
          <p:cNvPr id="11" name="Footer Placeholder 10">
            <a:extLst>
              <a:ext uri="{FF2B5EF4-FFF2-40B4-BE49-F238E27FC236}">
                <a16:creationId xmlns:a16="http://schemas.microsoft.com/office/drawing/2014/main" id="{5E53987D-894C-261C-44FA-DA784BFFAA78}"/>
              </a:ext>
            </a:extLst>
          </p:cNvPr>
          <p:cNvSpPr>
            <a:spLocks noGrp="1"/>
          </p:cNvSpPr>
          <p:nvPr>
            <p:ph type="ftr" sz="quarter" idx="11"/>
          </p:nvPr>
        </p:nvSpPr>
        <p:spPr>
          <a:xfrm>
            <a:off x="7324050" y="6545040"/>
            <a:ext cx="4572000" cy="365125"/>
          </a:xfrm>
        </p:spPr>
        <p:txBody>
          <a:bodyPr/>
          <a:lstStyle/>
          <a:p>
            <a:r>
              <a:rPr lang="en-US"/>
              <a:t>LIP Internship Program 2026</a:t>
            </a:r>
            <a:endParaRPr lang="en-US" dirty="0"/>
          </a:p>
        </p:txBody>
      </p:sp>
      <p:sp>
        <p:nvSpPr>
          <p:cNvPr id="15" name="Slide Number Placeholder 14">
            <a:extLst>
              <a:ext uri="{FF2B5EF4-FFF2-40B4-BE49-F238E27FC236}">
                <a16:creationId xmlns:a16="http://schemas.microsoft.com/office/drawing/2014/main" id="{B92F6564-9CEE-180D-746E-DD1A18852B7B}"/>
              </a:ext>
            </a:extLst>
          </p:cNvPr>
          <p:cNvSpPr>
            <a:spLocks noGrp="1"/>
          </p:cNvSpPr>
          <p:nvPr>
            <p:ph type="sldNum" sz="quarter" idx="12"/>
          </p:nvPr>
        </p:nvSpPr>
        <p:spPr>
          <a:xfrm>
            <a:off x="9421091" y="47924"/>
            <a:ext cx="2286000" cy="762000"/>
          </a:xfrm>
        </p:spPr>
        <p:txBody>
          <a:bodyPr/>
          <a:lstStyle/>
          <a:p>
            <a:fld id="{D643A852-0206-46AC-B0EB-645612933129}" type="slidenum">
              <a:rPr lang="en-US" smtClean="0"/>
              <a:t>28</a:t>
            </a:fld>
            <a:endParaRPr lang="en-US" dirty="0"/>
          </a:p>
        </p:txBody>
      </p:sp>
    </p:spTree>
    <p:extLst>
      <p:ext uri="{BB962C8B-B14F-4D97-AF65-F5344CB8AC3E}">
        <p14:creationId xmlns:p14="http://schemas.microsoft.com/office/powerpoint/2010/main" val="26548206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FA5A6754-79CF-93AB-19D5-022D6C25084D}"/>
              </a:ext>
            </a:extLst>
          </p:cNvPr>
          <p:cNvSpPr>
            <a:spLocks noGrp="1"/>
          </p:cNvSpPr>
          <p:nvPr>
            <p:ph type="title"/>
          </p:nvPr>
        </p:nvSpPr>
        <p:spPr>
          <a:xfrm>
            <a:off x="825388" y="575703"/>
            <a:ext cx="10972400" cy="1144800"/>
          </a:xfrm>
        </p:spPr>
        <p:txBody>
          <a:bodyPr/>
          <a:lstStyle/>
          <a:p>
            <a:r>
              <a:rPr lang="en-US" sz="3200" b="1" dirty="0">
                <a:solidFill>
                  <a:schemeClr val="bg2"/>
                </a:solidFill>
                <a:latin typeface="Titillium Web" panose="00000500000000000000" pitchFamily="2" charset="0"/>
              </a:rPr>
              <a:t>RADEM – </a:t>
            </a:r>
            <a:r>
              <a:rPr lang="en-US" sz="3200" b="1" dirty="0" err="1">
                <a:solidFill>
                  <a:schemeClr val="bg2"/>
                </a:solidFill>
                <a:latin typeface="Titillium Web" panose="00000500000000000000" pitchFamily="2" charset="0"/>
              </a:rPr>
              <a:t>RADiation</a:t>
            </a:r>
            <a:r>
              <a:rPr lang="en-US" sz="3200" b="1" dirty="0">
                <a:solidFill>
                  <a:schemeClr val="bg2"/>
                </a:solidFill>
                <a:latin typeface="Titillium Web" panose="00000500000000000000" pitchFamily="2" charset="0"/>
              </a:rPr>
              <a:t> hard Electron Monitor</a:t>
            </a:r>
          </a:p>
        </p:txBody>
      </p:sp>
      <p:sp>
        <p:nvSpPr>
          <p:cNvPr id="10" name="Text Placeholder 3">
            <a:extLst>
              <a:ext uri="{FF2B5EF4-FFF2-40B4-BE49-F238E27FC236}">
                <a16:creationId xmlns:a16="http://schemas.microsoft.com/office/drawing/2014/main" id="{C2067D55-B488-2350-C7C6-F66F70BEAC76}"/>
              </a:ext>
            </a:extLst>
          </p:cNvPr>
          <p:cNvSpPr>
            <a:spLocks noGrp="1"/>
          </p:cNvSpPr>
          <p:nvPr>
            <p:ph type="body" idx="2"/>
          </p:nvPr>
        </p:nvSpPr>
        <p:spPr>
          <a:xfrm>
            <a:off x="1387350" y="1720503"/>
            <a:ext cx="10392573" cy="4157671"/>
          </a:xfrm>
        </p:spPr>
        <p:txBody>
          <a:bodyPr/>
          <a:lstStyle/>
          <a:p>
            <a:pPr marL="0" indent="0"/>
            <a:r>
              <a:rPr lang="en-US" sz="1867" kern="1200" dirty="0">
                <a:solidFill>
                  <a:schemeClr val="bg2"/>
                </a:solidFill>
                <a:latin typeface="Titillium Web" panose="00000500000000000000" pitchFamily="2" charset="0"/>
                <a:ea typeface="+mn-ea"/>
                <a:cs typeface="+mn-cs"/>
              </a:rPr>
              <a:t>Measurement </a:t>
            </a:r>
          </a:p>
          <a:p>
            <a:pPr marL="380990" indent="-380990">
              <a:buFont typeface="Arial" panose="020B0604020202020204" pitchFamily="34" charset="0"/>
              <a:buChar char="•"/>
            </a:pPr>
            <a:r>
              <a:rPr lang="en-US" sz="1867" kern="1200" dirty="0">
                <a:solidFill>
                  <a:schemeClr val="bg2"/>
                </a:solidFill>
                <a:latin typeface="Titillium Web" panose="00000500000000000000" pitchFamily="2" charset="0"/>
                <a:ea typeface="+mn-ea"/>
                <a:cs typeface="+mn-cs"/>
              </a:rPr>
              <a:t>electron </a:t>
            </a:r>
            <a:r>
              <a:rPr lang="en-US" sz="1867" dirty="0">
                <a:solidFill>
                  <a:schemeClr val="bg2"/>
                </a:solidFill>
                <a:latin typeface="Titillium Web" panose="00000500000000000000" pitchFamily="2" charset="0"/>
              </a:rPr>
              <a:t>and proton spectra</a:t>
            </a:r>
            <a:endParaRPr lang="en-US" sz="1867" kern="1200" dirty="0">
              <a:solidFill>
                <a:schemeClr val="bg2"/>
              </a:solidFill>
              <a:latin typeface="Titillium Web" panose="00000500000000000000" pitchFamily="2" charset="0"/>
              <a:ea typeface="+mn-ea"/>
              <a:cs typeface="+mn-cs"/>
            </a:endParaRPr>
          </a:p>
          <a:p>
            <a:pPr marL="380990" indent="-380990">
              <a:buFont typeface="Arial" panose="020B0604020202020204" pitchFamily="34" charset="0"/>
              <a:buChar char="•"/>
            </a:pPr>
            <a:r>
              <a:rPr lang="en-US" sz="1867" kern="1200" dirty="0">
                <a:solidFill>
                  <a:schemeClr val="bg2"/>
                </a:solidFill>
                <a:latin typeface="Titillium Web" panose="00000500000000000000" pitchFamily="2" charset="0"/>
                <a:ea typeface="+mn-ea"/>
                <a:cs typeface="+mn-cs"/>
              </a:rPr>
              <a:t>ion LET</a:t>
            </a:r>
          </a:p>
          <a:p>
            <a:pPr marL="380990" indent="-380990">
              <a:buFont typeface="Arial" panose="020B0604020202020204" pitchFamily="34" charset="0"/>
              <a:buChar char="•"/>
            </a:pPr>
            <a:r>
              <a:rPr lang="en-US" sz="1867" dirty="0">
                <a:solidFill>
                  <a:schemeClr val="bg2"/>
                </a:solidFill>
                <a:latin typeface="Titillium Web" panose="00000500000000000000" pitchFamily="2" charset="0"/>
              </a:rPr>
              <a:t>electron directionality</a:t>
            </a:r>
            <a:endParaRPr lang="en-GB" sz="1867" b="1" dirty="0">
              <a:solidFill>
                <a:schemeClr val="bg2"/>
              </a:solidFill>
              <a:latin typeface="Titillium Web" panose="00000500000000000000" pitchFamily="2" charset="0"/>
            </a:endParaRPr>
          </a:p>
          <a:p>
            <a:endParaRPr lang="en-US" dirty="0"/>
          </a:p>
        </p:txBody>
      </p:sp>
      <p:pic>
        <p:nvPicPr>
          <p:cNvPr id="5" name="Picture 4" descr="A picture containing indoor&#10;&#10;Description automatically generated">
            <a:extLst>
              <a:ext uri="{FF2B5EF4-FFF2-40B4-BE49-F238E27FC236}">
                <a16:creationId xmlns:a16="http://schemas.microsoft.com/office/drawing/2014/main" id="{E042C63D-6DAF-E85E-F95E-C8C541859D3A}"/>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629327" y="3130508"/>
            <a:ext cx="3455804" cy="2817712"/>
          </a:xfrm>
          <a:prstGeom prst="rect">
            <a:avLst/>
          </a:prstGeom>
        </p:spPr>
      </p:pic>
      <p:pic>
        <p:nvPicPr>
          <p:cNvPr id="8" name="Picture 7">
            <a:extLst>
              <a:ext uri="{FF2B5EF4-FFF2-40B4-BE49-F238E27FC236}">
                <a16:creationId xmlns:a16="http://schemas.microsoft.com/office/drawing/2014/main" id="{6CB3775D-A1F0-6114-8268-6BD3BB623609}"/>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6617616" y="1650457"/>
            <a:ext cx="2683107" cy="2418106"/>
          </a:xfrm>
          <a:prstGeom prst="rect">
            <a:avLst/>
          </a:prstGeom>
        </p:spPr>
      </p:pic>
      <p:pic>
        <p:nvPicPr>
          <p:cNvPr id="20" name="Picture 19">
            <a:extLst>
              <a:ext uri="{FF2B5EF4-FFF2-40B4-BE49-F238E27FC236}">
                <a16:creationId xmlns:a16="http://schemas.microsoft.com/office/drawing/2014/main" id="{FC51ED48-6ADF-70BF-BD85-9A5DCDE54CA0}"/>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6311588" y="4309518"/>
            <a:ext cx="3455805" cy="2086908"/>
          </a:xfrm>
          <a:prstGeom prst="rect">
            <a:avLst/>
          </a:prstGeom>
        </p:spPr>
      </p:pic>
      <p:sp>
        <p:nvSpPr>
          <p:cNvPr id="15" name="TextBox 14">
            <a:extLst>
              <a:ext uri="{FF2B5EF4-FFF2-40B4-BE49-F238E27FC236}">
                <a16:creationId xmlns:a16="http://schemas.microsoft.com/office/drawing/2014/main" id="{C9213BCD-8175-2518-61CC-E945A7B900DD}"/>
              </a:ext>
            </a:extLst>
          </p:cNvPr>
          <p:cNvSpPr txBox="1"/>
          <p:nvPr/>
        </p:nvSpPr>
        <p:spPr>
          <a:xfrm>
            <a:off x="566126" y="6508372"/>
            <a:ext cx="11213797" cy="584968"/>
          </a:xfrm>
          <a:prstGeom prst="rect">
            <a:avLst/>
          </a:prstGeom>
          <a:noFill/>
        </p:spPr>
        <p:txBody>
          <a:bodyPr wrap="square">
            <a:spAutoFit/>
          </a:bodyPr>
          <a:lstStyle/>
          <a:p>
            <a:pPr defTabSz="1219170">
              <a:buClr>
                <a:srgbClr val="000000"/>
              </a:buClr>
            </a:pPr>
            <a:r>
              <a:rPr lang="en-GB" sz="1067" kern="0" dirty="0">
                <a:solidFill>
                  <a:srgbClr val="000000"/>
                </a:solidFill>
                <a:latin typeface="Titillium Web" panose="00000500000000000000" pitchFamily="2" charset="0"/>
                <a:cs typeface="Arial"/>
                <a:sym typeface="Arial"/>
              </a:rPr>
              <a:t>ESA Contract No. 4000137865/22/ES/JD - Expert support to BERM (</a:t>
            </a:r>
            <a:r>
              <a:rPr lang="en-GB" sz="1067" kern="0" dirty="0" err="1">
                <a:solidFill>
                  <a:srgbClr val="000000"/>
                </a:solidFill>
                <a:latin typeface="Titillium Web" panose="00000500000000000000" pitchFamily="2" charset="0"/>
                <a:cs typeface="Arial"/>
                <a:sym typeface="Arial"/>
              </a:rPr>
              <a:t>BepiColombo</a:t>
            </a:r>
            <a:r>
              <a:rPr lang="en-GB" sz="1067" kern="0" dirty="0">
                <a:solidFill>
                  <a:srgbClr val="000000"/>
                </a:solidFill>
                <a:latin typeface="Titillium Web" panose="00000500000000000000" pitchFamily="2" charset="0"/>
                <a:cs typeface="Arial"/>
                <a:sym typeface="Arial"/>
              </a:rPr>
              <a:t> Environment Radiation Monitor) &amp; RADEM units on board </a:t>
            </a:r>
            <a:r>
              <a:rPr lang="en-GB" sz="1067" kern="0" dirty="0" err="1">
                <a:solidFill>
                  <a:srgbClr val="000000"/>
                </a:solidFill>
                <a:latin typeface="Titillium Web" panose="00000500000000000000" pitchFamily="2" charset="0"/>
                <a:cs typeface="Arial"/>
                <a:sym typeface="Arial"/>
              </a:rPr>
              <a:t>BepiColombo</a:t>
            </a:r>
            <a:r>
              <a:rPr lang="en-GB" sz="1067" kern="0" dirty="0">
                <a:solidFill>
                  <a:srgbClr val="000000"/>
                </a:solidFill>
                <a:latin typeface="Titillium Web" panose="00000500000000000000" pitchFamily="2" charset="0"/>
                <a:cs typeface="Arial"/>
                <a:sym typeface="Arial"/>
              </a:rPr>
              <a:t> and JUICE spacecraft (LIP)</a:t>
            </a:r>
          </a:p>
          <a:p>
            <a:pPr defTabSz="1219170">
              <a:buClr>
                <a:srgbClr val="000000"/>
              </a:buClr>
            </a:pPr>
            <a:r>
              <a:rPr lang="en-GB" sz="1067" kern="0" dirty="0">
                <a:solidFill>
                  <a:srgbClr val="000000"/>
                </a:solidFill>
                <a:latin typeface="Titillium Web" panose="00000500000000000000" pitchFamily="2" charset="0"/>
                <a:cs typeface="Arial"/>
                <a:sym typeface="Arial"/>
              </a:rPr>
              <a:t>ESA Contact No. 4000110643/13/NL/HB - RADEM Proto-Flight Model (EFACEC, PSI, IDEAS, LIP)  </a:t>
            </a:r>
            <a:endParaRPr lang="en-GB" sz="1067" kern="0" dirty="0">
              <a:solidFill>
                <a:srgbClr val="000000"/>
              </a:solidFill>
              <a:latin typeface="Times New Roman" panose="02020603050405020304" pitchFamily="18" charset="0"/>
              <a:cs typeface="Arial"/>
              <a:sym typeface="Arial"/>
            </a:endParaRPr>
          </a:p>
          <a:p>
            <a:pPr algn="ctr" defTabSz="1219170">
              <a:buClr>
                <a:srgbClr val="000000"/>
              </a:buClr>
            </a:pPr>
            <a:r>
              <a:rPr lang="en-GB" sz="1067" kern="0" dirty="0">
                <a:solidFill>
                  <a:srgbClr val="000000"/>
                </a:solidFill>
                <a:latin typeface="Times New Roman" panose="02020603050405020304" pitchFamily="18" charset="0"/>
                <a:cs typeface="Arial"/>
                <a:sym typeface="Arial"/>
              </a:rPr>
              <a:t> </a:t>
            </a:r>
            <a:endParaRPr lang="en-GB" sz="1067" kern="0" dirty="0">
              <a:solidFill>
                <a:srgbClr val="000000"/>
              </a:solidFill>
              <a:latin typeface="Titillium Web" panose="00000500000000000000" pitchFamily="2" charset="0"/>
              <a:cs typeface="Arial"/>
              <a:sym typeface="Arial"/>
            </a:endParaRPr>
          </a:p>
        </p:txBody>
      </p:sp>
    </p:spTree>
    <p:extLst>
      <p:ext uri="{BB962C8B-B14F-4D97-AF65-F5344CB8AC3E}">
        <p14:creationId xmlns:p14="http://schemas.microsoft.com/office/powerpoint/2010/main" val="3657803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p:cNvSpPr>
            <a:spLocks noGrp="1"/>
          </p:cNvSpPr>
          <p:nvPr>
            <p:ph type="title"/>
          </p:nvPr>
        </p:nvSpPr>
        <p:spPr/>
        <p:txBody>
          <a:bodyPr/>
          <a:lstStyle/>
          <a:p>
            <a:r>
              <a:rPr lang="pt-PT" dirty="0"/>
              <a:t>GCR </a:t>
            </a:r>
            <a:r>
              <a:rPr lang="pt-PT" dirty="0" err="1"/>
              <a:t>and</a:t>
            </a:r>
            <a:r>
              <a:rPr lang="pt-PT" dirty="0"/>
              <a:t> Solar </a:t>
            </a:r>
            <a:r>
              <a:rPr lang="pt-PT" dirty="0" err="1"/>
              <a:t>cycle</a:t>
            </a:r>
            <a:r>
              <a:rPr lang="pt-PT" dirty="0"/>
              <a:t> </a:t>
            </a:r>
            <a:r>
              <a:rPr lang="pt-PT" dirty="0" err="1"/>
              <a:t>activity</a:t>
            </a:r>
            <a:endParaRPr lang="pt-PT" dirty="0"/>
          </a:p>
        </p:txBody>
      </p:sp>
      <p:sp>
        <p:nvSpPr>
          <p:cNvPr id="90116" name="TextBox 7"/>
          <p:cNvSpPr txBox="1">
            <a:spLocks noChangeArrowheads="1"/>
          </p:cNvSpPr>
          <p:nvPr/>
        </p:nvSpPr>
        <p:spPr bwMode="auto">
          <a:xfrm>
            <a:off x="370417" y="1304935"/>
            <a:ext cx="9986433" cy="1446550"/>
          </a:xfrm>
          <a:prstGeom prst="rect">
            <a:avLst/>
          </a:prstGeom>
          <a:noFill/>
          <a:ln w="9525">
            <a:noFill/>
            <a:miter lim="800000"/>
            <a:headEnd/>
            <a:tailEnd/>
          </a:ln>
        </p:spPr>
        <p:txBody>
          <a:bodyPr>
            <a:spAutoFit/>
          </a:bodyPr>
          <a:lstStyle/>
          <a:p>
            <a:pPr defTabSz="1219170" fontAlgn="base">
              <a:spcBef>
                <a:spcPct val="0"/>
              </a:spcBef>
              <a:spcAft>
                <a:spcPct val="0"/>
              </a:spcAft>
            </a:pPr>
            <a:r>
              <a:rPr lang="pt-PT" dirty="0" err="1">
                <a:solidFill>
                  <a:srgbClr val="010000"/>
                </a:solidFill>
                <a:latin typeface="Arial" pitchFamily="34" charset="0"/>
              </a:rPr>
              <a:t>Modulation</a:t>
            </a:r>
            <a:r>
              <a:rPr lang="pt-PT" dirty="0">
                <a:solidFill>
                  <a:srgbClr val="010000"/>
                </a:solidFill>
                <a:latin typeface="Arial" pitchFamily="34" charset="0"/>
              </a:rPr>
              <a:t> </a:t>
            </a:r>
            <a:r>
              <a:rPr lang="pt-PT" dirty="0" err="1">
                <a:solidFill>
                  <a:srgbClr val="010000"/>
                </a:solidFill>
                <a:latin typeface="Arial" pitchFamily="34" charset="0"/>
              </a:rPr>
              <a:t>with</a:t>
            </a:r>
            <a:r>
              <a:rPr lang="pt-PT" dirty="0">
                <a:solidFill>
                  <a:srgbClr val="010000"/>
                </a:solidFill>
                <a:latin typeface="Arial" pitchFamily="34" charset="0"/>
              </a:rPr>
              <a:t> solar </a:t>
            </a:r>
            <a:r>
              <a:rPr lang="pt-PT" dirty="0" err="1">
                <a:solidFill>
                  <a:srgbClr val="010000"/>
                </a:solidFill>
                <a:latin typeface="Arial" pitchFamily="34" charset="0"/>
              </a:rPr>
              <a:t>activity</a:t>
            </a:r>
            <a:r>
              <a:rPr lang="pt-PT" dirty="0">
                <a:solidFill>
                  <a:srgbClr val="010000"/>
                </a:solidFill>
                <a:latin typeface="Arial" pitchFamily="34" charset="0"/>
              </a:rPr>
              <a:t> – 11 </a:t>
            </a:r>
            <a:r>
              <a:rPr lang="pt-PT" dirty="0" err="1">
                <a:solidFill>
                  <a:srgbClr val="010000"/>
                </a:solidFill>
                <a:latin typeface="Arial" pitchFamily="34" charset="0"/>
              </a:rPr>
              <a:t>yr</a:t>
            </a:r>
            <a:r>
              <a:rPr lang="pt-PT" dirty="0">
                <a:solidFill>
                  <a:srgbClr val="010000"/>
                </a:solidFill>
                <a:latin typeface="Arial" pitchFamily="34" charset="0"/>
              </a:rPr>
              <a:t> </a:t>
            </a:r>
            <a:r>
              <a:rPr lang="pt-PT" dirty="0" err="1">
                <a:solidFill>
                  <a:srgbClr val="010000"/>
                </a:solidFill>
                <a:latin typeface="Arial" pitchFamily="34" charset="0"/>
              </a:rPr>
              <a:t>cycle</a:t>
            </a:r>
            <a:endParaRPr lang="pt-PT" dirty="0">
              <a:solidFill>
                <a:srgbClr val="010000"/>
              </a:solidFill>
              <a:latin typeface="Arial" pitchFamily="34" charset="0"/>
            </a:endParaRPr>
          </a:p>
          <a:p>
            <a:pPr defTabSz="1219170" fontAlgn="base">
              <a:spcBef>
                <a:spcPct val="0"/>
              </a:spcBef>
              <a:spcAft>
                <a:spcPct val="0"/>
              </a:spcAft>
            </a:pPr>
            <a:r>
              <a:rPr lang="en-US" dirty="0">
                <a:solidFill>
                  <a:srgbClr val="010000"/>
                </a:solidFill>
                <a:latin typeface="Arial" pitchFamily="34" charset="0"/>
              </a:rPr>
              <a:t>Solar cycle modulated flux inversely proportional to the Sun’s activity</a:t>
            </a:r>
          </a:p>
          <a:p>
            <a:pPr defTabSz="1219170" fontAlgn="base">
              <a:spcBef>
                <a:spcPct val="0"/>
              </a:spcBef>
              <a:spcAft>
                <a:spcPct val="0"/>
              </a:spcAft>
            </a:pPr>
            <a:endParaRPr lang="pt-PT" sz="2000" dirty="0">
              <a:solidFill>
                <a:srgbClr val="010000"/>
              </a:solidFill>
              <a:latin typeface="Arial" pitchFamily="34" charset="0"/>
            </a:endParaRPr>
          </a:p>
          <a:p>
            <a:pPr defTabSz="1219170" fontAlgn="base">
              <a:spcBef>
                <a:spcPct val="0"/>
              </a:spcBef>
              <a:spcAft>
                <a:spcPct val="0"/>
              </a:spcAft>
            </a:pPr>
            <a:endParaRPr lang="pt-PT" sz="3200" dirty="0">
              <a:solidFill>
                <a:srgbClr val="010000"/>
              </a:solidFill>
              <a:latin typeface="Arial" pitchFamily="34" charset="0"/>
            </a:endParaRPr>
          </a:p>
        </p:txBody>
      </p:sp>
      <p:sp>
        <p:nvSpPr>
          <p:cNvPr id="90117" name="Rectangle 8"/>
          <p:cNvSpPr>
            <a:spLocks noChangeArrowheads="1"/>
          </p:cNvSpPr>
          <p:nvPr/>
        </p:nvSpPr>
        <p:spPr bwMode="auto">
          <a:xfrm>
            <a:off x="431800" y="2144714"/>
            <a:ext cx="9313333" cy="830997"/>
          </a:xfrm>
          <a:prstGeom prst="rect">
            <a:avLst/>
          </a:prstGeom>
          <a:noFill/>
          <a:ln w="9525">
            <a:noFill/>
            <a:miter lim="800000"/>
            <a:headEnd/>
            <a:tailEnd/>
          </a:ln>
        </p:spPr>
        <p:txBody>
          <a:bodyPr>
            <a:spAutoFit/>
          </a:bodyPr>
          <a:lstStyle/>
          <a:p>
            <a:pPr defTabSz="1219170" fontAlgn="base">
              <a:spcBef>
                <a:spcPct val="0"/>
              </a:spcBef>
              <a:spcAft>
                <a:spcPct val="0"/>
              </a:spcAft>
            </a:pPr>
            <a:r>
              <a:rPr lang="pt-PT" sz="2400" b="1" dirty="0" err="1">
                <a:solidFill>
                  <a:srgbClr val="010000"/>
                </a:solidFill>
                <a:latin typeface="Arial" pitchFamily="34" charset="0"/>
              </a:rPr>
              <a:t>Maximum</a:t>
            </a:r>
            <a:r>
              <a:rPr lang="pt-PT" sz="2400" b="1" dirty="0">
                <a:solidFill>
                  <a:srgbClr val="010000"/>
                </a:solidFill>
                <a:latin typeface="Arial" pitchFamily="34" charset="0"/>
              </a:rPr>
              <a:t>: solar </a:t>
            </a:r>
            <a:r>
              <a:rPr lang="pt-PT" sz="2400" b="1" dirty="0" err="1">
                <a:solidFill>
                  <a:srgbClr val="010000"/>
                </a:solidFill>
                <a:latin typeface="Arial" pitchFamily="34" charset="0"/>
              </a:rPr>
              <a:t>storms</a:t>
            </a:r>
            <a:r>
              <a:rPr lang="pt-PT" sz="2400" b="1" dirty="0">
                <a:solidFill>
                  <a:srgbClr val="010000"/>
                </a:solidFill>
                <a:latin typeface="Arial" pitchFamily="34" charset="0"/>
              </a:rPr>
              <a:t> </a:t>
            </a:r>
            <a:r>
              <a:rPr lang="pt-PT" sz="2400" b="1" dirty="0" err="1">
                <a:solidFill>
                  <a:srgbClr val="010000"/>
                </a:solidFill>
                <a:latin typeface="Arial" pitchFamily="34" charset="0"/>
              </a:rPr>
              <a:t>and</a:t>
            </a:r>
            <a:r>
              <a:rPr lang="pt-PT" sz="2400" b="1" dirty="0">
                <a:solidFill>
                  <a:srgbClr val="010000"/>
                </a:solidFill>
                <a:latin typeface="Arial" pitchFamily="34" charset="0"/>
              </a:rPr>
              <a:t> SEP</a:t>
            </a:r>
          </a:p>
          <a:p>
            <a:pPr defTabSz="1219170" fontAlgn="base">
              <a:spcBef>
                <a:spcPct val="0"/>
              </a:spcBef>
              <a:spcAft>
                <a:spcPct val="0"/>
              </a:spcAft>
            </a:pPr>
            <a:r>
              <a:rPr lang="pt-PT" sz="2400" b="1" dirty="0" err="1">
                <a:solidFill>
                  <a:srgbClr val="010000"/>
                </a:solidFill>
                <a:latin typeface="Arial" pitchFamily="34" charset="0"/>
              </a:rPr>
              <a:t>Minimum</a:t>
            </a:r>
            <a:r>
              <a:rPr lang="pt-PT" sz="2400" b="1" dirty="0">
                <a:solidFill>
                  <a:srgbClr val="010000"/>
                </a:solidFill>
                <a:latin typeface="Arial" pitchFamily="34" charset="0"/>
              </a:rPr>
              <a:t>:  more GCR </a:t>
            </a:r>
            <a:endParaRPr lang="pt-PT" sz="2400" dirty="0">
              <a:solidFill>
                <a:srgbClr val="010000"/>
              </a:solidFill>
              <a:latin typeface="Arial" pitchFamily="34" charset="0"/>
            </a:endParaRPr>
          </a:p>
        </p:txBody>
      </p:sp>
      <p:sp>
        <p:nvSpPr>
          <p:cNvPr id="17" name="Slide Number Placeholder 16"/>
          <p:cNvSpPr>
            <a:spLocks noGrp="1"/>
          </p:cNvSpPr>
          <p:nvPr>
            <p:ph type="sldNum" sz="quarter" idx="12"/>
          </p:nvPr>
        </p:nvSpPr>
        <p:spPr/>
        <p:txBody>
          <a:bodyPr/>
          <a:lstStyle/>
          <a:p>
            <a:pPr defTabSz="1219170" fontAlgn="base">
              <a:spcBef>
                <a:spcPct val="0"/>
              </a:spcBef>
              <a:spcAft>
                <a:spcPct val="0"/>
              </a:spcAft>
              <a:defRPr/>
            </a:pPr>
            <a:fld id="{CBD91546-7A50-4FE5-B5E6-74D11D051ECF}" type="slidenum">
              <a:rPr lang="en-GB">
                <a:latin typeface="Times New Roman"/>
              </a:rPr>
              <a:pPr defTabSz="1219170" fontAlgn="base">
                <a:spcBef>
                  <a:spcPct val="0"/>
                </a:spcBef>
                <a:spcAft>
                  <a:spcPct val="0"/>
                </a:spcAft>
                <a:defRPr/>
              </a:pPr>
              <a:t>3</a:t>
            </a:fld>
            <a:endParaRPr lang="en-GB" dirty="0">
              <a:latin typeface="Times New Roman"/>
            </a:endParaRPr>
          </a:p>
        </p:txBody>
      </p:sp>
      <p:pic>
        <p:nvPicPr>
          <p:cNvPr id="5" name="Picture 2">
            <a:extLst>
              <a:ext uri="{FF2B5EF4-FFF2-40B4-BE49-F238E27FC236}">
                <a16:creationId xmlns:a16="http://schemas.microsoft.com/office/drawing/2014/main" id="{BDE48B0A-4D81-8BF6-8EA8-E116421246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0828" y="2488061"/>
            <a:ext cx="4949372" cy="338886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545F35C-B124-E986-1573-F2488784D96E}"/>
              </a:ext>
            </a:extLst>
          </p:cNvPr>
          <p:cNvSpPr txBox="1"/>
          <p:nvPr/>
        </p:nvSpPr>
        <p:spPr>
          <a:xfrm>
            <a:off x="7079226" y="6109934"/>
            <a:ext cx="4611329" cy="307777"/>
          </a:xfrm>
          <a:prstGeom prst="rect">
            <a:avLst/>
          </a:prstGeom>
          <a:noFill/>
        </p:spPr>
        <p:txBody>
          <a:bodyPr wrap="square">
            <a:spAutoFit/>
          </a:bodyPr>
          <a:lstStyle/>
          <a:p>
            <a:r>
              <a:rPr lang="en-GB" sz="1400" b="0" i="0" dirty="0">
                <a:solidFill>
                  <a:srgbClr val="262626"/>
                </a:solidFill>
                <a:effectLst/>
                <a:latin typeface="Inter Var"/>
              </a:rPr>
              <a:t>Content available from Living Reviews in Solar Physics</a:t>
            </a:r>
            <a:endParaRPr lang="en-GB" sz="1400" dirty="0"/>
          </a:p>
        </p:txBody>
      </p:sp>
      <p:sp>
        <p:nvSpPr>
          <p:cNvPr id="15" name="TextBox 14">
            <a:extLst>
              <a:ext uri="{FF2B5EF4-FFF2-40B4-BE49-F238E27FC236}">
                <a16:creationId xmlns:a16="http://schemas.microsoft.com/office/drawing/2014/main" id="{5CFE4D96-8D2B-3D64-DDA2-313B350E6B32}"/>
              </a:ext>
            </a:extLst>
          </p:cNvPr>
          <p:cNvSpPr txBox="1"/>
          <p:nvPr/>
        </p:nvSpPr>
        <p:spPr>
          <a:xfrm>
            <a:off x="501445" y="6055806"/>
            <a:ext cx="6096000" cy="646331"/>
          </a:xfrm>
          <a:prstGeom prst="rect">
            <a:avLst/>
          </a:prstGeom>
          <a:noFill/>
        </p:spPr>
        <p:txBody>
          <a:bodyPr wrap="square">
            <a:spAutoFit/>
          </a:bodyPr>
          <a:lstStyle/>
          <a:p>
            <a:r>
              <a:rPr lang="en-GB" dirty="0"/>
              <a:t>https://www.swpc.noaa.gov/products/solar-cycle-progression</a:t>
            </a:r>
          </a:p>
        </p:txBody>
      </p:sp>
      <p:grpSp>
        <p:nvGrpSpPr>
          <p:cNvPr id="16" name="Group 7">
            <a:extLst>
              <a:ext uri="{FF2B5EF4-FFF2-40B4-BE49-F238E27FC236}">
                <a16:creationId xmlns:a16="http://schemas.microsoft.com/office/drawing/2014/main" id="{37908686-0DED-5A55-3296-A9F122F3BFEC}"/>
              </a:ext>
            </a:extLst>
          </p:cNvPr>
          <p:cNvGrpSpPr>
            <a:grpSpLocks/>
          </p:cNvGrpSpPr>
          <p:nvPr/>
        </p:nvGrpSpPr>
        <p:grpSpPr bwMode="auto">
          <a:xfrm>
            <a:off x="9745133" y="148056"/>
            <a:ext cx="2209800" cy="1944688"/>
            <a:chOff x="6114844" y="1080772"/>
            <a:chExt cx="2792949" cy="3376898"/>
          </a:xfrm>
        </p:grpSpPr>
        <p:sp>
          <p:nvSpPr>
            <p:cNvPr id="18" name="Arc 17">
              <a:extLst>
                <a:ext uri="{FF2B5EF4-FFF2-40B4-BE49-F238E27FC236}">
                  <a16:creationId xmlns:a16="http://schemas.microsoft.com/office/drawing/2014/main" id="{BFF54F2C-070E-15E5-6CDA-8B0B659CB97F}"/>
                </a:ext>
              </a:extLst>
            </p:cNvPr>
            <p:cNvSpPr/>
            <p:nvPr/>
          </p:nvSpPr>
          <p:spPr>
            <a:xfrm flipV="1">
              <a:off x="6585686" y="2392938"/>
              <a:ext cx="1551638" cy="413498"/>
            </a:xfrm>
            <a:prstGeom prst="arc">
              <a:avLst>
                <a:gd name="adj1" fmla="val 19869799"/>
                <a:gd name="adj2" fmla="val 13913640"/>
              </a:avLst>
            </a:prstGeom>
            <a:ln w="28575">
              <a:solidFill>
                <a:srgbClr val="FF0000"/>
              </a:solidFill>
              <a:prstDash val="sysDash"/>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pt-PT" sz="3200" b="0" i="0" u="none" strike="noStrike" kern="1200" cap="none" spc="0" normalizeH="0" baseline="0" noProof="0">
                <a:ln>
                  <a:noFill/>
                </a:ln>
                <a:solidFill>
                  <a:srgbClr val="009999"/>
                </a:solidFill>
                <a:effectLst/>
                <a:uLnTx/>
                <a:uFillTx/>
                <a:latin typeface="Arial"/>
                <a:ea typeface="+mn-ea"/>
                <a:cs typeface="+mn-cs"/>
              </a:endParaRPr>
            </a:p>
          </p:txBody>
        </p:sp>
        <p:sp>
          <p:nvSpPr>
            <p:cNvPr id="19" name="Arc 18">
              <a:extLst>
                <a:ext uri="{FF2B5EF4-FFF2-40B4-BE49-F238E27FC236}">
                  <a16:creationId xmlns:a16="http://schemas.microsoft.com/office/drawing/2014/main" id="{5BEB9AFD-E64B-859D-EA05-9F5DA176B144}"/>
                </a:ext>
              </a:extLst>
            </p:cNvPr>
            <p:cNvSpPr/>
            <p:nvPr/>
          </p:nvSpPr>
          <p:spPr>
            <a:xfrm flipV="1">
              <a:off x="6896014" y="1524594"/>
              <a:ext cx="1126276" cy="413498"/>
            </a:xfrm>
            <a:prstGeom prst="arc">
              <a:avLst>
                <a:gd name="adj1" fmla="val 19296210"/>
                <a:gd name="adj2" fmla="val 14234607"/>
              </a:avLst>
            </a:prstGeom>
            <a:ln w="57150">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1219170" rtl="0" eaLnBrk="1" fontAlgn="base" latinLnBrk="0" hangingPunct="1">
                <a:lnSpc>
                  <a:spcPct val="100000"/>
                </a:lnSpc>
                <a:spcBef>
                  <a:spcPct val="0"/>
                </a:spcBef>
                <a:spcAft>
                  <a:spcPct val="0"/>
                </a:spcAft>
                <a:buClrTx/>
                <a:buSzTx/>
                <a:buFontTx/>
                <a:buNone/>
                <a:tabLst/>
                <a:defRPr/>
              </a:pPr>
              <a:endParaRPr kumimoji="0" lang="pt-PT" sz="3200" b="0" i="0" u="none" strike="noStrike" kern="1200" cap="none" spc="0" normalizeH="0" baseline="0" noProof="0">
                <a:ln>
                  <a:noFill/>
                </a:ln>
                <a:solidFill>
                  <a:srgbClr val="009999"/>
                </a:solidFill>
                <a:effectLst/>
                <a:uLnTx/>
                <a:uFillTx/>
                <a:latin typeface="Arial"/>
                <a:ea typeface="+mn-ea"/>
                <a:cs typeface="+mn-cs"/>
              </a:endParaRPr>
            </a:p>
          </p:txBody>
        </p:sp>
        <p:cxnSp>
          <p:nvCxnSpPr>
            <p:cNvPr id="20" name="Straight Arrow Connector 19">
              <a:extLst>
                <a:ext uri="{FF2B5EF4-FFF2-40B4-BE49-F238E27FC236}">
                  <a16:creationId xmlns:a16="http://schemas.microsoft.com/office/drawing/2014/main" id="{3E299B04-3648-1F09-2C1A-30E8F2983802}"/>
                </a:ext>
              </a:extLst>
            </p:cNvPr>
            <p:cNvCxnSpPr/>
            <p:nvPr/>
          </p:nvCxnSpPr>
          <p:spPr>
            <a:xfrm flipH="1">
              <a:off x="6114844" y="3465276"/>
              <a:ext cx="1345646" cy="992394"/>
            </a:xfrm>
            <a:prstGeom prst="straightConnector1">
              <a:avLst/>
            </a:prstGeom>
            <a:ln w="762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94EE83EE-26D0-89D6-40A9-A7C6331533AF}"/>
                </a:ext>
              </a:extLst>
            </p:cNvPr>
            <p:cNvCxnSpPr/>
            <p:nvPr/>
          </p:nvCxnSpPr>
          <p:spPr>
            <a:xfrm>
              <a:off x="7460490" y="3465276"/>
              <a:ext cx="1447303" cy="675379"/>
            </a:xfrm>
            <a:prstGeom prst="straightConnector1">
              <a:avLst/>
            </a:prstGeom>
            <a:ln w="762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C99AE401-BED9-12E0-1982-26D5F19EA380}"/>
                </a:ext>
              </a:extLst>
            </p:cNvPr>
            <p:cNvCxnSpPr/>
            <p:nvPr/>
          </p:nvCxnSpPr>
          <p:spPr>
            <a:xfrm flipV="1">
              <a:off x="7460490" y="1080772"/>
              <a:ext cx="0" cy="2384504"/>
            </a:xfrm>
            <a:prstGeom prst="straightConnector1">
              <a:avLst/>
            </a:prstGeom>
            <a:ln w="762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449FD1F0-1D9D-58C6-BCAD-3E74E492EEF4}"/>
                </a:ext>
              </a:extLst>
            </p:cNvPr>
            <p:cNvCxnSpPr/>
            <p:nvPr/>
          </p:nvCxnSpPr>
          <p:spPr>
            <a:xfrm flipH="1" flipV="1">
              <a:off x="6585686" y="2599687"/>
              <a:ext cx="898880" cy="86558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4" name="Picture 2" descr="The sun emitted an M6 solar flare on Nov. 13, 2012.">
              <a:extLst>
                <a:ext uri="{FF2B5EF4-FFF2-40B4-BE49-F238E27FC236}">
                  <a16:creationId xmlns:a16="http://schemas.microsoft.com/office/drawing/2014/main" id="{E8EEA077-B069-544D-722D-39E7A736DF78}"/>
                </a:ext>
              </a:extLst>
            </p:cNvPr>
            <p:cNvPicPr>
              <a:picLocks noChangeAspect="1" noChangeArrowheads="1"/>
            </p:cNvPicPr>
            <p:nvPr/>
          </p:nvPicPr>
          <p:blipFill>
            <a:blip r:embed="rId3" cstate="print"/>
            <a:srcRect/>
            <a:stretch>
              <a:fillRect/>
            </a:stretch>
          </p:blipFill>
          <p:spPr bwMode="auto">
            <a:xfrm>
              <a:off x="6804248" y="2832756"/>
              <a:ext cx="1333865" cy="1333865"/>
            </a:xfrm>
            <a:prstGeom prst="rect">
              <a:avLst/>
            </a:prstGeom>
            <a:noFill/>
            <a:ln w="9525">
              <a:noFill/>
              <a:miter lim="800000"/>
              <a:headEnd/>
              <a:tailEnd/>
            </a:ln>
          </p:spPr>
        </p:pic>
        <p:sp>
          <p:nvSpPr>
            <p:cNvPr id="25" name="TextBox 15">
              <a:extLst>
                <a:ext uri="{FF2B5EF4-FFF2-40B4-BE49-F238E27FC236}">
                  <a16:creationId xmlns:a16="http://schemas.microsoft.com/office/drawing/2014/main" id="{4827CE36-D215-BEF3-52AA-7F96A6BC5BA9}"/>
                </a:ext>
              </a:extLst>
            </p:cNvPr>
            <p:cNvSpPr txBox="1">
              <a:spLocks noChangeArrowheads="1"/>
            </p:cNvSpPr>
            <p:nvPr/>
          </p:nvSpPr>
          <p:spPr bwMode="auto">
            <a:xfrm>
              <a:off x="6758686" y="1747814"/>
              <a:ext cx="533249" cy="1015446"/>
            </a:xfrm>
            <a:prstGeom prst="rect">
              <a:avLst/>
            </a:prstGeom>
            <a:noFill/>
            <a:ln w="9525">
              <a:noFill/>
              <a:miter lim="800000"/>
              <a:headEnd/>
              <a:tailEnd/>
            </a:ln>
          </p:spPr>
          <p:txBody>
            <a:bodyPr wrap="none">
              <a:spAutoFit/>
            </a:bodyPr>
            <a:lstStyle/>
            <a:p>
              <a:pPr marL="0" marR="0" lvl="0" indent="0" algn="l" defTabSz="1219170" rtl="0" eaLnBrk="1" fontAlgn="base" latinLnBrk="0" hangingPunct="1">
                <a:lnSpc>
                  <a:spcPct val="100000"/>
                </a:lnSpc>
                <a:spcBef>
                  <a:spcPct val="0"/>
                </a:spcBef>
                <a:spcAft>
                  <a:spcPct val="0"/>
                </a:spcAft>
                <a:buClrTx/>
                <a:buSzTx/>
                <a:buFontTx/>
                <a:buNone/>
                <a:tabLst/>
                <a:defRPr/>
              </a:pPr>
              <a:r>
                <a:rPr kumimoji="0" lang="el-GR" sz="3200" b="0" i="0" u="none" strike="noStrike" kern="1200" cap="none" spc="0" normalizeH="0" baseline="0" noProof="0" dirty="0">
                  <a:ln>
                    <a:noFill/>
                  </a:ln>
                  <a:solidFill>
                    <a:srgbClr val="010000"/>
                  </a:solidFill>
                  <a:effectLst/>
                  <a:uLnTx/>
                  <a:uFillTx/>
                  <a:latin typeface="Arial" pitchFamily="34" charset="0"/>
                  <a:ea typeface="+mn-ea"/>
                  <a:cs typeface="+mn-cs"/>
                </a:rPr>
                <a:t>α</a:t>
              </a:r>
              <a:endParaRPr kumimoji="0" lang="pt-PT" sz="3200" b="0" i="0" u="none" strike="noStrike" kern="1200" cap="none" spc="0" normalizeH="0" baseline="0" noProof="0" dirty="0">
                <a:ln>
                  <a:noFill/>
                </a:ln>
                <a:solidFill>
                  <a:srgbClr val="010000"/>
                </a:solidFill>
                <a:effectLst/>
                <a:uLnTx/>
                <a:uFillTx/>
                <a:latin typeface="Arial" pitchFamily="34" charset="0"/>
                <a:ea typeface="+mn-ea"/>
                <a:cs typeface="+mn-cs"/>
              </a:endParaRPr>
            </a:p>
          </p:txBody>
        </p:sp>
      </p:grpSp>
      <p:pic>
        <p:nvPicPr>
          <p:cNvPr id="3" name="Picture 2">
            <a:extLst>
              <a:ext uri="{FF2B5EF4-FFF2-40B4-BE49-F238E27FC236}">
                <a16:creationId xmlns:a16="http://schemas.microsoft.com/office/drawing/2014/main" id="{0D0E5379-FCD3-7D5C-1E38-F5A3BD5A738B}"/>
              </a:ext>
            </a:extLst>
          </p:cNvPr>
          <p:cNvPicPr>
            <a:picLocks noChangeAspect="1"/>
          </p:cNvPicPr>
          <p:nvPr/>
        </p:nvPicPr>
        <p:blipFill>
          <a:blip r:embed="rId4"/>
          <a:srcRect t="1067" b="-1067"/>
          <a:stretch>
            <a:fillRect/>
          </a:stretch>
        </p:blipFill>
        <p:spPr>
          <a:xfrm>
            <a:off x="-7761" y="3172431"/>
            <a:ext cx="6605206" cy="2704494"/>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3E23ABD-135D-8A9D-395D-2BA1B3D296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7825" y="3754587"/>
            <a:ext cx="5365631" cy="3040525"/>
          </a:xfrm>
          <a:prstGeom prst="rect">
            <a:avLst/>
          </a:prstGeom>
        </p:spPr>
      </p:pic>
      <p:pic>
        <p:nvPicPr>
          <p:cNvPr id="7" name="Picture 6">
            <a:extLst>
              <a:ext uri="{FF2B5EF4-FFF2-40B4-BE49-F238E27FC236}">
                <a16:creationId xmlns:a16="http://schemas.microsoft.com/office/drawing/2014/main" id="{33E23ABD-135D-8A9D-395D-2BA1B3D296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01963" y="684011"/>
            <a:ext cx="5587642" cy="3166331"/>
          </a:xfrm>
          <a:prstGeom prst="rect">
            <a:avLst/>
          </a:prstGeom>
        </p:spPr>
      </p:pic>
      <p:sp>
        <p:nvSpPr>
          <p:cNvPr id="4" name="Title 1">
            <a:extLst>
              <a:ext uri="{FF2B5EF4-FFF2-40B4-BE49-F238E27FC236}">
                <a16:creationId xmlns:a16="http://schemas.microsoft.com/office/drawing/2014/main" id="{2E43FAA7-20BD-7B1D-54B8-1B8EBD94066B}"/>
              </a:ext>
            </a:extLst>
          </p:cNvPr>
          <p:cNvSpPr>
            <a:spLocks noGrp="1"/>
          </p:cNvSpPr>
          <p:nvPr>
            <p:ph type="title"/>
          </p:nvPr>
        </p:nvSpPr>
        <p:spPr>
          <a:xfrm>
            <a:off x="929675" y="111717"/>
            <a:ext cx="10972800" cy="1144588"/>
          </a:xfrm>
        </p:spPr>
        <p:txBody>
          <a:bodyPr/>
          <a:lstStyle/>
          <a:p>
            <a:r>
              <a:rPr lang="en-US" sz="3200" b="1" dirty="0">
                <a:solidFill>
                  <a:schemeClr val="bg2"/>
                </a:solidFill>
                <a:latin typeface="Titillium Web" panose="00000500000000000000" pitchFamily="2" charset="0"/>
              </a:rPr>
              <a:t>RADEM – Cruise Phase</a:t>
            </a:r>
          </a:p>
        </p:txBody>
      </p:sp>
      <p:pic>
        <p:nvPicPr>
          <p:cNvPr id="3" name="Picture 2">
            <a:extLst>
              <a:ext uri="{FF2B5EF4-FFF2-40B4-BE49-F238E27FC236}">
                <a16:creationId xmlns:a16="http://schemas.microsoft.com/office/drawing/2014/main" id="{0F980249-D3D4-E090-65BD-328A810950A6}"/>
              </a:ext>
            </a:extLst>
          </p:cNvPr>
          <p:cNvPicPr>
            <a:picLocks noChangeAspect="1"/>
          </p:cNvPicPr>
          <p:nvPr/>
        </p:nvPicPr>
        <p:blipFill>
          <a:blip r:embed="rId3"/>
          <a:stretch>
            <a:fillRect/>
          </a:stretch>
        </p:blipFill>
        <p:spPr>
          <a:xfrm>
            <a:off x="996448" y="1070089"/>
            <a:ext cx="4466259" cy="3130986"/>
          </a:xfrm>
          <a:prstGeom prst="rect">
            <a:avLst/>
          </a:prstGeom>
        </p:spPr>
      </p:pic>
      <p:pic>
        <p:nvPicPr>
          <p:cNvPr id="6" name="Picture 5">
            <a:extLst>
              <a:ext uri="{FF2B5EF4-FFF2-40B4-BE49-F238E27FC236}">
                <a16:creationId xmlns:a16="http://schemas.microsoft.com/office/drawing/2014/main" id="{38057ED6-3A6C-5A34-DC7C-11B24EDE83A0}"/>
              </a:ext>
            </a:extLst>
          </p:cNvPr>
          <p:cNvPicPr>
            <a:picLocks noChangeAspect="1"/>
          </p:cNvPicPr>
          <p:nvPr/>
        </p:nvPicPr>
        <p:blipFill>
          <a:blip r:embed="rId4"/>
          <a:stretch>
            <a:fillRect/>
          </a:stretch>
        </p:blipFill>
        <p:spPr>
          <a:xfrm>
            <a:off x="1207601" y="4201075"/>
            <a:ext cx="3830225" cy="2629528"/>
          </a:xfrm>
          <a:prstGeom prst="rect">
            <a:avLst/>
          </a:prstGeom>
        </p:spPr>
      </p:pic>
      <p:sp>
        <p:nvSpPr>
          <p:cNvPr id="10" name="TextBox 9">
            <a:extLst>
              <a:ext uri="{FF2B5EF4-FFF2-40B4-BE49-F238E27FC236}">
                <a16:creationId xmlns:a16="http://schemas.microsoft.com/office/drawing/2014/main" id="{E0121E29-EAAC-D547-8D72-369811DFAE8A}"/>
              </a:ext>
            </a:extLst>
          </p:cNvPr>
          <p:cNvSpPr txBox="1"/>
          <p:nvPr/>
        </p:nvSpPr>
        <p:spPr>
          <a:xfrm>
            <a:off x="5686964" y="3754587"/>
            <a:ext cx="6094562" cy="369332"/>
          </a:xfrm>
          <a:prstGeom prst="rect">
            <a:avLst/>
          </a:prstGeom>
          <a:noFill/>
        </p:spPr>
        <p:txBody>
          <a:bodyPr wrap="square">
            <a:spAutoFit/>
          </a:bodyPr>
          <a:lstStyle/>
          <a:p>
            <a:r>
              <a:rPr lang="en-GB" kern="0" dirty="0"/>
              <a:t>May 2024</a:t>
            </a:r>
            <a:endParaRPr lang="en-GB" dirty="0"/>
          </a:p>
        </p:txBody>
      </p:sp>
      <p:sp>
        <p:nvSpPr>
          <p:cNvPr id="11" name="TextBox 10">
            <a:extLst>
              <a:ext uri="{FF2B5EF4-FFF2-40B4-BE49-F238E27FC236}">
                <a16:creationId xmlns:a16="http://schemas.microsoft.com/office/drawing/2014/main" id="{F3836C75-D941-DB97-83C5-B1FC6A48FCE4}"/>
              </a:ext>
            </a:extLst>
          </p:cNvPr>
          <p:cNvSpPr txBox="1"/>
          <p:nvPr/>
        </p:nvSpPr>
        <p:spPr>
          <a:xfrm>
            <a:off x="5529480" y="769646"/>
            <a:ext cx="6094562" cy="369332"/>
          </a:xfrm>
          <a:prstGeom prst="rect">
            <a:avLst/>
          </a:prstGeom>
          <a:noFill/>
        </p:spPr>
        <p:txBody>
          <a:bodyPr wrap="square">
            <a:spAutoFit/>
          </a:bodyPr>
          <a:lstStyle/>
          <a:p>
            <a:r>
              <a:rPr lang="en-GB" kern="0" dirty="0"/>
              <a:t>March 2024</a:t>
            </a:r>
            <a:endParaRPr lang="en-GB" dirty="0"/>
          </a:p>
        </p:txBody>
      </p:sp>
    </p:spTree>
    <p:extLst>
      <p:ext uri="{BB962C8B-B14F-4D97-AF65-F5344CB8AC3E}">
        <p14:creationId xmlns:p14="http://schemas.microsoft.com/office/powerpoint/2010/main" val="32335324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AFBF9-2708-E712-9340-932A6CAF3B1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D348FD4-3537-F62A-0893-A81F0C7907AA}"/>
              </a:ext>
            </a:extLst>
          </p:cNvPr>
          <p:cNvSpPr>
            <a:spLocks noGrp="1"/>
          </p:cNvSpPr>
          <p:nvPr>
            <p:ph type="body" idx="1"/>
          </p:nvPr>
        </p:nvSpPr>
        <p:spPr>
          <a:xfrm>
            <a:off x="695016" y="1492153"/>
            <a:ext cx="11256169" cy="3977600"/>
          </a:xfrm>
        </p:spPr>
        <p:txBody>
          <a:bodyPr/>
          <a:lstStyle/>
          <a:p>
            <a:pPr marL="647693" indent="-342900">
              <a:buFont typeface="Arial" panose="020B0604020202020204" pitchFamily="34" charset="0"/>
              <a:buChar char="•"/>
            </a:pPr>
            <a:r>
              <a:rPr lang="en-GB" sz="1600" dirty="0"/>
              <a:t>LEGA flyby August 2024 RADEM analysis </a:t>
            </a:r>
          </a:p>
          <a:p>
            <a:endParaRPr lang="en-GB" dirty="0"/>
          </a:p>
        </p:txBody>
      </p:sp>
      <p:sp>
        <p:nvSpPr>
          <p:cNvPr id="5" name="Title 1">
            <a:extLst>
              <a:ext uri="{FF2B5EF4-FFF2-40B4-BE49-F238E27FC236}">
                <a16:creationId xmlns:a16="http://schemas.microsoft.com/office/drawing/2014/main" id="{1201081D-F5EF-1B2D-29A1-5A7DE7C017AE}"/>
              </a:ext>
            </a:extLst>
          </p:cNvPr>
          <p:cNvSpPr txBox="1">
            <a:spLocks/>
          </p:cNvSpPr>
          <p:nvPr/>
        </p:nvSpPr>
        <p:spPr>
          <a:xfrm>
            <a:off x="1219600" y="397082"/>
            <a:ext cx="10972400" cy="1144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Titillium Web" panose="00000500000000000000" pitchFamily="2" charset="0"/>
                <a:ea typeface="Titillium Web" panose="00000500000000000000" pitchFamily="2" charset="0"/>
                <a:cs typeface="Arial"/>
                <a:sym typeface="Arial"/>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r>
              <a:rPr lang="en-GB" b="1" kern="0" dirty="0">
                <a:solidFill>
                  <a:schemeClr val="bg2"/>
                </a:solidFill>
              </a:rPr>
              <a:t>RADEM @JUICE </a:t>
            </a:r>
          </a:p>
        </p:txBody>
      </p:sp>
      <p:pic>
        <p:nvPicPr>
          <p:cNvPr id="10" name="Picture 9">
            <a:extLst>
              <a:ext uri="{FF2B5EF4-FFF2-40B4-BE49-F238E27FC236}">
                <a16:creationId xmlns:a16="http://schemas.microsoft.com/office/drawing/2014/main" id="{D87DE779-2812-B15A-DC1A-E22839A9EFB5}"/>
              </a:ext>
            </a:extLst>
          </p:cNvPr>
          <p:cNvPicPr>
            <a:picLocks noChangeAspect="1"/>
          </p:cNvPicPr>
          <p:nvPr/>
        </p:nvPicPr>
        <p:blipFill>
          <a:blip r:embed="rId3"/>
          <a:stretch>
            <a:fillRect/>
          </a:stretch>
        </p:blipFill>
        <p:spPr>
          <a:xfrm>
            <a:off x="738801" y="2089274"/>
            <a:ext cx="4857856" cy="2419965"/>
          </a:xfrm>
          <a:prstGeom prst="rect">
            <a:avLst/>
          </a:prstGeom>
        </p:spPr>
      </p:pic>
      <p:pic>
        <p:nvPicPr>
          <p:cNvPr id="12" name="Picture 11">
            <a:extLst>
              <a:ext uri="{FF2B5EF4-FFF2-40B4-BE49-F238E27FC236}">
                <a16:creationId xmlns:a16="http://schemas.microsoft.com/office/drawing/2014/main" id="{A9DAFF85-0E97-3420-57A3-DFF31AF4B798}"/>
              </a:ext>
            </a:extLst>
          </p:cNvPr>
          <p:cNvPicPr>
            <a:picLocks noChangeAspect="1"/>
          </p:cNvPicPr>
          <p:nvPr/>
        </p:nvPicPr>
        <p:blipFill>
          <a:blip r:embed="rId4"/>
          <a:srcRect r="2910" b="2996"/>
          <a:stretch>
            <a:fillRect/>
          </a:stretch>
        </p:blipFill>
        <p:spPr>
          <a:xfrm>
            <a:off x="6081085" y="103908"/>
            <a:ext cx="5796000" cy="6552000"/>
          </a:xfrm>
          <a:prstGeom prst="rect">
            <a:avLst/>
          </a:prstGeom>
        </p:spPr>
      </p:pic>
      <p:sp>
        <p:nvSpPr>
          <p:cNvPr id="14" name="TextBox 13">
            <a:extLst>
              <a:ext uri="{FF2B5EF4-FFF2-40B4-BE49-F238E27FC236}">
                <a16:creationId xmlns:a16="http://schemas.microsoft.com/office/drawing/2014/main" id="{AFC06D4B-FBD7-089C-FD68-4057A33BCD13}"/>
              </a:ext>
            </a:extLst>
          </p:cNvPr>
          <p:cNvSpPr txBox="1"/>
          <p:nvPr/>
        </p:nvSpPr>
        <p:spPr>
          <a:xfrm>
            <a:off x="599606" y="5494659"/>
            <a:ext cx="5576889" cy="1169551"/>
          </a:xfrm>
          <a:prstGeom prst="rect">
            <a:avLst/>
          </a:prstGeom>
          <a:noFill/>
        </p:spPr>
        <p:txBody>
          <a:bodyPr wrap="square">
            <a:spAutoFit/>
          </a:bodyPr>
          <a:lstStyle/>
          <a:p>
            <a:r>
              <a:rPr lang="en-GB" sz="1400" dirty="0">
                <a:solidFill>
                  <a:srgbClr val="1F497D"/>
                </a:solidFill>
                <a:latin typeface="-apple-system"/>
              </a:rPr>
              <a:t>Pinto, M., Rodrigues, A., Roussos, E., Schmid, D., </a:t>
            </a:r>
            <a:r>
              <a:rPr lang="en-GB" sz="1400" dirty="0" err="1">
                <a:solidFill>
                  <a:srgbClr val="1F497D"/>
                </a:solidFill>
                <a:latin typeface="-apple-system"/>
              </a:rPr>
              <a:t>Volwerk</a:t>
            </a:r>
            <a:r>
              <a:rPr lang="en-GB" sz="1400" dirty="0">
                <a:solidFill>
                  <a:srgbClr val="1F497D"/>
                </a:solidFill>
                <a:latin typeface="-apple-system"/>
              </a:rPr>
              <a:t>, M., </a:t>
            </a:r>
            <a:r>
              <a:rPr lang="en-GB" sz="1400" dirty="0" err="1">
                <a:solidFill>
                  <a:srgbClr val="1F497D"/>
                </a:solidFill>
                <a:latin typeface="-apple-system"/>
              </a:rPr>
              <a:t>Kotsiaros</a:t>
            </a:r>
            <a:r>
              <a:rPr lang="en-GB" sz="1400" dirty="0">
                <a:solidFill>
                  <a:srgbClr val="1F497D"/>
                </a:solidFill>
                <a:latin typeface="-apple-system"/>
              </a:rPr>
              <a:t>, S., Brown, P., Dougherty, M., Arruda, L., and </a:t>
            </a:r>
            <a:r>
              <a:rPr lang="en-GB" sz="1400" dirty="0" err="1">
                <a:solidFill>
                  <a:srgbClr val="1F497D"/>
                </a:solidFill>
                <a:latin typeface="-apple-system"/>
              </a:rPr>
              <a:t>Witasse</a:t>
            </a:r>
            <a:r>
              <a:rPr lang="en-GB" sz="1400" dirty="0">
                <a:solidFill>
                  <a:srgbClr val="1F497D"/>
                </a:solidFill>
                <a:latin typeface="-apple-system"/>
              </a:rPr>
              <a:t>, O.: </a:t>
            </a:r>
            <a:r>
              <a:rPr lang="en-GB" sz="1400" b="1" dirty="0">
                <a:solidFill>
                  <a:srgbClr val="1F497D"/>
                </a:solidFill>
                <a:latin typeface="-apple-system"/>
              </a:rPr>
              <a:t>RADEM observations of the Van Allen belts during the JUICE Lunar-Earth Gravity Assist</a:t>
            </a:r>
            <a:r>
              <a:rPr lang="en-GB" sz="1400" dirty="0">
                <a:solidFill>
                  <a:srgbClr val="1F497D"/>
                </a:solidFill>
                <a:latin typeface="-apple-system"/>
              </a:rPr>
              <a:t>, </a:t>
            </a:r>
            <a:r>
              <a:rPr lang="en-GB" sz="1400" dirty="0" err="1">
                <a:solidFill>
                  <a:srgbClr val="1F497D"/>
                </a:solidFill>
                <a:latin typeface="-apple-system"/>
              </a:rPr>
              <a:t>EGUsphere</a:t>
            </a:r>
            <a:r>
              <a:rPr lang="en-GB" sz="1400" dirty="0">
                <a:solidFill>
                  <a:srgbClr val="1F497D"/>
                </a:solidFill>
                <a:latin typeface="-apple-system"/>
              </a:rPr>
              <a:t> [preprint], https://doi.org/10.5194/egusphere-2026-2055, 2026. (submitted, under discussion)</a:t>
            </a:r>
          </a:p>
        </p:txBody>
      </p:sp>
      <p:sp>
        <p:nvSpPr>
          <p:cNvPr id="16" name="TextBox 15">
            <a:extLst>
              <a:ext uri="{FF2B5EF4-FFF2-40B4-BE49-F238E27FC236}">
                <a16:creationId xmlns:a16="http://schemas.microsoft.com/office/drawing/2014/main" id="{525F879B-097C-5A50-1F70-3482148ECD6D}"/>
              </a:ext>
            </a:extLst>
          </p:cNvPr>
          <p:cNvSpPr txBox="1"/>
          <p:nvPr/>
        </p:nvSpPr>
        <p:spPr>
          <a:xfrm>
            <a:off x="501077" y="4687299"/>
            <a:ext cx="6094268" cy="369332"/>
          </a:xfrm>
          <a:prstGeom prst="rect">
            <a:avLst/>
          </a:prstGeom>
          <a:noFill/>
        </p:spPr>
        <p:txBody>
          <a:bodyPr wrap="square">
            <a:spAutoFit/>
          </a:bodyPr>
          <a:lstStyle/>
          <a:p>
            <a:r>
              <a:rPr lang="en-GB" dirty="0"/>
              <a:t>RADEM can measure energetic electrons, successfully!</a:t>
            </a:r>
          </a:p>
        </p:txBody>
      </p:sp>
    </p:spTree>
    <p:extLst>
      <p:ext uri="{BB962C8B-B14F-4D97-AF65-F5344CB8AC3E}">
        <p14:creationId xmlns:p14="http://schemas.microsoft.com/office/powerpoint/2010/main" val="5719343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3193AEA3-8A99-CD5B-BAE7-B4E9712DFC1A}"/>
              </a:ext>
            </a:extLst>
          </p:cNvPr>
          <p:cNvSpPr txBox="1">
            <a:spLocks/>
          </p:cNvSpPr>
          <p:nvPr/>
        </p:nvSpPr>
        <p:spPr>
          <a:xfrm>
            <a:off x="1010219" y="819901"/>
            <a:ext cx="10771063" cy="984356"/>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0" i="0" u="none" strike="noStrike" cap="none">
                <a:solidFill>
                  <a:schemeClr val="bg2"/>
                </a:solidFill>
                <a:latin typeface="Titillium Web" panose="00000500000000000000" pitchFamily="2" charset="0"/>
                <a:ea typeface="Titillium Web" panose="00000500000000000000" pitchFamily="2"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1219170"/>
            <a:r>
              <a:rPr lang="en-GB" b="1" kern="0" dirty="0">
                <a:solidFill>
                  <a:srgbClr val="002060"/>
                </a:solidFill>
              </a:rPr>
              <a:t>Cruise phase so far</a:t>
            </a:r>
          </a:p>
        </p:txBody>
      </p:sp>
      <p:sp>
        <p:nvSpPr>
          <p:cNvPr id="5" name="TextBox 4">
            <a:extLst>
              <a:ext uri="{FF2B5EF4-FFF2-40B4-BE49-F238E27FC236}">
                <a16:creationId xmlns:a16="http://schemas.microsoft.com/office/drawing/2014/main" id="{C1E9BA10-1A5E-6870-B6A8-2F0BC0C606F9}"/>
              </a:ext>
            </a:extLst>
          </p:cNvPr>
          <p:cNvSpPr txBox="1"/>
          <p:nvPr/>
        </p:nvSpPr>
        <p:spPr>
          <a:xfrm>
            <a:off x="10962888" y="5868020"/>
            <a:ext cx="951571" cy="605422"/>
          </a:xfrm>
          <a:prstGeom prst="rect">
            <a:avLst/>
          </a:prstGeom>
          <a:noFill/>
        </p:spPr>
        <p:txBody>
          <a:bodyPr wrap="square" rtlCol="0">
            <a:spAutoFit/>
          </a:bodyPr>
          <a:lstStyle/>
          <a:p>
            <a:pPr defTabSz="1219170">
              <a:buClr>
                <a:srgbClr val="000000"/>
              </a:buClr>
            </a:pPr>
            <a:r>
              <a:rPr lang="en-GB" sz="1867" i="1" kern="0" dirty="0">
                <a:solidFill>
                  <a:srgbClr val="000000"/>
                </a:solidFill>
                <a:latin typeface="Arial"/>
                <a:cs typeface="Arial"/>
                <a:sym typeface="Arial"/>
              </a:rPr>
              <a:t>Credit</a:t>
            </a:r>
          </a:p>
          <a:p>
            <a:pPr algn="ctr" defTabSz="1219170">
              <a:buClr>
                <a:srgbClr val="000000"/>
              </a:buClr>
            </a:pPr>
            <a:r>
              <a:rPr lang="en-GB" sz="1467" kern="0" dirty="0">
                <a:solidFill>
                  <a:srgbClr val="000000"/>
                </a:solidFill>
                <a:latin typeface="Arial"/>
                <a:cs typeface="Arial"/>
                <a:sym typeface="Arial"/>
              </a:rPr>
              <a:t>M. Pinto</a:t>
            </a:r>
          </a:p>
        </p:txBody>
      </p:sp>
      <p:grpSp>
        <p:nvGrpSpPr>
          <p:cNvPr id="9" name="Group 8">
            <a:extLst>
              <a:ext uri="{FF2B5EF4-FFF2-40B4-BE49-F238E27FC236}">
                <a16:creationId xmlns:a16="http://schemas.microsoft.com/office/drawing/2014/main" id="{5F440C0D-036B-FA12-61EE-E77A38905C6D}"/>
              </a:ext>
            </a:extLst>
          </p:cNvPr>
          <p:cNvGrpSpPr/>
          <p:nvPr/>
        </p:nvGrpSpPr>
        <p:grpSpPr>
          <a:xfrm>
            <a:off x="882125" y="1312079"/>
            <a:ext cx="9501589" cy="4414124"/>
            <a:chOff x="882125" y="1312079"/>
            <a:chExt cx="9501589" cy="4414124"/>
          </a:xfrm>
        </p:grpSpPr>
        <p:pic>
          <p:nvPicPr>
            <p:cNvPr id="4" name="Picture 3">
              <a:extLst>
                <a:ext uri="{FF2B5EF4-FFF2-40B4-BE49-F238E27FC236}">
                  <a16:creationId xmlns:a16="http://schemas.microsoft.com/office/drawing/2014/main" id="{953B7255-1AFE-B505-480F-A534871E6B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2125" y="1312079"/>
              <a:ext cx="9501589" cy="4414124"/>
            </a:xfrm>
            <a:prstGeom prst="rect">
              <a:avLst/>
            </a:prstGeom>
          </p:spPr>
        </p:pic>
        <p:pic>
          <p:nvPicPr>
            <p:cNvPr id="6" name="Picture 5">
              <a:extLst>
                <a:ext uri="{FF2B5EF4-FFF2-40B4-BE49-F238E27FC236}">
                  <a16:creationId xmlns:a16="http://schemas.microsoft.com/office/drawing/2014/main" id="{056E73F8-8AED-16DC-75A7-A63673FBD275}"/>
                </a:ext>
              </a:extLst>
            </p:cNvPr>
            <p:cNvPicPr>
              <a:picLocks noChangeAspect="1"/>
            </p:cNvPicPr>
            <p:nvPr/>
          </p:nvPicPr>
          <p:blipFill>
            <a:blip r:embed="rId3"/>
            <a:stretch>
              <a:fillRect/>
            </a:stretch>
          </p:blipFill>
          <p:spPr>
            <a:xfrm>
              <a:off x="2953062" y="1461327"/>
              <a:ext cx="1310754" cy="685859"/>
            </a:xfrm>
            <a:prstGeom prst="rect">
              <a:avLst/>
            </a:prstGeom>
          </p:spPr>
        </p:pic>
        <p:pic>
          <p:nvPicPr>
            <p:cNvPr id="8" name="Picture 7">
              <a:extLst>
                <a:ext uri="{FF2B5EF4-FFF2-40B4-BE49-F238E27FC236}">
                  <a16:creationId xmlns:a16="http://schemas.microsoft.com/office/drawing/2014/main" id="{61C6967E-E534-C0CF-63BC-BA8D8B18BD6F}"/>
                </a:ext>
              </a:extLst>
            </p:cNvPr>
            <p:cNvPicPr>
              <a:picLocks noChangeAspect="1"/>
            </p:cNvPicPr>
            <p:nvPr/>
          </p:nvPicPr>
          <p:blipFill>
            <a:blip r:embed="rId4"/>
            <a:stretch>
              <a:fillRect/>
            </a:stretch>
          </p:blipFill>
          <p:spPr>
            <a:xfrm>
              <a:off x="4779437" y="1945288"/>
              <a:ext cx="548688" cy="548688"/>
            </a:xfrm>
            <a:prstGeom prst="rect">
              <a:avLst/>
            </a:prstGeom>
          </p:spPr>
        </p:pic>
      </p:grpSp>
    </p:spTree>
    <p:extLst>
      <p:ext uri="{BB962C8B-B14F-4D97-AF65-F5344CB8AC3E}">
        <p14:creationId xmlns:p14="http://schemas.microsoft.com/office/powerpoint/2010/main" val="16513243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F73276B-B535-2E3D-7578-CD5FC8210561}"/>
              </a:ext>
            </a:extLst>
          </p:cNvPr>
          <p:cNvSpPr txBox="1">
            <a:spLocks/>
          </p:cNvSpPr>
          <p:nvPr/>
        </p:nvSpPr>
        <p:spPr>
          <a:xfrm>
            <a:off x="762000" y="1523999"/>
            <a:ext cx="5334000" cy="3535018"/>
          </a:xfrm>
          <a:prstGeom prst="rect">
            <a:avLst/>
          </a:prstGeom>
        </p:spPr>
        <p:txBody>
          <a:bodyPr anchor="ctr">
            <a:normAutofit/>
          </a:bodyPr>
          <a:lstStyle>
            <a:lvl1pPr algn="l" defTabSz="599002" rtl="0" eaLnBrk="0" fontAlgn="base" hangingPunct="0">
              <a:lnSpc>
                <a:spcPct val="93000"/>
              </a:lnSpc>
              <a:spcBef>
                <a:spcPct val="0"/>
              </a:spcBef>
              <a:spcAft>
                <a:spcPct val="0"/>
              </a:spcAft>
              <a:buClr>
                <a:srgbClr val="000000"/>
              </a:buClr>
              <a:buSzPct val="100000"/>
              <a:buFont typeface="Times New Roman" panose="02020603050405020304" pitchFamily="18" charset="0"/>
              <a:defRPr sz="1867" kern="1200">
                <a:solidFill>
                  <a:srgbClr val="000000"/>
                </a:solidFill>
                <a:latin typeface="+mj-lt"/>
                <a:ea typeface="+mj-ea"/>
                <a:cs typeface="+mj-cs"/>
              </a:defRPr>
            </a:lvl1pPr>
            <a:lvl2pPr algn="l" defTabSz="599002" rtl="0" eaLnBrk="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2pPr>
            <a:lvl3pPr algn="l" defTabSz="599002" rtl="0" eaLnBrk="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3pPr>
            <a:lvl4pPr algn="l" defTabSz="599002" rtl="0" eaLnBrk="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4pPr>
            <a:lvl5pPr algn="l" defTabSz="599002" rtl="0" eaLnBrk="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5pPr>
            <a:lvl6pPr marL="3352716" indent="-304792" algn="l" defTabSz="599002" rtl="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6pPr>
            <a:lvl7pPr marL="3962301" indent="-304792" algn="l" defTabSz="599002" rtl="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7pPr>
            <a:lvl8pPr marL="4571886" indent="-304792" algn="l" defTabSz="599002" rtl="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8pPr>
            <a:lvl9pPr marL="5181470" indent="-304792" algn="l" defTabSz="599002" rtl="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9pPr>
          </a:lstStyle>
          <a:p>
            <a:r>
              <a:rPr lang="pt-PT" sz="8000" dirty="0">
                <a:solidFill>
                  <a:srgbClr val="FFFFFF"/>
                </a:solidFill>
              </a:rPr>
              <a:t>Mercury</a:t>
            </a:r>
          </a:p>
        </p:txBody>
      </p:sp>
      <p:pic>
        <p:nvPicPr>
          <p:cNvPr id="2050" name="Picture 2">
            <a:extLst>
              <a:ext uri="{FF2B5EF4-FFF2-40B4-BE49-F238E27FC236}">
                <a16:creationId xmlns:a16="http://schemas.microsoft.com/office/drawing/2014/main" id="{8BF00A8E-3640-8A81-427B-BD65D337CF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5456" y="148107"/>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669C52D0-DE49-DFB7-A50F-A713FF99276A}"/>
              </a:ext>
            </a:extLst>
          </p:cNvPr>
          <p:cNvSpPr txBox="1">
            <a:spLocks/>
          </p:cNvSpPr>
          <p:nvPr/>
        </p:nvSpPr>
        <p:spPr>
          <a:xfrm>
            <a:off x="1633308" y="1730859"/>
            <a:ext cx="5334000" cy="3535018"/>
          </a:xfrm>
          <a:prstGeom prst="rect">
            <a:avLst/>
          </a:prstGeom>
        </p:spPr>
        <p:txBody>
          <a:bodyPr anchor="ctr">
            <a:normAutofit/>
          </a:bodyPr>
          <a:lstStyle>
            <a:lvl1pPr algn="l" defTabSz="599002" rtl="0" eaLnBrk="0" fontAlgn="base" hangingPunct="0">
              <a:lnSpc>
                <a:spcPct val="93000"/>
              </a:lnSpc>
              <a:spcBef>
                <a:spcPct val="0"/>
              </a:spcBef>
              <a:spcAft>
                <a:spcPct val="0"/>
              </a:spcAft>
              <a:buClr>
                <a:srgbClr val="000000"/>
              </a:buClr>
              <a:buSzPct val="100000"/>
              <a:buFont typeface="Times New Roman" panose="02020603050405020304" pitchFamily="18" charset="0"/>
              <a:defRPr sz="1867" kern="1200">
                <a:solidFill>
                  <a:srgbClr val="000000"/>
                </a:solidFill>
                <a:latin typeface="+mj-lt"/>
                <a:ea typeface="+mj-ea"/>
                <a:cs typeface="+mj-cs"/>
              </a:defRPr>
            </a:lvl1pPr>
            <a:lvl2pPr algn="l" defTabSz="599002" rtl="0" eaLnBrk="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2pPr>
            <a:lvl3pPr algn="l" defTabSz="599002" rtl="0" eaLnBrk="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3pPr>
            <a:lvl4pPr algn="l" defTabSz="599002" rtl="0" eaLnBrk="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4pPr>
            <a:lvl5pPr algn="l" defTabSz="599002" rtl="0" eaLnBrk="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5pPr>
            <a:lvl6pPr marL="3352716" indent="-304792" algn="l" defTabSz="599002" rtl="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6pPr>
            <a:lvl7pPr marL="3962301" indent="-304792" algn="l" defTabSz="599002" rtl="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7pPr>
            <a:lvl8pPr marL="4571886" indent="-304792" algn="l" defTabSz="599002" rtl="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8pPr>
            <a:lvl9pPr marL="5181470" indent="-304792" algn="l" defTabSz="599002" rtl="0" fontAlgn="base" hangingPunct="0">
              <a:lnSpc>
                <a:spcPct val="93000"/>
              </a:lnSpc>
              <a:spcBef>
                <a:spcPct val="0"/>
              </a:spcBef>
              <a:spcAft>
                <a:spcPct val="0"/>
              </a:spcAft>
              <a:buClr>
                <a:srgbClr val="000000"/>
              </a:buClr>
              <a:buSzPct val="100000"/>
              <a:buFont typeface="Times New Roman" panose="02020603050405020304" pitchFamily="18" charset="0"/>
              <a:defRPr sz="1867">
                <a:solidFill>
                  <a:srgbClr val="000000"/>
                </a:solidFill>
                <a:latin typeface="Arial" panose="020B0604020202020204" pitchFamily="34" charset="0"/>
                <a:cs typeface="Arial" panose="020B0604020202020204" pitchFamily="34" charset="0"/>
              </a:defRPr>
            </a:lvl9pPr>
          </a:lstStyle>
          <a:p>
            <a:r>
              <a:rPr lang="pt-PT" sz="8000" dirty="0">
                <a:solidFill>
                  <a:srgbClr val="FFFFFF"/>
                </a:solidFill>
              </a:rPr>
              <a:t>M</a:t>
            </a:r>
          </a:p>
        </p:txBody>
      </p:sp>
      <p:sp>
        <p:nvSpPr>
          <p:cNvPr id="25" name="TextBox 24">
            <a:extLst>
              <a:ext uri="{FF2B5EF4-FFF2-40B4-BE49-F238E27FC236}">
                <a16:creationId xmlns:a16="http://schemas.microsoft.com/office/drawing/2014/main" id="{EED51E35-27D6-D744-3F93-FC1057D94DA2}"/>
              </a:ext>
            </a:extLst>
          </p:cNvPr>
          <p:cNvSpPr txBox="1"/>
          <p:nvPr/>
        </p:nvSpPr>
        <p:spPr>
          <a:xfrm>
            <a:off x="4161953" y="3105434"/>
            <a:ext cx="538498" cy="1015663"/>
          </a:xfrm>
          <a:prstGeom prst="rect">
            <a:avLst/>
          </a:prstGeom>
          <a:noFill/>
        </p:spPr>
        <p:txBody>
          <a:bodyPr wrap="square">
            <a:spAutoFit/>
          </a:bodyPr>
          <a:lstStyle/>
          <a:p>
            <a:r>
              <a:rPr kumimoji="0" lang="pt-PT" sz="6000" b="0" i="0" u="none" strike="noStrike" kern="1200" cap="none" spc="0" normalizeH="0" baseline="0" noProof="0" dirty="0">
                <a:ln>
                  <a:noFill/>
                </a:ln>
                <a:solidFill>
                  <a:srgbClr val="FFFFFF"/>
                </a:solidFill>
                <a:effectLst/>
                <a:uLnTx/>
                <a:uFillTx/>
                <a:latin typeface="Arial"/>
                <a:cs typeface="Arial"/>
              </a:rPr>
              <a:t>U</a:t>
            </a:r>
            <a:endParaRPr lang="en-GB" sz="6000" dirty="0"/>
          </a:p>
        </p:txBody>
      </p:sp>
      <p:sp>
        <p:nvSpPr>
          <p:cNvPr id="29" name="TextBox 28">
            <a:extLst>
              <a:ext uri="{FF2B5EF4-FFF2-40B4-BE49-F238E27FC236}">
                <a16:creationId xmlns:a16="http://schemas.microsoft.com/office/drawing/2014/main" id="{E13B7206-53FC-E8A7-B20A-BB4D3531A46B}"/>
              </a:ext>
            </a:extLst>
          </p:cNvPr>
          <p:cNvSpPr txBox="1"/>
          <p:nvPr/>
        </p:nvSpPr>
        <p:spPr>
          <a:xfrm>
            <a:off x="2537137" y="2813772"/>
            <a:ext cx="720987" cy="1323439"/>
          </a:xfrm>
          <a:prstGeom prst="rect">
            <a:avLst/>
          </a:prstGeom>
          <a:noFill/>
        </p:spPr>
        <p:txBody>
          <a:bodyPr wrap="square">
            <a:spAutoFit/>
          </a:bodyPr>
          <a:lstStyle/>
          <a:p>
            <a:r>
              <a:rPr kumimoji="0" lang="pt-PT" sz="8000" b="0" i="0" u="none" strike="noStrike" kern="1200" cap="none" spc="0" normalizeH="0" baseline="0" noProof="0" dirty="0">
                <a:ln>
                  <a:noFill/>
                </a:ln>
                <a:solidFill>
                  <a:srgbClr val="FFFFFF"/>
                </a:solidFill>
                <a:effectLst/>
                <a:uLnTx/>
                <a:uFillTx/>
                <a:latin typeface="Arial"/>
                <a:ea typeface="+mn-ea"/>
                <a:cs typeface="Arial"/>
              </a:rPr>
              <a:t>e</a:t>
            </a:r>
            <a:endParaRPr lang="en-GB" dirty="0"/>
          </a:p>
        </p:txBody>
      </p:sp>
      <p:sp>
        <p:nvSpPr>
          <p:cNvPr id="33" name="TextBox 32">
            <a:extLst>
              <a:ext uri="{FF2B5EF4-FFF2-40B4-BE49-F238E27FC236}">
                <a16:creationId xmlns:a16="http://schemas.microsoft.com/office/drawing/2014/main" id="{68C002EA-2831-74F4-B8D0-BABEFB32E96B}"/>
              </a:ext>
            </a:extLst>
          </p:cNvPr>
          <p:cNvSpPr txBox="1"/>
          <p:nvPr/>
        </p:nvSpPr>
        <p:spPr>
          <a:xfrm>
            <a:off x="3168203" y="2783942"/>
            <a:ext cx="515156" cy="1323439"/>
          </a:xfrm>
          <a:prstGeom prst="rect">
            <a:avLst/>
          </a:prstGeom>
          <a:noFill/>
        </p:spPr>
        <p:txBody>
          <a:bodyPr wrap="square">
            <a:spAutoFit/>
          </a:bodyPr>
          <a:lstStyle/>
          <a:p>
            <a:r>
              <a:rPr lang="pt-PT" sz="8000" dirty="0">
                <a:solidFill>
                  <a:srgbClr val="FFFFFF"/>
                </a:solidFill>
              </a:rPr>
              <a:t>r</a:t>
            </a:r>
            <a:endParaRPr lang="en-GB" sz="8000" dirty="0"/>
          </a:p>
        </p:txBody>
      </p:sp>
      <p:sp>
        <p:nvSpPr>
          <p:cNvPr id="37" name="TextBox 36">
            <a:extLst>
              <a:ext uri="{FF2B5EF4-FFF2-40B4-BE49-F238E27FC236}">
                <a16:creationId xmlns:a16="http://schemas.microsoft.com/office/drawing/2014/main" id="{5FFA114B-6A4C-FFAC-7ADF-26C8AFD238C8}"/>
              </a:ext>
            </a:extLst>
          </p:cNvPr>
          <p:cNvSpPr txBox="1"/>
          <p:nvPr/>
        </p:nvSpPr>
        <p:spPr>
          <a:xfrm>
            <a:off x="5218254" y="3096038"/>
            <a:ext cx="436514" cy="1015663"/>
          </a:xfrm>
          <a:prstGeom prst="rect">
            <a:avLst/>
          </a:prstGeom>
          <a:noFill/>
        </p:spPr>
        <p:txBody>
          <a:bodyPr wrap="square">
            <a:spAutoFit/>
          </a:bodyPr>
          <a:lstStyle/>
          <a:p>
            <a:r>
              <a:rPr kumimoji="0" lang="pt-PT" sz="6000" b="0" i="0" u="none" strike="noStrike" kern="1200" cap="none" spc="0" normalizeH="0" baseline="0" noProof="0" dirty="0">
                <a:ln>
                  <a:noFill/>
                </a:ln>
                <a:solidFill>
                  <a:srgbClr val="FFFFFF"/>
                </a:solidFill>
                <a:effectLst/>
                <a:uLnTx/>
                <a:uFillTx/>
                <a:latin typeface="Arial"/>
                <a:cs typeface="Arial"/>
              </a:rPr>
              <a:t>Y</a:t>
            </a:r>
            <a:endParaRPr lang="en-GB" sz="6000" dirty="0"/>
          </a:p>
        </p:txBody>
      </p:sp>
      <p:sp>
        <p:nvSpPr>
          <p:cNvPr id="45" name="TextBox 44">
            <a:extLst>
              <a:ext uri="{FF2B5EF4-FFF2-40B4-BE49-F238E27FC236}">
                <a16:creationId xmlns:a16="http://schemas.microsoft.com/office/drawing/2014/main" id="{0A78F221-CA67-2B78-6BD7-B74F0A8377E4}"/>
              </a:ext>
            </a:extLst>
          </p:cNvPr>
          <p:cNvSpPr txBox="1"/>
          <p:nvPr/>
        </p:nvSpPr>
        <p:spPr>
          <a:xfrm>
            <a:off x="3569914" y="2797658"/>
            <a:ext cx="569037" cy="1323439"/>
          </a:xfrm>
          <a:prstGeom prst="rect">
            <a:avLst/>
          </a:prstGeom>
          <a:noFill/>
        </p:spPr>
        <p:txBody>
          <a:bodyPr wrap="square">
            <a:spAutoFit/>
          </a:bodyPr>
          <a:lstStyle/>
          <a:p>
            <a:r>
              <a:rPr kumimoji="0" lang="pt-PT" sz="8000" b="0" i="0" u="none" strike="noStrike" kern="1200" cap="none" spc="0" normalizeH="0" baseline="0" noProof="0" dirty="0">
                <a:ln>
                  <a:noFill/>
                </a:ln>
                <a:solidFill>
                  <a:srgbClr val="FFFFFF"/>
                </a:solidFill>
                <a:effectLst/>
                <a:uLnTx/>
                <a:uFillTx/>
                <a:latin typeface="Arial"/>
                <a:ea typeface="+mn-ea"/>
                <a:cs typeface="Arial"/>
              </a:rPr>
              <a:t>c</a:t>
            </a:r>
            <a:endParaRPr lang="en-GB" dirty="0"/>
          </a:p>
        </p:txBody>
      </p:sp>
      <p:sp>
        <p:nvSpPr>
          <p:cNvPr id="47" name="TextBox 46">
            <a:extLst>
              <a:ext uri="{FF2B5EF4-FFF2-40B4-BE49-F238E27FC236}">
                <a16:creationId xmlns:a16="http://schemas.microsoft.com/office/drawing/2014/main" id="{625E9D62-C0CC-C750-BFA3-5091FAAE62BC}"/>
              </a:ext>
            </a:extLst>
          </p:cNvPr>
          <p:cNvSpPr txBox="1"/>
          <p:nvPr/>
        </p:nvSpPr>
        <p:spPr>
          <a:xfrm>
            <a:off x="4818420" y="2831992"/>
            <a:ext cx="563839" cy="1323439"/>
          </a:xfrm>
          <a:prstGeom prst="rect">
            <a:avLst/>
          </a:prstGeom>
          <a:noFill/>
        </p:spPr>
        <p:txBody>
          <a:bodyPr wrap="square">
            <a:spAutoFit/>
          </a:bodyPr>
          <a:lstStyle/>
          <a:p>
            <a:r>
              <a:rPr kumimoji="0" lang="pt-PT" sz="8000" b="0" i="0" u="none" strike="noStrike" kern="1200" cap="none" spc="0" normalizeH="0" baseline="0" noProof="0" dirty="0">
                <a:ln>
                  <a:noFill/>
                </a:ln>
                <a:solidFill>
                  <a:srgbClr val="FFFFFF"/>
                </a:solidFill>
                <a:effectLst/>
                <a:uLnTx/>
                <a:uFillTx/>
                <a:latin typeface="Arial"/>
                <a:ea typeface="+mn-ea"/>
                <a:cs typeface="Arial"/>
              </a:rPr>
              <a:t>r</a:t>
            </a:r>
            <a:endParaRPr lang="en-GB" sz="8000" dirty="0"/>
          </a:p>
        </p:txBody>
      </p:sp>
    </p:spTree>
    <p:extLst>
      <p:ext uri="{BB962C8B-B14F-4D97-AF65-F5344CB8AC3E}">
        <p14:creationId xmlns:p14="http://schemas.microsoft.com/office/powerpoint/2010/main" val="2022123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5" grpId="0"/>
      <p:bldP spid="29" grpId="0"/>
      <p:bldP spid="33" grpId="0"/>
      <p:bldP spid="37" grpId="0"/>
      <p:bldP spid="45" grpId="0"/>
      <p:bldP spid="47"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satellite in space&#10;&#10;Description automatically generated with medium confidence">
            <a:extLst>
              <a:ext uri="{FF2B5EF4-FFF2-40B4-BE49-F238E27FC236}">
                <a16:creationId xmlns:a16="http://schemas.microsoft.com/office/drawing/2014/main" id="{40B512F5-9801-EE0A-09D4-DB259560FDAB}"/>
              </a:ext>
            </a:extLst>
          </p:cNvPr>
          <p:cNvPicPr>
            <a:picLocks noChangeAspect="1"/>
          </p:cNvPicPr>
          <p:nvPr/>
        </p:nvPicPr>
        <p:blipFill rotWithShape="1">
          <a:blip r:embed="rId2">
            <a:extLst>
              <a:ext uri="{28A0092B-C50C-407E-A947-70E740481C1C}">
                <a14:useLocalDpi xmlns:a14="http://schemas.microsoft.com/office/drawing/2010/main" val="0"/>
              </a:ext>
            </a:extLst>
          </a:blip>
          <a:srcRect r="20689"/>
          <a:stretch/>
        </p:blipFill>
        <p:spPr>
          <a:xfrm>
            <a:off x="1" y="10"/>
            <a:ext cx="9669642" cy="6857990"/>
          </a:xfrm>
          <a:prstGeom prst="rect">
            <a:avLst/>
          </a:prstGeom>
        </p:spPr>
      </p:pic>
      <p:sp>
        <p:nvSpPr>
          <p:cNvPr id="15" name="Rectangle 1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Google Shape;92;p18">
            <a:extLst>
              <a:ext uri="{FF2B5EF4-FFF2-40B4-BE49-F238E27FC236}">
                <a16:creationId xmlns:a16="http://schemas.microsoft.com/office/drawing/2014/main" id="{736A42BE-C74F-A292-7F90-8B288C2CA8D1}"/>
              </a:ext>
            </a:extLst>
          </p:cNvPr>
          <p:cNvSpPr txBox="1">
            <a:spLocks/>
          </p:cNvSpPr>
          <p:nvPr/>
        </p:nvSpPr>
        <p:spPr>
          <a:xfrm>
            <a:off x="7531610" y="365125"/>
            <a:ext cx="3822189" cy="1899912"/>
          </a:xfrm>
          <a:prstGeom prst="rect">
            <a:avLst/>
          </a:prstGeom>
        </p:spPr>
        <p:txBody>
          <a:bodyPr spcFirstLastPara="1" vert="horz" lIns="91440" tIns="45720" rIns="91440" bIns="45720" rtlCol="0" anchor="ct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1pPr>
            <a:lvl2pPr marR="0" lvl="1"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2pPr>
            <a:lvl3pPr marR="0" lvl="2"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3pPr>
            <a:lvl4pPr marR="0" lvl="3"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4pPr>
            <a:lvl5pPr marR="0" lvl="4"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5pPr>
            <a:lvl6pPr marR="0" lvl="5"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6pPr>
            <a:lvl7pPr marR="0" lvl="6"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7pPr>
            <a:lvl8pPr marR="0" lvl="7"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8pPr>
            <a:lvl9pPr marR="0" lvl="8"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9pPr>
          </a:lstStyle>
          <a:p>
            <a:pPr>
              <a:lnSpc>
                <a:spcPct val="90000"/>
              </a:lnSpc>
              <a:spcBef>
                <a:spcPct val="0"/>
              </a:spcBef>
              <a:spcAft>
                <a:spcPts val="600"/>
              </a:spcAft>
              <a:buClr>
                <a:srgbClr val="000000"/>
              </a:buClr>
              <a:defRPr/>
            </a:pPr>
            <a:r>
              <a:rPr lang="en-US" sz="4000" b="1">
                <a:solidFill>
                  <a:schemeClr val="tx1"/>
                </a:solidFill>
                <a:latin typeface="+mj-lt"/>
                <a:ea typeface="+mj-ea"/>
                <a:cs typeface="+mj-cs"/>
              </a:rPr>
              <a:t>BepiColombo Mission </a:t>
            </a:r>
          </a:p>
        </p:txBody>
      </p:sp>
      <p:sp>
        <p:nvSpPr>
          <p:cNvPr id="2" name="TextBox 1">
            <a:extLst>
              <a:ext uri="{FF2B5EF4-FFF2-40B4-BE49-F238E27FC236}">
                <a16:creationId xmlns:a16="http://schemas.microsoft.com/office/drawing/2014/main" id="{57176FD4-0E89-9A91-F031-36A84A895835}"/>
              </a:ext>
            </a:extLst>
          </p:cNvPr>
          <p:cNvSpPr txBox="1"/>
          <p:nvPr/>
        </p:nvSpPr>
        <p:spPr>
          <a:xfrm>
            <a:off x="7531610" y="2434201"/>
            <a:ext cx="3822189" cy="3742762"/>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100" b="0" i="0" dirty="0">
                <a:effectLst/>
              </a:rPr>
              <a:t>Understand the </a:t>
            </a:r>
            <a:r>
              <a:rPr lang="en-US" sz="1100" b="1" i="0" dirty="0">
                <a:effectLst/>
              </a:rPr>
              <a:t>origin &amp; evolution </a:t>
            </a:r>
            <a:r>
              <a:rPr lang="en-US" sz="1100" b="0" i="0" dirty="0">
                <a:effectLst/>
              </a:rPr>
              <a:t>of Mercury and its surrounding environment:</a:t>
            </a:r>
          </a:p>
          <a:p>
            <a:pPr indent="-228600">
              <a:lnSpc>
                <a:spcPct val="90000"/>
              </a:lnSpc>
              <a:spcAft>
                <a:spcPts val="600"/>
              </a:spcAft>
              <a:buFont typeface="Arial" panose="020B0604020202020204" pitchFamily="34" charset="0"/>
              <a:buChar char="•"/>
            </a:pPr>
            <a:r>
              <a:rPr lang="en-US" sz="1100" b="0" i="0" dirty="0">
                <a:effectLst/>
              </a:rPr>
              <a:t>	</a:t>
            </a:r>
            <a:r>
              <a:rPr lang="en-US" sz="1100" dirty="0"/>
              <a:t>T</a:t>
            </a:r>
            <a:r>
              <a:rPr lang="en-US" sz="1100" b="0" i="0" dirty="0">
                <a:effectLst/>
              </a:rPr>
              <a:t>he planet closest to the Sun</a:t>
            </a:r>
          </a:p>
          <a:p>
            <a:pPr indent="-228600">
              <a:lnSpc>
                <a:spcPct val="90000"/>
              </a:lnSpc>
              <a:spcAft>
                <a:spcPts val="600"/>
              </a:spcAft>
              <a:buFont typeface="Arial" panose="020B0604020202020204" pitchFamily="34" charset="0"/>
              <a:buChar char="•"/>
            </a:pPr>
            <a:r>
              <a:rPr lang="en-US" sz="1100" dirty="0"/>
              <a:t>	T</a:t>
            </a:r>
            <a:r>
              <a:rPr lang="en-US" sz="1100" b="0" i="0" dirty="0">
                <a:effectLst/>
              </a:rPr>
              <a:t>he only terrestrial planet besides Earth with a self-sustained magnetic field</a:t>
            </a:r>
          </a:p>
          <a:p>
            <a:pPr indent="-228600">
              <a:lnSpc>
                <a:spcPct val="90000"/>
              </a:lnSpc>
              <a:spcAft>
                <a:spcPts val="600"/>
              </a:spcAft>
              <a:buFont typeface="Arial" panose="020B0604020202020204" pitchFamily="34" charset="0"/>
              <a:buChar char="•"/>
            </a:pPr>
            <a:r>
              <a:rPr lang="en-US" sz="1100" dirty="0"/>
              <a:t>	T</a:t>
            </a:r>
            <a:r>
              <a:rPr lang="en-US" sz="1100" b="0" i="0" dirty="0">
                <a:effectLst/>
              </a:rPr>
              <a:t>he smallest planet in our Solar System. </a:t>
            </a:r>
          </a:p>
          <a:p>
            <a:pPr indent="-228600">
              <a:lnSpc>
                <a:spcPct val="90000"/>
              </a:lnSpc>
              <a:spcAft>
                <a:spcPts val="600"/>
              </a:spcAft>
              <a:buFont typeface="Arial" panose="020B0604020202020204" pitchFamily="34" charset="0"/>
              <a:buChar char="•"/>
            </a:pPr>
            <a:endParaRPr lang="en-US" sz="1100" dirty="0"/>
          </a:p>
          <a:p>
            <a:pPr indent="-228600">
              <a:lnSpc>
                <a:spcPct val="90000"/>
              </a:lnSpc>
              <a:spcAft>
                <a:spcPts val="600"/>
              </a:spcAft>
              <a:buFont typeface="Arial" panose="020B0604020202020204" pitchFamily="34" charset="0"/>
              <a:buChar char="•"/>
            </a:pPr>
            <a:r>
              <a:rPr lang="en-US" sz="1100" b="0" i="0" dirty="0">
                <a:effectLst/>
              </a:rPr>
              <a:t>	Key planet for understanding the </a:t>
            </a:r>
            <a:r>
              <a:rPr lang="en-US" sz="1100" b="1" i="0" dirty="0">
                <a:effectLst/>
              </a:rPr>
              <a:t>evolutionary history of our Solar System</a:t>
            </a:r>
            <a:r>
              <a:rPr lang="en-US" sz="1100" b="0" i="0" dirty="0">
                <a:effectLst/>
              </a:rPr>
              <a:t> and therefore also for the question of </a:t>
            </a:r>
            <a:r>
              <a:rPr lang="en-US" sz="1100" b="1" i="0" dirty="0">
                <a:effectLst/>
              </a:rPr>
              <a:t>how the Earth and our Planetary System were formed</a:t>
            </a:r>
            <a:r>
              <a:rPr lang="en-US" sz="1100" b="0" i="0" dirty="0">
                <a:effectLst/>
              </a:rPr>
              <a:t>.</a:t>
            </a:r>
          </a:p>
          <a:p>
            <a:pPr indent="-228600">
              <a:lnSpc>
                <a:spcPct val="90000"/>
              </a:lnSpc>
              <a:spcAft>
                <a:spcPts val="600"/>
              </a:spcAft>
              <a:buFont typeface="Arial" panose="020B0604020202020204" pitchFamily="34" charset="0"/>
              <a:buChar char="•"/>
            </a:pPr>
            <a:endParaRPr lang="en-US" sz="1100" b="0" i="0" dirty="0">
              <a:effectLst/>
            </a:endParaRPr>
          </a:p>
          <a:p>
            <a:pPr indent="-228600">
              <a:lnSpc>
                <a:spcPct val="90000"/>
              </a:lnSpc>
              <a:spcAft>
                <a:spcPts val="600"/>
              </a:spcAft>
              <a:buFont typeface="Arial" panose="020B0604020202020204" pitchFamily="34" charset="0"/>
              <a:buChar char="•"/>
            </a:pPr>
            <a:r>
              <a:rPr lang="en-US" sz="1100" b="0" i="0" dirty="0">
                <a:effectLst/>
              </a:rPr>
              <a:t>The scientific objectives focus on a global characterization of Mercury through the investigation of </a:t>
            </a:r>
            <a:r>
              <a:rPr lang="en-US" sz="1100" i="0" dirty="0">
                <a:effectLst/>
              </a:rPr>
              <a:t>its</a:t>
            </a:r>
            <a:r>
              <a:rPr lang="en-US" sz="1100" b="1" i="0" dirty="0">
                <a:effectLst/>
              </a:rPr>
              <a:t> interior, surface, exosphere, and magnetosphere. </a:t>
            </a:r>
          </a:p>
          <a:p>
            <a:pPr indent="-228600">
              <a:lnSpc>
                <a:spcPct val="90000"/>
              </a:lnSpc>
              <a:spcAft>
                <a:spcPts val="600"/>
              </a:spcAft>
              <a:buFont typeface="Arial" panose="020B0604020202020204" pitchFamily="34" charset="0"/>
              <a:buChar char="•"/>
            </a:pPr>
            <a:endParaRPr lang="en-US" sz="1100" dirty="0"/>
          </a:p>
          <a:p>
            <a:pPr indent="-228600">
              <a:lnSpc>
                <a:spcPct val="90000"/>
              </a:lnSpc>
              <a:spcAft>
                <a:spcPts val="600"/>
              </a:spcAft>
              <a:buFont typeface="Arial" panose="020B0604020202020204" pitchFamily="34" charset="0"/>
              <a:buChar char="•"/>
            </a:pPr>
            <a:r>
              <a:rPr lang="en-US" sz="1100" b="0" i="0" dirty="0">
                <a:effectLst/>
              </a:rPr>
              <a:t>Perform</a:t>
            </a:r>
            <a:r>
              <a:rPr lang="en-US" sz="1100" dirty="0"/>
              <a:t> tests on</a:t>
            </a:r>
            <a:r>
              <a:rPr lang="en-US" sz="1100" b="0" i="0" dirty="0">
                <a:effectLst/>
              </a:rPr>
              <a:t> Einstein’s theory of general relativity. </a:t>
            </a:r>
          </a:p>
        </p:txBody>
      </p:sp>
    </p:spTree>
    <p:extLst>
      <p:ext uri="{BB962C8B-B14F-4D97-AF65-F5344CB8AC3E}">
        <p14:creationId xmlns:p14="http://schemas.microsoft.com/office/powerpoint/2010/main" val="38834074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8D0918-496A-9C0C-396E-9D2C2D9A50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808" y="1806702"/>
            <a:ext cx="10692384" cy="3244596"/>
          </a:xfrm>
          <a:prstGeom prst="rect">
            <a:avLst/>
          </a:prstGeom>
        </p:spPr>
      </p:pic>
      <p:sp>
        <p:nvSpPr>
          <p:cNvPr id="5" name="TextBox 4">
            <a:extLst>
              <a:ext uri="{FF2B5EF4-FFF2-40B4-BE49-F238E27FC236}">
                <a16:creationId xmlns:a16="http://schemas.microsoft.com/office/drawing/2014/main" id="{F9AA244A-2744-11B4-DAA8-8A216107F8D4}"/>
              </a:ext>
            </a:extLst>
          </p:cNvPr>
          <p:cNvSpPr txBox="1"/>
          <p:nvPr/>
        </p:nvSpPr>
        <p:spPr>
          <a:xfrm>
            <a:off x="1042101" y="931532"/>
            <a:ext cx="6094948" cy="461665"/>
          </a:xfrm>
          <a:prstGeom prst="rect">
            <a:avLst/>
          </a:prstGeom>
          <a:noFill/>
        </p:spPr>
        <p:txBody>
          <a:bodyPr wrap="square">
            <a:spAutoFit/>
          </a:bodyPr>
          <a:lstStyle/>
          <a:p>
            <a:r>
              <a:rPr lang="en-US" sz="2400" b="1" dirty="0" err="1">
                <a:solidFill>
                  <a:schemeClr val="tx1"/>
                </a:solidFill>
                <a:latin typeface="+mj-lt"/>
                <a:ea typeface="+mj-ea"/>
                <a:cs typeface="+mj-cs"/>
              </a:rPr>
              <a:t>BepiColombo</a:t>
            </a:r>
            <a:r>
              <a:rPr lang="en-US" sz="2400" b="1" dirty="0">
                <a:solidFill>
                  <a:schemeClr val="tx1"/>
                </a:solidFill>
                <a:latin typeface="+mj-lt"/>
                <a:ea typeface="+mj-ea"/>
                <a:cs typeface="+mj-cs"/>
              </a:rPr>
              <a:t> timeline</a:t>
            </a:r>
            <a:endParaRPr lang="en-GB" sz="2400" dirty="0"/>
          </a:p>
        </p:txBody>
      </p:sp>
    </p:spTree>
    <p:extLst>
      <p:ext uri="{BB962C8B-B14F-4D97-AF65-F5344CB8AC3E}">
        <p14:creationId xmlns:p14="http://schemas.microsoft.com/office/powerpoint/2010/main" val="25711591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Imagem 1" descr="Uma imagem com satélite, transporte, preto, céu noturno&#10;&#10;Descrição gerada automaticamente">
            <a:extLst>
              <a:ext uri="{FF2B5EF4-FFF2-40B4-BE49-F238E27FC236}">
                <a16:creationId xmlns:a16="http://schemas.microsoft.com/office/drawing/2014/main" id="{86D3E74E-905F-466E-E4B3-FF9B9B071E2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484505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92;p18">
            <a:extLst>
              <a:ext uri="{FF2B5EF4-FFF2-40B4-BE49-F238E27FC236}">
                <a16:creationId xmlns:a16="http://schemas.microsoft.com/office/drawing/2014/main" id="{736A42BE-C74F-A292-7F90-8B288C2CA8D1}"/>
              </a:ext>
            </a:extLst>
          </p:cNvPr>
          <p:cNvSpPr txBox="1">
            <a:spLocks/>
          </p:cNvSpPr>
          <p:nvPr/>
        </p:nvSpPr>
        <p:spPr>
          <a:xfrm>
            <a:off x="4942418" y="112184"/>
            <a:ext cx="5782733" cy="2410883"/>
          </a:xfrm>
          <a:prstGeom prst="rect">
            <a:avLst/>
          </a:prstGeom>
          <a:noFill/>
          <a:ln>
            <a:noFill/>
          </a:ln>
        </p:spPr>
        <p:txBody>
          <a:bodyPr spcFirstLastPara="1" lIns="121900" tIns="121900" rIns="121900" bIns="12190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1pPr>
            <a:lvl2pPr marR="0" lvl="1"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2pPr>
            <a:lvl3pPr marR="0" lvl="2"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3pPr>
            <a:lvl4pPr marR="0" lvl="3"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4pPr>
            <a:lvl5pPr marR="0" lvl="4"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5pPr>
            <a:lvl6pPr marR="0" lvl="5"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6pPr>
            <a:lvl7pPr marR="0" lvl="6"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7pPr>
            <a:lvl8pPr marR="0" lvl="7"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8pPr>
            <a:lvl9pPr marR="0" lvl="8"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9pPr>
          </a:lstStyle>
          <a:p>
            <a:pPr defTabSz="1219170">
              <a:buClr>
                <a:srgbClr val="000000"/>
              </a:buClr>
              <a:defRPr/>
            </a:pPr>
            <a:r>
              <a:rPr lang="pt-BR" sz="4267" b="1" kern="0" dirty="0">
                <a:solidFill>
                  <a:srgbClr val="134D9E"/>
                </a:solidFill>
                <a:latin typeface="Titillium Web" panose="00000500000000000000" pitchFamily="2" charset="0"/>
              </a:rPr>
              <a:t>BepiColombo Mission </a:t>
            </a:r>
          </a:p>
          <a:p>
            <a:pPr defTabSz="1219170">
              <a:buClr>
                <a:srgbClr val="000000"/>
              </a:buClr>
              <a:defRPr/>
            </a:pPr>
            <a:r>
              <a:rPr lang="pt-BR" sz="2400" b="1" kern="0" dirty="0">
                <a:solidFill>
                  <a:srgbClr val="134D9E"/>
                </a:solidFill>
                <a:latin typeface="Titillium Web" panose="00000500000000000000" pitchFamily="2" charset="0"/>
              </a:rPr>
              <a:t>First European Mission to Mercury</a:t>
            </a:r>
          </a:p>
          <a:p>
            <a:pPr defTabSz="1219170">
              <a:buClr>
                <a:srgbClr val="000000"/>
              </a:buClr>
              <a:defRPr/>
            </a:pPr>
            <a:r>
              <a:rPr lang="pt-BR" sz="2400" b="1" kern="0" dirty="0">
                <a:solidFill>
                  <a:srgbClr val="134D9E"/>
                </a:solidFill>
                <a:latin typeface="Titillium Web" panose="00000500000000000000" pitchFamily="2" charset="0"/>
              </a:rPr>
              <a:t>ESA/JAXA</a:t>
            </a:r>
          </a:p>
        </p:txBody>
      </p:sp>
      <p:sp>
        <p:nvSpPr>
          <p:cNvPr id="4" name="CaixaDeTexto 3">
            <a:extLst>
              <a:ext uri="{FF2B5EF4-FFF2-40B4-BE49-F238E27FC236}">
                <a16:creationId xmlns:a16="http://schemas.microsoft.com/office/drawing/2014/main" id="{C1234217-2FFD-F861-909A-6D7BCABC7077}"/>
              </a:ext>
            </a:extLst>
          </p:cNvPr>
          <p:cNvSpPr txBox="1">
            <a:spLocks noChangeArrowheads="1"/>
          </p:cNvSpPr>
          <p:nvPr/>
        </p:nvSpPr>
        <p:spPr bwMode="auto">
          <a:xfrm>
            <a:off x="5839391" y="5251452"/>
            <a:ext cx="5705409" cy="631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defTabSz="1219170">
              <a:lnSpc>
                <a:spcPct val="93000"/>
              </a:lnSpc>
              <a:buClr>
                <a:srgbClr val="000000"/>
              </a:buClr>
              <a:buSzPct val="100000"/>
            </a:pPr>
            <a:r>
              <a:rPr lang="en-US" altLang="en-US" sz="1867" b="1" kern="0" dirty="0">
                <a:solidFill>
                  <a:srgbClr val="808080"/>
                </a:solidFill>
                <a:latin typeface="Titillium Web" panose="00000500000000000000" pitchFamily="2" charset="0"/>
                <a:cs typeface="Arial"/>
                <a:sym typeface="Arial"/>
              </a:rPr>
              <a:t>Radiation Monitoring is a task of the </a:t>
            </a:r>
            <a:br>
              <a:rPr lang="en-US" altLang="en-US" sz="1867" b="1" kern="0" dirty="0">
                <a:solidFill>
                  <a:srgbClr val="808080"/>
                </a:solidFill>
                <a:latin typeface="Titillium Web" panose="00000500000000000000" pitchFamily="2" charset="0"/>
                <a:cs typeface="Arial"/>
                <a:sym typeface="Arial"/>
              </a:rPr>
            </a:br>
            <a:r>
              <a:rPr lang="en-US" altLang="en-US" sz="1867" b="1" kern="0" dirty="0" err="1">
                <a:solidFill>
                  <a:srgbClr val="808080"/>
                </a:solidFill>
                <a:latin typeface="Titillium Web" panose="00000500000000000000" pitchFamily="2" charset="0"/>
                <a:cs typeface="Arial"/>
                <a:sym typeface="Arial"/>
              </a:rPr>
              <a:t>BepiColombo</a:t>
            </a:r>
            <a:r>
              <a:rPr lang="en-US" altLang="en-US" sz="1867" b="1" kern="0" dirty="0">
                <a:solidFill>
                  <a:srgbClr val="808080"/>
                </a:solidFill>
                <a:latin typeface="Titillium Web" panose="00000500000000000000" pitchFamily="2" charset="0"/>
                <a:cs typeface="Arial"/>
                <a:sym typeface="Arial"/>
              </a:rPr>
              <a:t> Environment Radiation Monitor (BERM)</a:t>
            </a:r>
          </a:p>
        </p:txBody>
      </p:sp>
      <p:pic>
        <p:nvPicPr>
          <p:cNvPr id="5" name="Imagem 4" descr="Uma imagem com interior&#10;&#10;Descrição gerada automaticamente">
            <a:extLst>
              <a:ext uri="{FF2B5EF4-FFF2-40B4-BE49-F238E27FC236}">
                <a16:creationId xmlns:a16="http://schemas.microsoft.com/office/drawing/2014/main" id="{3C141FA3-BCBA-9CFF-4291-3AE5C9E57D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84533" y="2628901"/>
            <a:ext cx="2067984" cy="2410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Conexão reta unidirecional 5">
            <a:extLst>
              <a:ext uri="{FF2B5EF4-FFF2-40B4-BE49-F238E27FC236}">
                <a16:creationId xmlns:a16="http://schemas.microsoft.com/office/drawing/2014/main" id="{F129F87B-81D4-4682-5A9C-7DF1D36F6FBB}"/>
              </a:ext>
            </a:extLst>
          </p:cNvPr>
          <p:cNvCxnSpPr>
            <a:cxnSpLocks/>
          </p:cNvCxnSpPr>
          <p:nvPr/>
        </p:nvCxnSpPr>
        <p:spPr>
          <a:xfrm>
            <a:off x="3666067" y="3429001"/>
            <a:ext cx="3680884" cy="192617"/>
          </a:xfrm>
          <a:prstGeom prst="straightConnector1">
            <a:avLst/>
          </a:prstGeom>
          <a:ln w="3810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15" descr="BepiColombo (@BepiColombo) / X">
            <a:extLst>
              <a:ext uri="{FF2B5EF4-FFF2-40B4-BE49-F238E27FC236}">
                <a16:creationId xmlns:a16="http://schemas.microsoft.com/office/drawing/2014/main" id="{3D44F195-E28D-2CAB-43B0-5AAC593ADD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49385" y="162037"/>
            <a:ext cx="1255002" cy="1255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23403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36" name="Google Shape;136;p23"/>
          <p:cNvPicPr preferRelativeResize="0"/>
          <p:nvPr/>
        </p:nvPicPr>
        <p:blipFill>
          <a:blip r:embed="rId3">
            <a:alphaModFix/>
          </a:blip>
          <a:stretch>
            <a:fillRect/>
          </a:stretch>
        </p:blipFill>
        <p:spPr>
          <a:xfrm>
            <a:off x="7212634" y="494301"/>
            <a:ext cx="4839900" cy="5711935"/>
          </a:xfrm>
          <a:prstGeom prst="rect">
            <a:avLst/>
          </a:prstGeom>
          <a:noFill/>
          <a:ln>
            <a:noFill/>
          </a:ln>
        </p:spPr>
      </p:pic>
      <p:sp>
        <p:nvSpPr>
          <p:cNvPr id="137" name="Google Shape;137;p23"/>
          <p:cNvSpPr txBox="1"/>
          <p:nvPr/>
        </p:nvSpPr>
        <p:spPr>
          <a:xfrm>
            <a:off x="1049584" y="627729"/>
            <a:ext cx="6986800" cy="1143200"/>
          </a:xfrm>
          <a:prstGeom prst="rect">
            <a:avLst/>
          </a:prstGeom>
          <a:noFill/>
          <a:ln>
            <a:noFill/>
          </a:ln>
        </p:spPr>
        <p:txBody>
          <a:bodyPr spcFirstLastPara="1" wrap="square" lIns="121900" tIns="121900" rIns="121900" bIns="121900" anchor="ctr" anchorCtr="0">
            <a:noAutofit/>
          </a:bodyPr>
          <a:lstStyle/>
          <a:p>
            <a:pPr defTabSz="1219170">
              <a:buClr>
                <a:srgbClr val="000000"/>
              </a:buClr>
              <a:buSzPts val="2600"/>
            </a:pPr>
            <a:r>
              <a:rPr lang="pt-PT" sz="3733" b="1" kern="0" dirty="0">
                <a:solidFill>
                  <a:srgbClr val="002060"/>
                </a:solidFill>
                <a:latin typeface="Arial"/>
                <a:cs typeface="Arial"/>
                <a:sym typeface="Arial"/>
              </a:rPr>
              <a:t>BERM</a:t>
            </a:r>
            <a:endParaRPr sz="3733" kern="0" dirty="0">
              <a:solidFill>
                <a:srgbClr val="002060"/>
              </a:solidFill>
              <a:latin typeface="Arial"/>
              <a:cs typeface="Arial"/>
              <a:sym typeface="Arial"/>
            </a:endParaRPr>
          </a:p>
        </p:txBody>
      </p:sp>
      <p:sp>
        <p:nvSpPr>
          <p:cNvPr id="138" name="Google Shape;138;p23"/>
          <p:cNvSpPr txBox="1"/>
          <p:nvPr/>
        </p:nvSpPr>
        <p:spPr>
          <a:xfrm>
            <a:off x="95418" y="1823104"/>
            <a:ext cx="5044740" cy="2597200"/>
          </a:xfrm>
          <a:prstGeom prst="rect">
            <a:avLst/>
          </a:prstGeom>
          <a:noFill/>
          <a:ln>
            <a:noFill/>
          </a:ln>
        </p:spPr>
        <p:txBody>
          <a:bodyPr spcFirstLastPara="1" wrap="square" lIns="121900" tIns="121900" rIns="121900" bIns="121900" anchor="t" anchorCtr="0">
            <a:noAutofit/>
          </a:bodyPr>
          <a:lstStyle/>
          <a:p>
            <a:pPr marL="609585" indent="-440256" defTabSz="1219170">
              <a:lnSpc>
                <a:spcPct val="115000"/>
              </a:lnSpc>
              <a:buClr>
                <a:srgbClr val="000000"/>
              </a:buClr>
              <a:buSzPts val="1600"/>
              <a:buFont typeface="Arial"/>
              <a:buChar char="●"/>
            </a:pPr>
            <a:r>
              <a:rPr lang="pt-PT" sz="1867" b="1" kern="0" dirty="0">
                <a:solidFill>
                  <a:srgbClr val="000000"/>
                </a:solidFill>
                <a:latin typeface="Arial"/>
                <a:cs typeface="Arial"/>
                <a:sym typeface="Arial"/>
              </a:rPr>
              <a:t>BERM </a:t>
            </a:r>
            <a:r>
              <a:rPr lang="pt-PT" sz="1867" b="1" kern="0" dirty="0" err="1">
                <a:solidFill>
                  <a:srgbClr val="000000"/>
                </a:solidFill>
                <a:latin typeface="Arial"/>
                <a:cs typeface="Arial"/>
                <a:sym typeface="Arial"/>
              </a:rPr>
              <a:t>stack</a:t>
            </a:r>
            <a:r>
              <a:rPr lang="pt-PT" sz="1867" b="1" kern="0" dirty="0">
                <a:solidFill>
                  <a:srgbClr val="000000"/>
                </a:solidFill>
                <a:latin typeface="Arial"/>
                <a:cs typeface="Arial"/>
                <a:sym typeface="Arial"/>
              </a:rPr>
              <a:t>:</a:t>
            </a:r>
            <a:r>
              <a:rPr lang="pt-PT" sz="1867" kern="0" dirty="0">
                <a:solidFill>
                  <a:srgbClr val="000000"/>
                </a:solidFill>
                <a:latin typeface="Arial"/>
                <a:cs typeface="Arial"/>
                <a:sym typeface="Arial"/>
              </a:rPr>
              <a:t> 11 </a:t>
            </a:r>
            <a:r>
              <a:rPr lang="pt-PT" sz="1867" kern="0" dirty="0" err="1">
                <a:solidFill>
                  <a:srgbClr val="000000"/>
                </a:solidFill>
                <a:latin typeface="Arial"/>
                <a:cs typeface="Arial"/>
                <a:sym typeface="Arial"/>
              </a:rPr>
              <a:t>silicon</a:t>
            </a:r>
            <a:r>
              <a:rPr lang="pt-PT" sz="1867" kern="0" dirty="0">
                <a:solidFill>
                  <a:srgbClr val="000000"/>
                </a:solidFill>
                <a:latin typeface="Arial"/>
                <a:cs typeface="Arial"/>
                <a:sym typeface="Arial"/>
              </a:rPr>
              <a:t> </a:t>
            </a:r>
            <a:r>
              <a:rPr lang="pt-PT" sz="1867" kern="0" dirty="0" err="1">
                <a:solidFill>
                  <a:srgbClr val="000000"/>
                </a:solidFill>
                <a:latin typeface="Arial"/>
                <a:cs typeface="Arial"/>
                <a:sym typeface="Arial"/>
              </a:rPr>
              <a:t>sensors</a:t>
            </a:r>
            <a:endParaRPr sz="1867" kern="0" dirty="0">
              <a:solidFill>
                <a:srgbClr val="000000"/>
              </a:solidFill>
              <a:latin typeface="Arial"/>
              <a:cs typeface="Arial"/>
              <a:sym typeface="Arial"/>
            </a:endParaRPr>
          </a:p>
          <a:p>
            <a:pPr marL="609585" indent="-440256" defTabSz="1219170">
              <a:lnSpc>
                <a:spcPct val="115000"/>
              </a:lnSpc>
              <a:buClr>
                <a:srgbClr val="000000"/>
              </a:buClr>
              <a:buSzPts val="1600"/>
              <a:buFont typeface="Arial"/>
              <a:buChar char="●"/>
            </a:pPr>
            <a:r>
              <a:rPr lang="pt-PT" sz="1867" b="1" kern="0" dirty="0" err="1">
                <a:solidFill>
                  <a:srgbClr val="000000"/>
                </a:solidFill>
                <a:latin typeface="Arial"/>
                <a:cs typeface="Arial"/>
                <a:sym typeface="Arial"/>
              </a:rPr>
              <a:t>Sensors</a:t>
            </a:r>
            <a:r>
              <a:rPr lang="pt-PT" sz="1867" b="1" kern="0" dirty="0">
                <a:solidFill>
                  <a:srgbClr val="000000"/>
                </a:solidFill>
                <a:latin typeface="Arial"/>
                <a:cs typeface="Arial"/>
                <a:sym typeface="Arial"/>
              </a:rPr>
              <a:t> </a:t>
            </a:r>
            <a:r>
              <a:rPr lang="pt-PT" sz="1867" b="1" kern="0" dirty="0" err="1">
                <a:solidFill>
                  <a:srgbClr val="000000"/>
                </a:solidFill>
                <a:latin typeface="Arial"/>
                <a:cs typeface="Arial"/>
                <a:sym typeface="Arial"/>
              </a:rPr>
              <a:t>areas</a:t>
            </a:r>
            <a:r>
              <a:rPr lang="pt-PT" sz="1867" b="1" kern="0" dirty="0">
                <a:solidFill>
                  <a:srgbClr val="000000"/>
                </a:solidFill>
                <a:latin typeface="Arial"/>
                <a:cs typeface="Arial"/>
                <a:sym typeface="Arial"/>
              </a:rPr>
              <a:t>:</a:t>
            </a:r>
            <a:r>
              <a:rPr lang="pt-PT" sz="1867" kern="0" dirty="0">
                <a:solidFill>
                  <a:srgbClr val="000000"/>
                </a:solidFill>
                <a:latin typeface="Arial"/>
                <a:cs typeface="Arial"/>
                <a:sym typeface="Arial"/>
              </a:rPr>
              <a:t> [0.5;  903] mm</a:t>
            </a:r>
            <a:r>
              <a:rPr lang="pt-PT" sz="1867" kern="0" baseline="30000" dirty="0">
                <a:solidFill>
                  <a:srgbClr val="000000"/>
                </a:solidFill>
                <a:latin typeface="Arial"/>
                <a:cs typeface="Arial"/>
                <a:sym typeface="Arial"/>
              </a:rPr>
              <a:t>2 </a:t>
            </a:r>
            <a:endParaRPr sz="1867" kern="0" dirty="0">
              <a:solidFill>
                <a:srgbClr val="000000"/>
              </a:solidFill>
              <a:latin typeface="Arial"/>
              <a:cs typeface="Arial"/>
              <a:sym typeface="Arial"/>
            </a:endParaRPr>
          </a:p>
          <a:p>
            <a:pPr marL="609585" indent="-440256" defTabSz="1219170">
              <a:lnSpc>
                <a:spcPct val="115000"/>
              </a:lnSpc>
              <a:buClr>
                <a:srgbClr val="000000"/>
              </a:buClr>
              <a:buSzPts val="1600"/>
              <a:buFont typeface="Arial"/>
              <a:buChar char="●"/>
            </a:pPr>
            <a:r>
              <a:rPr lang="pt-PT" sz="1867" b="1" kern="0" dirty="0" err="1">
                <a:solidFill>
                  <a:srgbClr val="000000"/>
                </a:solidFill>
                <a:latin typeface="Arial"/>
                <a:cs typeface="Arial"/>
                <a:sym typeface="Arial"/>
              </a:rPr>
              <a:t>Sensors</a:t>
            </a:r>
            <a:r>
              <a:rPr lang="pt-PT" sz="1867" b="1" kern="0" dirty="0">
                <a:solidFill>
                  <a:srgbClr val="000000"/>
                </a:solidFill>
                <a:latin typeface="Arial"/>
                <a:cs typeface="Arial"/>
                <a:sym typeface="Arial"/>
              </a:rPr>
              <a:t> </a:t>
            </a:r>
            <a:r>
              <a:rPr lang="pt-PT" sz="1867" b="1" kern="0" dirty="0" err="1">
                <a:solidFill>
                  <a:srgbClr val="000000"/>
                </a:solidFill>
                <a:latin typeface="Arial"/>
                <a:cs typeface="Arial"/>
                <a:sym typeface="Arial"/>
              </a:rPr>
              <a:t>thickness</a:t>
            </a:r>
            <a:r>
              <a:rPr lang="pt-PT" sz="1867" b="1" kern="0" dirty="0">
                <a:solidFill>
                  <a:srgbClr val="000000"/>
                </a:solidFill>
                <a:latin typeface="Arial"/>
                <a:cs typeface="Arial"/>
                <a:sym typeface="Arial"/>
              </a:rPr>
              <a:t>:</a:t>
            </a:r>
            <a:r>
              <a:rPr lang="pt-PT" sz="1867" kern="0" dirty="0">
                <a:solidFill>
                  <a:srgbClr val="000000"/>
                </a:solidFill>
                <a:latin typeface="Arial"/>
                <a:cs typeface="Arial"/>
                <a:sym typeface="Arial"/>
              </a:rPr>
              <a:t> 0.2 mm </a:t>
            </a:r>
            <a:r>
              <a:rPr lang="pt-PT" sz="1867" kern="0" dirty="0" err="1">
                <a:solidFill>
                  <a:srgbClr val="000000"/>
                </a:solidFill>
                <a:latin typeface="Arial"/>
                <a:cs typeface="Arial"/>
                <a:sym typeface="Arial"/>
              </a:rPr>
              <a:t>or</a:t>
            </a:r>
            <a:r>
              <a:rPr lang="pt-PT" sz="1867" kern="0" dirty="0">
                <a:solidFill>
                  <a:srgbClr val="000000"/>
                </a:solidFill>
                <a:latin typeface="Arial"/>
                <a:cs typeface="Arial"/>
                <a:sym typeface="Arial"/>
              </a:rPr>
              <a:t> 0.3 mm</a:t>
            </a:r>
            <a:endParaRPr sz="1867" kern="0" dirty="0">
              <a:solidFill>
                <a:srgbClr val="000000"/>
              </a:solidFill>
              <a:latin typeface="Arial"/>
              <a:cs typeface="Arial"/>
              <a:sym typeface="Arial"/>
            </a:endParaRPr>
          </a:p>
          <a:p>
            <a:pPr marL="609585" indent="-440256" defTabSz="1219170">
              <a:lnSpc>
                <a:spcPct val="115000"/>
              </a:lnSpc>
              <a:buClr>
                <a:srgbClr val="000000"/>
              </a:buClr>
              <a:buSzPts val="1600"/>
              <a:buFont typeface="Arial"/>
              <a:buChar char="●"/>
            </a:pPr>
            <a:r>
              <a:rPr lang="pt-PT" sz="1867" b="1" kern="0" dirty="0">
                <a:solidFill>
                  <a:srgbClr val="000000"/>
                </a:solidFill>
                <a:latin typeface="Arial"/>
                <a:cs typeface="Arial"/>
                <a:sym typeface="Arial"/>
              </a:rPr>
              <a:t>Absorber </a:t>
            </a:r>
            <a:r>
              <a:rPr lang="pt-PT" sz="1867" b="1" kern="0" dirty="0" err="1">
                <a:solidFill>
                  <a:srgbClr val="000000"/>
                </a:solidFill>
                <a:latin typeface="Arial"/>
                <a:cs typeface="Arial"/>
                <a:sym typeface="Arial"/>
              </a:rPr>
              <a:t>layers</a:t>
            </a:r>
            <a:r>
              <a:rPr lang="pt-PT" sz="1867" b="1" kern="0" dirty="0">
                <a:solidFill>
                  <a:srgbClr val="000000"/>
                </a:solidFill>
                <a:latin typeface="Arial"/>
                <a:cs typeface="Arial"/>
                <a:sym typeface="Arial"/>
              </a:rPr>
              <a:t>:</a:t>
            </a:r>
            <a:r>
              <a:rPr lang="pt-PT" sz="1867" kern="0" dirty="0">
                <a:solidFill>
                  <a:srgbClr val="000000"/>
                </a:solidFill>
                <a:latin typeface="Arial"/>
                <a:cs typeface="Arial"/>
                <a:sym typeface="Arial"/>
              </a:rPr>
              <a:t>  </a:t>
            </a:r>
            <a:r>
              <a:rPr lang="pt-PT" sz="1867" kern="0" dirty="0" err="1">
                <a:solidFill>
                  <a:srgbClr val="000000"/>
                </a:solidFill>
                <a:latin typeface="Arial"/>
                <a:cs typeface="Arial"/>
                <a:sym typeface="Arial"/>
              </a:rPr>
              <a:t>aluminium</a:t>
            </a:r>
            <a:r>
              <a:rPr lang="pt-PT" sz="1867" kern="0" dirty="0">
                <a:solidFill>
                  <a:srgbClr val="000000"/>
                </a:solidFill>
                <a:latin typeface="Arial"/>
                <a:cs typeface="Arial"/>
                <a:sym typeface="Arial"/>
              </a:rPr>
              <a:t> </a:t>
            </a:r>
            <a:r>
              <a:rPr lang="pt-PT" sz="1867" kern="0" dirty="0" err="1">
                <a:solidFill>
                  <a:srgbClr val="000000"/>
                </a:solidFill>
                <a:latin typeface="Arial"/>
                <a:cs typeface="Arial"/>
                <a:sym typeface="Arial"/>
              </a:rPr>
              <a:t>and</a:t>
            </a:r>
            <a:r>
              <a:rPr lang="pt-PT" sz="1867" kern="0" dirty="0">
                <a:solidFill>
                  <a:srgbClr val="000000"/>
                </a:solidFill>
                <a:latin typeface="Arial"/>
                <a:cs typeface="Arial"/>
                <a:sym typeface="Arial"/>
              </a:rPr>
              <a:t> </a:t>
            </a:r>
            <a:r>
              <a:rPr lang="pt-PT" sz="1867" kern="0" dirty="0" err="1">
                <a:solidFill>
                  <a:srgbClr val="000000"/>
                </a:solidFill>
                <a:latin typeface="Arial"/>
                <a:cs typeface="Arial"/>
                <a:sym typeface="Arial"/>
              </a:rPr>
              <a:t>tantalum</a:t>
            </a:r>
            <a:endParaRPr sz="1867" kern="0" dirty="0">
              <a:solidFill>
                <a:srgbClr val="000000"/>
              </a:solidFill>
              <a:latin typeface="Arial"/>
              <a:cs typeface="Arial"/>
              <a:sym typeface="Arial"/>
            </a:endParaRPr>
          </a:p>
          <a:p>
            <a:pPr marL="609585" indent="-440256" defTabSz="1219170">
              <a:lnSpc>
                <a:spcPct val="115000"/>
              </a:lnSpc>
              <a:buClr>
                <a:srgbClr val="000000"/>
              </a:buClr>
              <a:buSzPts val="1600"/>
              <a:buFont typeface="Arial"/>
              <a:buChar char="●"/>
            </a:pPr>
            <a:r>
              <a:rPr lang="pt-PT" sz="1867" b="1" kern="0" dirty="0" err="1">
                <a:solidFill>
                  <a:srgbClr val="000000"/>
                </a:solidFill>
                <a:latin typeface="Arial"/>
                <a:cs typeface="Arial"/>
                <a:sym typeface="Arial"/>
              </a:rPr>
              <a:t>Shield</a:t>
            </a:r>
            <a:r>
              <a:rPr lang="pt-PT" sz="1867" b="1" kern="0" dirty="0">
                <a:solidFill>
                  <a:srgbClr val="000000"/>
                </a:solidFill>
                <a:latin typeface="Arial"/>
                <a:cs typeface="Arial"/>
                <a:sym typeface="Arial"/>
              </a:rPr>
              <a:t> </a:t>
            </a:r>
            <a:r>
              <a:rPr lang="pt-PT" sz="1867" b="1" kern="0" dirty="0" err="1">
                <a:solidFill>
                  <a:srgbClr val="000000"/>
                </a:solidFill>
                <a:latin typeface="Arial"/>
                <a:cs typeface="Arial"/>
                <a:sym typeface="Arial"/>
              </a:rPr>
              <a:t>walls</a:t>
            </a:r>
            <a:r>
              <a:rPr lang="pt-PT" sz="1867" b="1" kern="0" dirty="0">
                <a:solidFill>
                  <a:srgbClr val="000000"/>
                </a:solidFill>
                <a:latin typeface="Arial"/>
                <a:cs typeface="Arial"/>
                <a:sym typeface="Arial"/>
              </a:rPr>
              <a:t>:</a:t>
            </a:r>
            <a:r>
              <a:rPr lang="pt-PT" sz="1867" kern="0" dirty="0">
                <a:solidFill>
                  <a:srgbClr val="000000"/>
                </a:solidFill>
                <a:latin typeface="Arial"/>
                <a:cs typeface="Arial"/>
                <a:sym typeface="Arial"/>
              </a:rPr>
              <a:t> </a:t>
            </a:r>
            <a:r>
              <a:rPr lang="pt-PT" sz="1867" kern="0" dirty="0" err="1">
                <a:solidFill>
                  <a:srgbClr val="000000"/>
                </a:solidFill>
                <a:latin typeface="Arial"/>
                <a:cs typeface="Arial"/>
                <a:sym typeface="Arial"/>
              </a:rPr>
              <a:t>tantalum</a:t>
            </a:r>
            <a:r>
              <a:rPr lang="pt-PT" sz="1867" kern="0" dirty="0">
                <a:solidFill>
                  <a:srgbClr val="000000"/>
                </a:solidFill>
                <a:latin typeface="Arial"/>
                <a:cs typeface="Arial"/>
                <a:sym typeface="Arial"/>
              </a:rPr>
              <a:t> </a:t>
            </a:r>
            <a:endParaRPr sz="1867" kern="0" dirty="0">
              <a:solidFill>
                <a:srgbClr val="000000"/>
              </a:solidFill>
              <a:latin typeface="Arial"/>
              <a:cs typeface="Arial"/>
              <a:sym typeface="Arial"/>
            </a:endParaRPr>
          </a:p>
          <a:p>
            <a:pPr marL="609585" indent="-440256" defTabSz="1219170">
              <a:lnSpc>
                <a:spcPct val="115000"/>
              </a:lnSpc>
              <a:buClr>
                <a:srgbClr val="000000"/>
              </a:buClr>
              <a:buSzPts val="1600"/>
              <a:buFont typeface="Arial"/>
              <a:buChar char="●"/>
            </a:pPr>
            <a:r>
              <a:rPr lang="pt-PT" sz="1867" b="1" kern="0" dirty="0">
                <a:solidFill>
                  <a:srgbClr val="000000"/>
                </a:solidFill>
                <a:latin typeface="Arial"/>
                <a:cs typeface="Arial"/>
                <a:sym typeface="Arial"/>
              </a:rPr>
              <a:t>Entrance:</a:t>
            </a:r>
            <a:r>
              <a:rPr lang="pt-PT" sz="1867" kern="0" dirty="0">
                <a:solidFill>
                  <a:srgbClr val="000000"/>
                </a:solidFill>
                <a:latin typeface="Arial"/>
                <a:cs typeface="Arial"/>
                <a:sym typeface="Arial"/>
              </a:rPr>
              <a:t> </a:t>
            </a:r>
            <a:r>
              <a:rPr lang="pt-PT" sz="1867" kern="0" dirty="0" err="1">
                <a:solidFill>
                  <a:srgbClr val="000000"/>
                </a:solidFill>
                <a:latin typeface="Arial"/>
                <a:cs typeface="Arial"/>
                <a:sym typeface="Arial"/>
              </a:rPr>
              <a:t>beryllium</a:t>
            </a:r>
            <a:r>
              <a:rPr lang="pt-PT" sz="1867" kern="0" dirty="0">
                <a:solidFill>
                  <a:srgbClr val="000000"/>
                </a:solidFill>
                <a:latin typeface="Arial"/>
                <a:cs typeface="Arial"/>
                <a:sym typeface="Arial"/>
              </a:rPr>
              <a:t> cut-</a:t>
            </a:r>
            <a:r>
              <a:rPr lang="pt-PT" sz="1867" kern="0" dirty="0" err="1">
                <a:solidFill>
                  <a:srgbClr val="000000"/>
                </a:solidFill>
                <a:latin typeface="Arial"/>
                <a:cs typeface="Arial"/>
                <a:sym typeface="Arial"/>
              </a:rPr>
              <a:t>off</a:t>
            </a:r>
            <a:r>
              <a:rPr lang="pt-PT" sz="1867" kern="0" dirty="0">
                <a:solidFill>
                  <a:srgbClr val="000000"/>
                </a:solidFill>
                <a:latin typeface="Arial"/>
                <a:cs typeface="Arial"/>
                <a:sym typeface="Arial"/>
              </a:rPr>
              <a:t> </a:t>
            </a:r>
            <a:r>
              <a:rPr lang="pt-PT" sz="1867" kern="0" dirty="0" err="1">
                <a:solidFill>
                  <a:srgbClr val="000000"/>
                </a:solidFill>
                <a:latin typeface="Arial"/>
                <a:cs typeface="Arial"/>
                <a:sym typeface="Arial"/>
              </a:rPr>
              <a:t>layer</a:t>
            </a:r>
            <a:r>
              <a:rPr lang="pt-PT" sz="1867" kern="0" dirty="0">
                <a:solidFill>
                  <a:srgbClr val="000000"/>
                </a:solidFill>
                <a:latin typeface="Arial"/>
                <a:cs typeface="Arial"/>
                <a:sym typeface="Arial"/>
              </a:rPr>
              <a:t> </a:t>
            </a:r>
            <a:r>
              <a:rPr lang="pt-PT" sz="1867" kern="0" dirty="0" err="1">
                <a:solidFill>
                  <a:srgbClr val="000000"/>
                </a:solidFill>
                <a:latin typeface="Arial"/>
                <a:cs typeface="Arial"/>
                <a:sym typeface="Arial"/>
              </a:rPr>
              <a:t>and</a:t>
            </a:r>
            <a:r>
              <a:rPr lang="pt-PT" sz="1867" kern="0" dirty="0">
                <a:solidFill>
                  <a:srgbClr val="000000"/>
                </a:solidFill>
                <a:latin typeface="Arial"/>
                <a:cs typeface="Arial"/>
                <a:sym typeface="Arial"/>
              </a:rPr>
              <a:t> 40º </a:t>
            </a:r>
            <a:r>
              <a:rPr lang="en-GB" sz="1867" kern="0" dirty="0">
                <a:solidFill>
                  <a:srgbClr val="000000"/>
                </a:solidFill>
                <a:latin typeface="Arial"/>
                <a:cs typeface="Arial"/>
                <a:sym typeface="Arial"/>
              </a:rPr>
              <a:t>FOV</a:t>
            </a:r>
            <a:endParaRPr sz="1867" kern="0" dirty="0">
              <a:solidFill>
                <a:srgbClr val="000000"/>
              </a:solidFill>
              <a:latin typeface="Arial"/>
              <a:cs typeface="Arial"/>
              <a:sym typeface="Arial"/>
            </a:endParaRPr>
          </a:p>
          <a:p>
            <a:pPr defTabSz="1219170">
              <a:lnSpc>
                <a:spcPct val="115000"/>
              </a:lnSpc>
              <a:buClr>
                <a:srgbClr val="000000"/>
              </a:buClr>
            </a:pPr>
            <a:endParaRPr sz="1867" kern="0" dirty="0">
              <a:solidFill>
                <a:srgbClr val="000000"/>
              </a:solidFill>
              <a:latin typeface="Arial"/>
              <a:cs typeface="Arial"/>
              <a:sym typeface="Arial"/>
            </a:endParaRPr>
          </a:p>
          <a:p>
            <a:pPr defTabSz="1219170">
              <a:lnSpc>
                <a:spcPct val="115000"/>
              </a:lnSpc>
              <a:buClr>
                <a:srgbClr val="000000"/>
              </a:buClr>
            </a:pPr>
            <a:endParaRPr sz="2133" kern="0" dirty="0">
              <a:solidFill>
                <a:srgbClr val="000000"/>
              </a:solidFill>
              <a:latin typeface="Arial"/>
              <a:cs typeface="Arial"/>
              <a:sym typeface="Arial"/>
            </a:endParaRPr>
          </a:p>
        </p:txBody>
      </p:sp>
      <p:pic>
        <p:nvPicPr>
          <p:cNvPr id="139" name="Google Shape;139;p23"/>
          <p:cNvPicPr preferRelativeResize="0"/>
          <p:nvPr/>
        </p:nvPicPr>
        <p:blipFill>
          <a:blip r:embed="rId4">
            <a:alphaModFix/>
          </a:blip>
          <a:stretch>
            <a:fillRect/>
          </a:stretch>
        </p:blipFill>
        <p:spPr>
          <a:xfrm>
            <a:off x="231499" y="4794103"/>
            <a:ext cx="7230400" cy="1412131"/>
          </a:xfrm>
          <a:prstGeom prst="rect">
            <a:avLst/>
          </a:prstGeom>
          <a:noFill/>
          <a:ln>
            <a:noFill/>
          </a:ln>
        </p:spPr>
      </p:pic>
      <p:cxnSp>
        <p:nvCxnSpPr>
          <p:cNvPr id="141" name="Google Shape;141;p23"/>
          <p:cNvCxnSpPr/>
          <p:nvPr/>
        </p:nvCxnSpPr>
        <p:spPr>
          <a:xfrm flipH="1">
            <a:off x="8860133" y="672367"/>
            <a:ext cx="1296000" cy="4800000"/>
          </a:xfrm>
          <a:prstGeom prst="straightConnector1">
            <a:avLst/>
          </a:prstGeom>
          <a:noFill/>
          <a:ln w="9525" cap="flat" cmpd="sng">
            <a:solidFill>
              <a:schemeClr val="dk2"/>
            </a:solidFill>
            <a:prstDash val="dashDot"/>
            <a:round/>
            <a:headEnd type="none" w="med" len="med"/>
            <a:tailEnd type="none" w="med" len="med"/>
          </a:ln>
        </p:spPr>
      </p:cxnSp>
      <p:cxnSp>
        <p:nvCxnSpPr>
          <p:cNvPr id="142" name="Google Shape;142;p23"/>
          <p:cNvCxnSpPr/>
          <p:nvPr/>
        </p:nvCxnSpPr>
        <p:spPr>
          <a:xfrm>
            <a:off x="9355600" y="672367"/>
            <a:ext cx="1294800" cy="4800000"/>
          </a:xfrm>
          <a:prstGeom prst="straightConnector1">
            <a:avLst/>
          </a:prstGeom>
          <a:noFill/>
          <a:ln w="9525" cap="flat" cmpd="sng">
            <a:solidFill>
              <a:schemeClr val="dk2"/>
            </a:solidFill>
            <a:prstDash val="dashDot"/>
            <a:round/>
            <a:headEnd type="none" w="med" len="med"/>
            <a:tailEnd type="none" w="med" len="med"/>
          </a:ln>
        </p:spPr>
      </p:cxnSp>
      <p:sp>
        <p:nvSpPr>
          <p:cNvPr id="143" name="Google Shape;143;p23"/>
          <p:cNvSpPr/>
          <p:nvPr/>
        </p:nvSpPr>
        <p:spPr>
          <a:xfrm>
            <a:off x="9547200" y="1220000"/>
            <a:ext cx="432000" cy="432000"/>
          </a:xfrm>
          <a:prstGeom prst="arc">
            <a:avLst>
              <a:gd name="adj1" fmla="val 12144561"/>
              <a:gd name="adj2" fmla="val 20358591"/>
            </a:avLst>
          </a:prstGeom>
          <a:noFill/>
          <a:ln w="9525" cap="flat" cmpd="sng">
            <a:solidFill>
              <a:schemeClr val="dk2"/>
            </a:solidFill>
            <a:prstDash val="dashDot"/>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144" name="Google Shape;144;p23"/>
          <p:cNvSpPr txBox="1"/>
          <p:nvPr/>
        </p:nvSpPr>
        <p:spPr>
          <a:xfrm>
            <a:off x="9358600" y="839333"/>
            <a:ext cx="809200" cy="432000"/>
          </a:xfrm>
          <a:prstGeom prst="rect">
            <a:avLst/>
          </a:prstGeom>
          <a:noFill/>
          <a:ln>
            <a:noFill/>
          </a:ln>
        </p:spPr>
        <p:txBody>
          <a:bodyPr spcFirstLastPara="1" wrap="square" lIns="121900" tIns="121900" rIns="121900" bIns="121900" anchor="ctr" anchorCtr="0">
            <a:noAutofit/>
          </a:bodyPr>
          <a:lstStyle/>
          <a:p>
            <a:pPr algn="ctr" defTabSz="1219170">
              <a:buClr>
                <a:srgbClr val="000000"/>
              </a:buClr>
            </a:pPr>
            <a:r>
              <a:rPr lang="pt-PT" sz="1733" kern="0">
                <a:solidFill>
                  <a:srgbClr val="000000"/>
                </a:solidFill>
                <a:latin typeface="Arial"/>
                <a:cs typeface="Arial"/>
                <a:sym typeface="Arial"/>
              </a:rPr>
              <a:t>40º</a:t>
            </a:r>
            <a:endParaRPr sz="1733" kern="0">
              <a:solidFill>
                <a:srgbClr val="000000"/>
              </a:solidFill>
              <a:latin typeface="Arial"/>
              <a:cs typeface="Arial"/>
              <a:sym typeface="Arial"/>
            </a:endParaRPr>
          </a:p>
        </p:txBody>
      </p:sp>
      <p:grpSp>
        <p:nvGrpSpPr>
          <p:cNvPr id="28" name="Group 27">
            <a:extLst>
              <a:ext uri="{FF2B5EF4-FFF2-40B4-BE49-F238E27FC236}">
                <a16:creationId xmlns:a16="http://schemas.microsoft.com/office/drawing/2014/main" id="{DABF2010-9E8F-A7CB-EEE5-1688CD2D3B70}"/>
              </a:ext>
            </a:extLst>
          </p:cNvPr>
          <p:cNvGrpSpPr/>
          <p:nvPr/>
        </p:nvGrpSpPr>
        <p:grpSpPr>
          <a:xfrm>
            <a:off x="5155806" y="1909940"/>
            <a:ext cx="2415351" cy="2885056"/>
            <a:chOff x="3866406" y="1267279"/>
            <a:chExt cx="1811513" cy="2163792"/>
          </a:xfrm>
        </p:grpSpPr>
        <p:grpSp>
          <p:nvGrpSpPr>
            <p:cNvPr id="20" name="Group 19">
              <a:extLst>
                <a:ext uri="{FF2B5EF4-FFF2-40B4-BE49-F238E27FC236}">
                  <a16:creationId xmlns:a16="http://schemas.microsoft.com/office/drawing/2014/main" id="{74D16F3E-0967-F5C4-3052-456DA4EDFF2D}"/>
                </a:ext>
              </a:extLst>
            </p:cNvPr>
            <p:cNvGrpSpPr/>
            <p:nvPr/>
          </p:nvGrpSpPr>
          <p:grpSpPr>
            <a:xfrm>
              <a:off x="4030599" y="1267279"/>
              <a:ext cx="1647320" cy="1876424"/>
              <a:chOff x="839788" y="1376364"/>
              <a:chExt cx="1647320" cy="1876424"/>
            </a:xfrm>
          </p:grpSpPr>
          <p:pic>
            <p:nvPicPr>
              <p:cNvPr id="22" name="Imagem 16" descr="Uma imagem com interior&#10;&#10;Descrição gerada automaticamente">
                <a:extLst>
                  <a:ext uri="{FF2B5EF4-FFF2-40B4-BE49-F238E27FC236}">
                    <a16:creationId xmlns:a16="http://schemas.microsoft.com/office/drawing/2014/main" id="{C86EEB5E-5922-6B5D-E719-0F260C0323E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4400" y="1708150"/>
                <a:ext cx="1323975"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3" name="Conexão reta unidirecional 17">
                <a:extLst>
                  <a:ext uri="{FF2B5EF4-FFF2-40B4-BE49-F238E27FC236}">
                    <a16:creationId xmlns:a16="http://schemas.microsoft.com/office/drawing/2014/main" id="{051F9545-E286-5009-24C3-83AB7D8E899B}"/>
                  </a:ext>
                </a:extLst>
              </p:cNvPr>
              <p:cNvCxnSpPr>
                <a:cxnSpLocks/>
              </p:cNvCxnSpPr>
              <p:nvPr/>
            </p:nvCxnSpPr>
            <p:spPr>
              <a:xfrm>
                <a:off x="1125538" y="1666875"/>
                <a:ext cx="804862" cy="0"/>
              </a:xfrm>
              <a:prstGeom prst="straightConnector1">
                <a:avLst/>
              </a:prstGeom>
              <a:ln w="19050">
                <a:solidFill>
                  <a:schemeClr val="tx1"/>
                </a:solidFill>
                <a:headEnd type="triangle"/>
                <a:tailEnd type="triangle"/>
              </a:ln>
            </p:spPr>
            <p:style>
              <a:lnRef idx="1">
                <a:schemeClr val="accent2"/>
              </a:lnRef>
              <a:fillRef idx="0">
                <a:schemeClr val="accent2"/>
              </a:fillRef>
              <a:effectRef idx="0">
                <a:schemeClr val="accent2"/>
              </a:effectRef>
              <a:fontRef idx="minor">
                <a:schemeClr val="tx1"/>
              </a:fontRef>
            </p:style>
          </p:cxnSp>
          <p:cxnSp>
            <p:nvCxnSpPr>
              <p:cNvPr id="24" name="Conexão reta unidirecional 18">
                <a:extLst>
                  <a:ext uri="{FF2B5EF4-FFF2-40B4-BE49-F238E27FC236}">
                    <a16:creationId xmlns:a16="http://schemas.microsoft.com/office/drawing/2014/main" id="{6216546E-3518-6B2E-23A5-3218B7644F97}"/>
                  </a:ext>
                </a:extLst>
              </p:cNvPr>
              <p:cNvCxnSpPr>
                <a:cxnSpLocks/>
              </p:cNvCxnSpPr>
              <p:nvPr/>
            </p:nvCxnSpPr>
            <p:spPr>
              <a:xfrm flipH="1" flipV="1">
                <a:off x="2074863" y="1690688"/>
                <a:ext cx="238125" cy="933450"/>
              </a:xfrm>
              <a:prstGeom prst="straightConnector1">
                <a:avLst/>
              </a:prstGeom>
              <a:ln w="19050">
                <a:solidFill>
                  <a:schemeClr val="tx1"/>
                </a:solidFill>
                <a:headEnd type="triangle"/>
                <a:tailEnd type="triangle"/>
              </a:ln>
            </p:spPr>
            <p:style>
              <a:lnRef idx="1">
                <a:schemeClr val="accent2"/>
              </a:lnRef>
              <a:fillRef idx="0">
                <a:schemeClr val="accent2"/>
              </a:fillRef>
              <a:effectRef idx="0">
                <a:schemeClr val="accent2"/>
              </a:effectRef>
              <a:fontRef idx="minor">
                <a:schemeClr val="tx1"/>
              </a:fontRef>
            </p:style>
          </p:cxnSp>
          <p:cxnSp>
            <p:nvCxnSpPr>
              <p:cNvPr id="25" name="Conexão reta unidirecional 19">
                <a:extLst>
                  <a:ext uri="{FF2B5EF4-FFF2-40B4-BE49-F238E27FC236}">
                    <a16:creationId xmlns:a16="http://schemas.microsoft.com/office/drawing/2014/main" id="{3D5DF3B7-C007-1A9D-B133-4FC02192F6BA}"/>
                  </a:ext>
                </a:extLst>
              </p:cNvPr>
              <p:cNvCxnSpPr>
                <a:cxnSpLocks/>
              </p:cNvCxnSpPr>
              <p:nvPr/>
            </p:nvCxnSpPr>
            <p:spPr>
              <a:xfrm>
                <a:off x="839788" y="2395538"/>
                <a:ext cx="150812" cy="857250"/>
              </a:xfrm>
              <a:prstGeom prst="straightConnector1">
                <a:avLst/>
              </a:prstGeom>
              <a:ln w="1905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sp>
            <p:nvSpPr>
              <p:cNvPr id="26" name="CaixaDeTexto 20">
                <a:extLst>
                  <a:ext uri="{FF2B5EF4-FFF2-40B4-BE49-F238E27FC236}">
                    <a16:creationId xmlns:a16="http://schemas.microsoft.com/office/drawing/2014/main" id="{438BC158-5819-3F25-42B9-74B0AEADA2B0}"/>
                  </a:ext>
                </a:extLst>
              </p:cNvPr>
              <p:cNvSpPr txBox="1">
                <a:spLocks noChangeArrowheads="1"/>
              </p:cNvSpPr>
              <p:nvPr/>
            </p:nvSpPr>
            <p:spPr bwMode="auto">
              <a:xfrm rot="4426001">
                <a:off x="1869687" y="1947466"/>
                <a:ext cx="965200" cy="269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1219170">
                  <a:lnSpc>
                    <a:spcPct val="93000"/>
                  </a:lnSpc>
                  <a:buClr>
                    <a:srgbClr val="000000"/>
                  </a:buClr>
                  <a:buSzPct val="100000"/>
                </a:pPr>
                <a:r>
                  <a:rPr lang="en-US" altLang="en-US" sz="1867" kern="0" dirty="0">
                    <a:solidFill>
                      <a:srgbClr val="000000"/>
                    </a:solidFill>
                    <a:latin typeface="Arial"/>
                    <a:cs typeface="Arial"/>
                    <a:sym typeface="Arial"/>
                  </a:rPr>
                  <a:t>17.48 cm</a:t>
                </a:r>
              </a:p>
            </p:txBody>
          </p:sp>
          <p:sp>
            <p:nvSpPr>
              <p:cNvPr id="27" name="CaixaDeTexto 21">
                <a:extLst>
                  <a:ext uri="{FF2B5EF4-FFF2-40B4-BE49-F238E27FC236}">
                    <a16:creationId xmlns:a16="http://schemas.microsoft.com/office/drawing/2014/main" id="{5A6403B6-AF36-DE2C-2FF5-92A1EFC84FD6}"/>
                  </a:ext>
                </a:extLst>
              </p:cNvPr>
              <p:cNvSpPr txBox="1">
                <a:spLocks noChangeArrowheads="1"/>
              </p:cNvSpPr>
              <p:nvPr/>
            </p:nvSpPr>
            <p:spPr bwMode="auto">
              <a:xfrm>
                <a:off x="885824" y="1376364"/>
                <a:ext cx="1189037" cy="269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defTabSz="1219170">
                  <a:lnSpc>
                    <a:spcPct val="93000"/>
                  </a:lnSpc>
                  <a:buClr>
                    <a:srgbClr val="000000"/>
                  </a:buClr>
                  <a:buSzPct val="100000"/>
                </a:pPr>
                <a:r>
                  <a:rPr lang="en-US" altLang="en-US" sz="1867" kern="0" dirty="0">
                    <a:solidFill>
                      <a:srgbClr val="000000"/>
                    </a:solidFill>
                    <a:latin typeface="Arial"/>
                    <a:cs typeface="Arial"/>
                    <a:sym typeface="Arial"/>
                  </a:rPr>
                  <a:t>12.00 cm</a:t>
                </a:r>
              </a:p>
            </p:txBody>
          </p:sp>
        </p:grpSp>
        <p:sp>
          <p:nvSpPr>
            <p:cNvPr id="21" name="CaixaDeTexto 22">
              <a:extLst>
                <a:ext uri="{FF2B5EF4-FFF2-40B4-BE49-F238E27FC236}">
                  <a16:creationId xmlns:a16="http://schemas.microsoft.com/office/drawing/2014/main" id="{A8AAEBB7-6844-457D-E6CC-5E88CF0536D7}"/>
                </a:ext>
              </a:extLst>
            </p:cNvPr>
            <p:cNvSpPr txBox="1">
              <a:spLocks noChangeArrowheads="1"/>
            </p:cNvSpPr>
            <p:nvPr/>
          </p:nvSpPr>
          <p:spPr bwMode="auto">
            <a:xfrm rot="4924355">
              <a:off x="3417314" y="2708588"/>
              <a:ext cx="1171575" cy="273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1219170">
                <a:lnSpc>
                  <a:spcPct val="93000"/>
                </a:lnSpc>
                <a:buClr>
                  <a:srgbClr val="000000"/>
                </a:buClr>
                <a:buSzPct val="100000"/>
              </a:pPr>
              <a:r>
                <a:rPr lang="en-US" altLang="en-US" sz="1867" kern="0" dirty="0">
                  <a:solidFill>
                    <a:srgbClr val="000000"/>
                  </a:solidFill>
                  <a:latin typeface="Titillium Web" panose="00000500000000000000" pitchFamily="2" charset="0"/>
                  <a:cs typeface="Arial"/>
                  <a:sym typeface="Arial"/>
                </a:rPr>
                <a:t>10.60 cm</a:t>
              </a: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D4359-CB17-A542-137A-2A6CE56DA56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21BDD59-B872-6F8E-A5C4-8A47C6BB3341}"/>
              </a:ext>
            </a:extLst>
          </p:cNvPr>
          <p:cNvPicPr>
            <a:picLocks noChangeAspect="1"/>
          </p:cNvPicPr>
          <p:nvPr/>
        </p:nvPicPr>
        <p:blipFill>
          <a:blip r:embed="rId2"/>
          <a:stretch>
            <a:fillRect/>
          </a:stretch>
        </p:blipFill>
        <p:spPr>
          <a:xfrm>
            <a:off x="6021050" y="3960130"/>
            <a:ext cx="6059156" cy="2820409"/>
          </a:xfrm>
          <a:prstGeom prst="rect">
            <a:avLst/>
          </a:prstGeom>
        </p:spPr>
      </p:pic>
      <p:pic>
        <p:nvPicPr>
          <p:cNvPr id="2" name="Imagem 9">
            <a:extLst>
              <a:ext uri="{FF2B5EF4-FFF2-40B4-BE49-F238E27FC236}">
                <a16:creationId xmlns:a16="http://schemas.microsoft.com/office/drawing/2014/main" id="{94B69760-BFD4-0778-1C1E-7C4B0F510B4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37055" y="77462"/>
            <a:ext cx="2343151" cy="1401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aixaDeTexto 16">
            <a:extLst>
              <a:ext uri="{FF2B5EF4-FFF2-40B4-BE49-F238E27FC236}">
                <a16:creationId xmlns:a16="http://schemas.microsoft.com/office/drawing/2014/main" id="{7A1A8E37-03BD-92B9-F209-5D5727BBD702}"/>
              </a:ext>
            </a:extLst>
          </p:cNvPr>
          <p:cNvSpPr txBox="1">
            <a:spLocks noChangeArrowheads="1"/>
          </p:cNvSpPr>
          <p:nvPr/>
        </p:nvSpPr>
        <p:spPr bwMode="auto">
          <a:xfrm>
            <a:off x="9671554" y="1515236"/>
            <a:ext cx="2306417" cy="120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1219170">
              <a:lnSpc>
                <a:spcPct val="93000"/>
              </a:lnSpc>
              <a:buClr>
                <a:srgbClr val="000000"/>
              </a:buClr>
              <a:buSzPct val="100000"/>
            </a:pPr>
            <a:r>
              <a:rPr lang="en-US" altLang="en-US" sz="2133" b="1" kern="0" dirty="0">
                <a:solidFill>
                  <a:srgbClr val="2D2DB9"/>
                </a:solidFill>
                <a:latin typeface="Titillium Web" panose="00000500000000000000" pitchFamily="2" charset="0"/>
                <a:cs typeface="Arial"/>
                <a:sym typeface="Arial"/>
              </a:rPr>
              <a:t>SIXS-P</a:t>
            </a:r>
            <a:r>
              <a:rPr lang="en-US" altLang="en-US" sz="2133" kern="0" dirty="0">
                <a:solidFill>
                  <a:srgbClr val="2D2DB9"/>
                </a:solidFill>
                <a:latin typeface="Titillium Web" panose="00000500000000000000" pitchFamily="2" charset="0"/>
                <a:cs typeface="Arial"/>
                <a:sym typeface="Arial"/>
              </a:rPr>
              <a:t> </a:t>
            </a:r>
          </a:p>
          <a:p>
            <a:pPr algn="ctr" defTabSz="1219170">
              <a:lnSpc>
                <a:spcPct val="93000"/>
              </a:lnSpc>
              <a:buClr>
                <a:srgbClr val="000000"/>
              </a:buClr>
              <a:buSzPct val="100000"/>
            </a:pPr>
            <a:r>
              <a:rPr lang="en-US" altLang="en-US" sz="1867" kern="0" dirty="0">
                <a:solidFill>
                  <a:srgbClr val="2D2DB9"/>
                </a:solidFill>
                <a:latin typeface="Titillium Web" panose="00000500000000000000" pitchFamily="2" charset="0"/>
                <a:cs typeface="Arial"/>
                <a:sym typeface="Arial"/>
              </a:rPr>
              <a:t>Particle Spectrometer also on board of the MPO </a:t>
            </a:r>
          </a:p>
        </p:txBody>
      </p:sp>
      <p:sp>
        <p:nvSpPr>
          <p:cNvPr id="6" name="TextBox 5">
            <a:extLst>
              <a:ext uri="{FF2B5EF4-FFF2-40B4-BE49-F238E27FC236}">
                <a16:creationId xmlns:a16="http://schemas.microsoft.com/office/drawing/2014/main" id="{73B3FA68-4AC1-97F5-9593-95449872C9F6}"/>
              </a:ext>
            </a:extLst>
          </p:cNvPr>
          <p:cNvSpPr txBox="1"/>
          <p:nvPr/>
        </p:nvSpPr>
        <p:spPr>
          <a:xfrm>
            <a:off x="816595" y="690345"/>
            <a:ext cx="4463512" cy="435825"/>
          </a:xfrm>
          <a:prstGeom prst="rect">
            <a:avLst/>
          </a:prstGeom>
          <a:noFill/>
        </p:spPr>
        <p:txBody>
          <a:bodyPr wrap="square" rtlCol="0">
            <a:spAutoFit/>
          </a:bodyPr>
          <a:lstStyle>
            <a:defPPr>
              <a:defRPr lang="en-GB"/>
            </a:defPPr>
            <a:lvl1pPr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tx1"/>
                </a:solidFill>
                <a:latin typeface="Arial" panose="020B0604020202020204" pitchFamily="34" charset="0"/>
                <a:ea typeface="Microsoft YaHei" panose="020B0503020204020204" pitchFamily="34" charset="-122"/>
                <a:cs typeface="+mn-cs"/>
              </a:defRPr>
            </a:lvl1pPr>
            <a:lvl2pPr marL="742950" indent="-28575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tx1"/>
                </a:solidFill>
                <a:latin typeface="Arial" panose="020B0604020202020204" pitchFamily="34" charset="0"/>
                <a:ea typeface="Microsoft YaHei" panose="020B0503020204020204" pitchFamily="34" charset="-122"/>
                <a:cs typeface="+mn-cs"/>
              </a:defRPr>
            </a:lvl2pPr>
            <a:lvl3pPr marL="11430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tx1"/>
                </a:solidFill>
                <a:latin typeface="Arial" panose="020B0604020202020204" pitchFamily="34" charset="0"/>
                <a:ea typeface="Microsoft YaHei" panose="020B0503020204020204" pitchFamily="34" charset="-122"/>
                <a:cs typeface="+mn-cs"/>
              </a:defRPr>
            </a:lvl3pPr>
            <a:lvl4pPr marL="16002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tx1"/>
                </a:solidFill>
                <a:latin typeface="Arial" panose="020B0604020202020204" pitchFamily="34" charset="0"/>
                <a:ea typeface="Microsoft YaHei" panose="020B0503020204020204" pitchFamily="34" charset="-122"/>
                <a:cs typeface="+mn-cs"/>
              </a:defRPr>
            </a:lvl4pPr>
            <a:lvl5pPr marL="20574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tx1"/>
                </a:solidFill>
                <a:latin typeface="Arial" panose="020B0604020202020204" pitchFamily="34" charset="0"/>
                <a:ea typeface="Microsoft YaHei" panose="020B0503020204020204" pitchFamily="34" charset="-122"/>
                <a:cs typeface="+mn-cs"/>
              </a:defRPr>
            </a:lvl5pPr>
            <a:lvl6pPr marL="22860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6pPr>
            <a:lvl7pPr marL="27432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7pPr>
            <a:lvl8pPr marL="32004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8pPr>
            <a:lvl9pPr marL="36576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9pPr>
          </a:lstStyle>
          <a:p>
            <a:pPr defTabSz="599002"/>
            <a:r>
              <a:rPr lang="en-GB" sz="2400" b="1" kern="0" dirty="0">
                <a:solidFill>
                  <a:srgbClr val="002060"/>
                </a:solidFill>
                <a:cs typeface="Arial"/>
                <a:sym typeface="Arial"/>
              </a:rPr>
              <a:t>BERM-SIXS  SEP Sept 2023</a:t>
            </a:r>
          </a:p>
        </p:txBody>
      </p:sp>
      <p:pic>
        <p:nvPicPr>
          <p:cNvPr id="7" name="Picture 6">
            <a:extLst>
              <a:ext uri="{FF2B5EF4-FFF2-40B4-BE49-F238E27FC236}">
                <a16:creationId xmlns:a16="http://schemas.microsoft.com/office/drawing/2014/main" id="{046EB695-D620-92E2-8724-BACA4B28E857}"/>
              </a:ext>
            </a:extLst>
          </p:cNvPr>
          <p:cNvPicPr>
            <a:picLocks noChangeAspect="1"/>
          </p:cNvPicPr>
          <p:nvPr/>
        </p:nvPicPr>
        <p:blipFill>
          <a:blip r:embed="rId4"/>
          <a:stretch>
            <a:fillRect/>
          </a:stretch>
        </p:blipFill>
        <p:spPr>
          <a:xfrm>
            <a:off x="931675" y="690345"/>
            <a:ext cx="6468533" cy="3423952"/>
          </a:xfrm>
          <a:prstGeom prst="rect">
            <a:avLst/>
          </a:prstGeom>
        </p:spPr>
      </p:pic>
    </p:spTree>
    <p:extLst>
      <p:ext uri="{BB962C8B-B14F-4D97-AF65-F5344CB8AC3E}">
        <p14:creationId xmlns:p14="http://schemas.microsoft.com/office/powerpoint/2010/main" val="16852164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A6AB8-A57F-9018-3C48-944C6FF064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08A5F2-279A-CC2F-F4BC-5737BEC12350}"/>
              </a:ext>
            </a:extLst>
          </p:cNvPr>
          <p:cNvSpPr>
            <a:spLocks noGrp="1"/>
          </p:cNvSpPr>
          <p:nvPr>
            <p:ph type="title"/>
          </p:nvPr>
        </p:nvSpPr>
        <p:spPr>
          <a:xfrm>
            <a:off x="935915" y="770887"/>
            <a:ext cx="3760642" cy="463883"/>
          </a:xfrm>
        </p:spPr>
        <p:txBody>
          <a:bodyPr/>
          <a:lstStyle/>
          <a:p>
            <a:r>
              <a:rPr lang="en-GB" sz="2000" b="1" dirty="0">
                <a:solidFill>
                  <a:schemeClr val="accent2">
                    <a:lumMod val="50000"/>
                  </a:schemeClr>
                </a:solidFill>
              </a:rPr>
              <a:t>BERM + Artemis II</a:t>
            </a:r>
          </a:p>
        </p:txBody>
      </p:sp>
      <p:sp>
        <p:nvSpPr>
          <p:cNvPr id="3" name="Text Placeholder 2">
            <a:extLst>
              <a:ext uri="{FF2B5EF4-FFF2-40B4-BE49-F238E27FC236}">
                <a16:creationId xmlns:a16="http://schemas.microsoft.com/office/drawing/2014/main" id="{1985C9A0-67C6-98F7-EE4E-9879A15CDB38}"/>
              </a:ext>
            </a:extLst>
          </p:cNvPr>
          <p:cNvSpPr>
            <a:spLocks noGrp="1"/>
          </p:cNvSpPr>
          <p:nvPr>
            <p:ph type="body" idx="1"/>
          </p:nvPr>
        </p:nvSpPr>
        <p:spPr>
          <a:xfrm>
            <a:off x="609599" y="1528358"/>
            <a:ext cx="7027719" cy="3977600"/>
          </a:xfrm>
        </p:spPr>
        <p:txBody>
          <a:bodyPr/>
          <a:lstStyle/>
          <a:p>
            <a:pPr>
              <a:buFont typeface="Arial" panose="020B0604020202020204" pitchFamily="34" charset="0"/>
              <a:buChar char="•"/>
            </a:pPr>
            <a:r>
              <a:rPr lang="en-GB" sz="1600" b="1" dirty="0" err="1"/>
              <a:t>BepiColombo</a:t>
            </a:r>
            <a:r>
              <a:rPr lang="en-GB" sz="1600" b="1" dirty="0"/>
              <a:t> during Artemis II</a:t>
            </a:r>
            <a:r>
              <a:rPr lang="en-GB" sz="1600" dirty="0"/>
              <a:t> → </a:t>
            </a:r>
            <a:r>
              <a:rPr lang="en-GB" sz="1600" dirty="0">
                <a:latin typeface="+mn-lt"/>
              </a:rPr>
              <a:t>privileged position between Earth and the Sun to provide valuable </a:t>
            </a:r>
            <a:r>
              <a:rPr lang="en-GB" sz="1600" b="0" i="0" dirty="0">
                <a:solidFill>
                  <a:srgbClr val="333333"/>
                </a:solidFill>
                <a:effectLst/>
                <a:latin typeface="+mn-lt"/>
              </a:rPr>
              <a:t>space weather forecasting </a:t>
            </a:r>
            <a:r>
              <a:rPr lang="en-GB" sz="1600" dirty="0">
                <a:latin typeface="+mn-lt"/>
              </a:rPr>
              <a:t>relevant to crew safety and spacecraft electronics performance.</a:t>
            </a:r>
          </a:p>
          <a:p>
            <a:pPr lvl="1">
              <a:buFont typeface="Arial" panose="020B0604020202020204" pitchFamily="34" charset="0"/>
              <a:buChar char="•"/>
            </a:pPr>
            <a:r>
              <a:rPr lang="en-GB" sz="1200" dirty="0">
                <a:solidFill>
                  <a:schemeClr val="accent2">
                    <a:lumMod val="50000"/>
                  </a:schemeClr>
                </a:solidFill>
                <a:hlinkClick r:id="rId2">
                  <a:extLst>
                    <a:ext uri="{A12FA001-AC4F-418D-AE19-62706E023703}">
                      <ahyp:hlinkClr xmlns:ahyp="http://schemas.microsoft.com/office/drawing/2018/hyperlinkcolor" val="tx"/>
                    </a:ext>
                  </a:extLst>
                </a:hlinkClick>
              </a:rPr>
              <a:t>COSMOS </a:t>
            </a:r>
            <a:r>
              <a:rPr lang="en-GB" sz="1200" dirty="0" err="1">
                <a:solidFill>
                  <a:schemeClr val="accent2">
                    <a:lumMod val="50000"/>
                  </a:schemeClr>
                </a:solidFill>
                <a:hlinkClick r:id="rId2">
                  <a:extLst>
                    <a:ext uri="{A12FA001-AC4F-418D-AE19-62706E023703}">
                      <ahyp:hlinkClr xmlns:ahyp="http://schemas.microsoft.com/office/drawing/2018/hyperlinkcolor" val="tx"/>
                    </a:ext>
                  </a:extLst>
                </a:hlinkClick>
              </a:rPr>
              <a:t>Heliospheric</a:t>
            </a:r>
            <a:r>
              <a:rPr lang="en-GB" sz="1200" dirty="0">
                <a:solidFill>
                  <a:schemeClr val="accent2">
                    <a:lumMod val="50000"/>
                  </a:schemeClr>
                </a:solidFill>
                <a:hlinkClick r:id="rId2">
                  <a:extLst>
                    <a:ext uri="{A12FA001-AC4F-418D-AE19-62706E023703}">
                      <ahyp:hlinkClr xmlns:ahyp="http://schemas.microsoft.com/office/drawing/2018/hyperlinkcolor" val="tx"/>
                    </a:ext>
                  </a:extLst>
                </a:hlinkClick>
              </a:rPr>
              <a:t> Conditions at </a:t>
            </a:r>
            <a:r>
              <a:rPr lang="en-GB" sz="1200" dirty="0" err="1">
                <a:solidFill>
                  <a:schemeClr val="accent2">
                    <a:lumMod val="50000"/>
                  </a:schemeClr>
                </a:solidFill>
                <a:hlinkClick r:id="rId2">
                  <a:extLst>
                    <a:ext uri="{A12FA001-AC4F-418D-AE19-62706E023703}">
                      <ahyp:hlinkClr xmlns:ahyp="http://schemas.microsoft.com/office/drawing/2018/hyperlinkcolor" val="tx"/>
                    </a:ext>
                  </a:extLst>
                </a:hlinkClick>
              </a:rPr>
              <a:t>BepiColombo</a:t>
            </a:r>
            <a:r>
              <a:rPr lang="en-GB" sz="1200" dirty="0">
                <a:solidFill>
                  <a:schemeClr val="accent2">
                    <a:lumMod val="50000"/>
                  </a:schemeClr>
                </a:solidFill>
                <a:hlinkClick r:id="rId2">
                  <a:extLst>
                    <a:ext uri="{A12FA001-AC4F-418D-AE19-62706E023703}">
                      <ahyp:hlinkClr xmlns:ahyp="http://schemas.microsoft.com/office/drawing/2018/hyperlinkcolor" val="tx"/>
                    </a:ext>
                  </a:extLst>
                </a:hlinkClick>
              </a:rPr>
              <a:t> - </a:t>
            </a:r>
            <a:r>
              <a:rPr lang="en-GB" sz="1200" dirty="0" err="1">
                <a:solidFill>
                  <a:schemeClr val="accent2">
                    <a:lumMod val="50000"/>
                  </a:schemeClr>
                </a:solidFill>
                <a:hlinkClick r:id="rId2">
                  <a:extLst>
                    <a:ext uri="{A12FA001-AC4F-418D-AE19-62706E023703}">
                      <ahyp:hlinkClr xmlns:ahyp="http://schemas.microsoft.com/office/drawing/2018/hyperlinkcolor" val="tx"/>
                    </a:ext>
                  </a:extLst>
                </a:hlinkClick>
              </a:rPr>
              <a:t>BepiColombo</a:t>
            </a:r>
            <a:r>
              <a:rPr lang="en-GB" sz="1200" dirty="0">
                <a:solidFill>
                  <a:schemeClr val="accent2">
                    <a:lumMod val="50000"/>
                  </a:schemeClr>
                </a:solidFill>
                <a:hlinkClick r:id="rId2">
                  <a:extLst>
                    <a:ext uri="{A12FA001-AC4F-418D-AE19-62706E023703}">
                      <ahyp:hlinkClr xmlns:ahyp="http://schemas.microsoft.com/office/drawing/2018/hyperlinkcolor" val="tx"/>
                    </a:ext>
                  </a:extLst>
                </a:hlinkClick>
              </a:rPr>
              <a:t> - Cosmos</a:t>
            </a:r>
            <a:endParaRPr lang="en-GB" sz="1200" dirty="0">
              <a:solidFill>
                <a:schemeClr val="accent2">
                  <a:lumMod val="50000"/>
                </a:schemeClr>
              </a:solidFill>
            </a:endParaRPr>
          </a:p>
          <a:p>
            <a:pPr>
              <a:buFont typeface="Arial" panose="020B0604020202020204" pitchFamily="34" charset="0"/>
              <a:buChar char="•"/>
            </a:pPr>
            <a:endParaRPr lang="en-GB" sz="1600" dirty="0"/>
          </a:p>
          <a:p>
            <a:pPr>
              <a:buFont typeface="Arial" panose="020B0604020202020204" pitchFamily="34" charset="0"/>
              <a:buChar char="•"/>
            </a:pPr>
            <a:r>
              <a:rPr lang="en-GB" sz="1600" dirty="0"/>
              <a:t>BERM measurements used to provide ARTEMIS II support, requested by NASA</a:t>
            </a:r>
          </a:p>
          <a:p>
            <a:pPr>
              <a:buFont typeface="Arial" panose="020B0604020202020204" pitchFamily="34" charset="0"/>
              <a:buChar char="•"/>
            </a:pPr>
            <a:endParaRPr lang="en-GB" sz="1600" dirty="0"/>
          </a:p>
          <a:p>
            <a:endParaRPr lang="en-GB" sz="1800" dirty="0"/>
          </a:p>
        </p:txBody>
      </p:sp>
      <p:pic>
        <p:nvPicPr>
          <p:cNvPr id="5" name="Picture 4">
            <a:extLst>
              <a:ext uri="{FF2B5EF4-FFF2-40B4-BE49-F238E27FC236}">
                <a16:creationId xmlns:a16="http://schemas.microsoft.com/office/drawing/2014/main" id="{A945F234-49FC-0367-F059-D857A3C0E309}"/>
              </a:ext>
            </a:extLst>
          </p:cNvPr>
          <p:cNvPicPr>
            <a:picLocks noChangeAspect="1"/>
          </p:cNvPicPr>
          <p:nvPr/>
        </p:nvPicPr>
        <p:blipFill>
          <a:blip r:embed="rId3"/>
          <a:stretch>
            <a:fillRect/>
          </a:stretch>
        </p:blipFill>
        <p:spPr>
          <a:xfrm>
            <a:off x="8109820" y="148389"/>
            <a:ext cx="3593372" cy="2871109"/>
          </a:xfrm>
          <a:prstGeom prst="rect">
            <a:avLst/>
          </a:prstGeom>
        </p:spPr>
      </p:pic>
      <p:pic>
        <p:nvPicPr>
          <p:cNvPr id="11" name="Picture 10">
            <a:extLst>
              <a:ext uri="{FF2B5EF4-FFF2-40B4-BE49-F238E27FC236}">
                <a16:creationId xmlns:a16="http://schemas.microsoft.com/office/drawing/2014/main" id="{062D61A1-BB1C-4C20-DAD4-9786B67EF33F}"/>
              </a:ext>
            </a:extLst>
          </p:cNvPr>
          <p:cNvPicPr>
            <a:picLocks noChangeAspect="1"/>
          </p:cNvPicPr>
          <p:nvPr/>
        </p:nvPicPr>
        <p:blipFill>
          <a:blip r:embed="rId4"/>
          <a:stretch>
            <a:fillRect/>
          </a:stretch>
        </p:blipFill>
        <p:spPr>
          <a:xfrm>
            <a:off x="8000971" y="3250488"/>
            <a:ext cx="3702221" cy="2068516"/>
          </a:xfrm>
          <a:prstGeom prst="rect">
            <a:avLst/>
          </a:prstGeom>
        </p:spPr>
      </p:pic>
      <p:sp>
        <p:nvSpPr>
          <p:cNvPr id="15" name="TextBox 14">
            <a:extLst>
              <a:ext uri="{FF2B5EF4-FFF2-40B4-BE49-F238E27FC236}">
                <a16:creationId xmlns:a16="http://schemas.microsoft.com/office/drawing/2014/main" id="{047BE0F8-9C4A-C046-E03F-BB8909862BE1}"/>
              </a:ext>
            </a:extLst>
          </p:cNvPr>
          <p:cNvSpPr txBox="1"/>
          <p:nvPr/>
        </p:nvSpPr>
        <p:spPr>
          <a:xfrm>
            <a:off x="8000971" y="5319004"/>
            <a:ext cx="6094378" cy="261610"/>
          </a:xfrm>
          <a:prstGeom prst="rect">
            <a:avLst/>
          </a:prstGeom>
          <a:noFill/>
        </p:spPr>
        <p:txBody>
          <a:bodyPr wrap="square">
            <a:spAutoFit/>
          </a:bodyPr>
          <a:lstStyle/>
          <a:p>
            <a:r>
              <a:rPr lang="en-GB" sz="1050" dirty="0" err="1"/>
              <a:t>Earthset</a:t>
            </a:r>
            <a:r>
              <a:rPr lang="en-GB" sz="1050" dirty="0"/>
              <a:t> observed from Artemis II. Credit: NASA.</a:t>
            </a:r>
          </a:p>
        </p:txBody>
      </p:sp>
      <p:pic>
        <p:nvPicPr>
          <p:cNvPr id="17" name="Picture 16">
            <a:extLst>
              <a:ext uri="{FF2B5EF4-FFF2-40B4-BE49-F238E27FC236}">
                <a16:creationId xmlns:a16="http://schemas.microsoft.com/office/drawing/2014/main" id="{B9CAB271-5D19-C93E-B3D2-7D9F8A756EEE}"/>
              </a:ext>
            </a:extLst>
          </p:cNvPr>
          <p:cNvPicPr>
            <a:picLocks noChangeAspect="1"/>
          </p:cNvPicPr>
          <p:nvPr/>
        </p:nvPicPr>
        <p:blipFill>
          <a:blip r:embed="rId5"/>
          <a:stretch>
            <a:fillRect/>
          </a:stretch>
        </p:blipFill>
        <p:spPr>
          <a:xfrm>
            <a:off x="609599" y="3250488"/>
            <a:ext cx="7322807" cy="3012941"/>
          </a:xfrm>
          <a:prstGeom prst="rect">
            <a:avLst/>
          </a:prstGeom>
        </p:spPr>
      </p:pic>
      <p:sp>
        <p:nvSpPr>
          <p:cNvPr id="19" name="TextBox 18">
            <a:extLst>
              <a:ext uri="{FF2B5EF4-FFF2-40B4-BE49-F238E27FC236}">
                <a16:creationId xmlns:a16="http://schemas.microsoft.com/office/drawing/2014/main" id="{DF63A150-8AEC-52EC-2B02-852891FBC7C9}"/>
              </a:ext>
            </a:extLst>
          </p:cNvPr>
          <p:cNvSpPr txBox="1"/>
          <p:nvPr/>
        </p:nvSpPr>
        <p:spPr>
          <a:xfrm>
            <a:off x="1074095" y="6350168"/>
            <a:ext cx="10803394" cy="1015663"/>
          </a:xfrm>
          <a:prstGeom prst="rect">
            <a:avLst/>
          </a:prstGeom>
          <a:noFill/>
        </p:spPr>
        <p:txBody>
          <a:bodyPr wrap="square">
            <a:spAutoFit/>
          </a:bodyPr>
          <a:lstStyle/>
          <a:p>
            <a:pPr algn="l">
              <a:buNone/>
            </a:pPr>
            <a:r>
              <a:rPr lang="en-GB" sz="1200" b="0" i="0" dirty="0">
                <a:solidFill>
                  <a:srgbClr val="333333"/>
                </a:solidFill>
                <a:effectLst/>
                <a:latin typeface="Verdana" panose="020B0604030504040204" pitchFamily="34" charset="0"/>
              </a:rPr>
              <a:t>For BERM data: </a:t>
            </a:r>
            <a:r>
              <a:rPr lang="en-GB" sz="1200" b="0" i="1" dirty="0">
                <a:solidFill>
                  <a:srgbClr val="333333"/>
                </a:solidFill>
                <a:effectLst/>
                <a:latin typeface="Verdana" panose="020B0604030504040204" pitchFamily="34" charset="0"/>
              </a:rPr>
              <a:t>"We acknowledge the use of data from the BERM instrument provided by the Laboratory for Instrumentation and Experimental Particle Physics, funded by ESA and FCT, onboard the ESA/JAXA </a:t>
            </a:r>
            <a:r>
              <a:rPr lang="en-GB" sz="1200" b="0" i="1" dirty="0" err="1">
                <a:solidFill>
                  <a:srgbClr val="333333"/>
                </a:solidFill>
                <a:effectLst/>
                <a:latin typeface="Verdana" panose="020B0604030504040204" pitchFamily="34" charset="0"/>
              </a:rPr>
              <a:t>BepiColombo</a:t>
            </a:r>
            <a:r>
              <a:rPr lang="en-GB" sz="1200" b="0" i="1" dirty="0">
                <a:solidFill>
                  <a:srgbClr val="333333"/>
                </a:solidFill>
                <a:effectLst/>
                <a:latin typeface="Verdana" panose="020B0604030504040204" pitchFamily="34" charset="0"/>
              </a:rPr>
              <a:t> mission."</a:t>
            </a:r>
            <a:endParaRPr lang="en-GB" sz="1200" b="0" i="0" dirty="0">
              <a:solidFill>
                <a:srgbClr val="333333"/>
              </a:solidFill>
              <a:effectLst/>
              <a:latin typeface="Verdana" panose="020B0604030504040204" pitchFamily="34" charset="0"/>
            </a:endParaRPr>
          </a:p>
          <a:p>
            <a:pPr>
              <a:buNone/>
            </a:pPr>
            <a:br>
              <a:rPr lang="en-GB" dirty="0"/>
            </a:br>
            <a:endParaRPr lang="en-GB" dirty="0"/>
          </a:p>
        </p:txBody>
      </p:sp>
    </p:spTree>
    <p:extLst>
      <p:ext uri="{BB962C8B-B14F-4D97-AF65-F5344CB8AC3E}">
        <p14:creationId xmlns:p14="http://schemas.microsoft.com/office/powerpoint/2010/main" val="2250476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p:txBody>
          <a:bodyPr/>
          <a:lstStyle/>
          <a:p>
            <a:r>
              <a:rPr lang="pt-PT"/>
              <a:t>SEP – Solar energetic particles</a:t>
            </a:r>
          </a:p>
        </p:txBody>
      </p:sp>
      <p:sp>
        <p:nvSpPr>
          <p:cNvPr id="5" name="Slide Number Placeholder 4"/>
          <p:cNvSpPr>
            <a:spLocks noGrp="1"/>
          </p:cNvSpPr>
          <p:nvPr>
            <p:ph type="sldNum" sz="quarter" idx="12"/>
          </p:nvPr>
        </p:nvSpPr>
        <p:spPr/>
        <p:txBody>
          <a:bodyPr/>
          <a:lstStyle/>
          <a:p>
            <a:pPr marL="0" marR="0" lvl="0" indent="0" algn="r" defTabSz="1219170" rtl="0" eaLnBrk="1" fontAlgn="base" latinLnBrk="0" hangingPunct="1">
              <a:lnSpc>
                <a:spcPct val="100000"/>
              </a:lnSpc>
              <a:spcBef>
                <a:spcPct val="0"/>
              </a:spcBef>
              <a:spcAft>
                <a:spcPct val="0"/>
              </a:spcAft>
              <a:buClrTx/>
              <a:buSzTx/>
              <a:buFontTx/>
              <a:buNone/>
              <a:tabLst/>
              <a:defRPr/>
            </a:pPr>
            <a:fld id="{ED013078-E662-4E4C-9582-BBFFCB22A966}" type="slidenum">
              <a:rPr kumimoji="0" lang="en-GB" sz="1867" b="1" i="0" u="none" strike="noStrike" kern="1200" cap="none" spc="0" normalizeH="0" baseline="0" noProof="0">
                <a:ln>
                  <a:noFill/>
                </a:ln>
                <a:solidFill>
                  <a:srgbClr val="336699"/>
                </a:solidFill>
                <a:effectLst/>
                <a:uLnTx/>
                <a:uFillTx/>
                <a:latin typeface="Times New Roman"/>
                <a:ea typeface="+mn-ea"/>
                <a:cs typeface="+mn-cs"/>
              </a:rPr>
              <a:pPr marL="0" marR="0" lvl="0" indent="0" algn="r" defTabSz="1219170" rtl="0" eaLnBrk="1" fontAlgn="base" latinLnBrk="0" hangingPunct="1">
                <a:lnSpc>
                  <a:spcPct val="100000"/>
                </a:lnSpc>
                <a:spcBef>
                  <a:spcPct val="0"/>
                </a:spcBef>
                <a:spcAft>
                  <a:spcPct val="0"/>
                </a:spcAft>
                <a:buClrTx/>
                <a:buSzTx/>
                <a:buFontTx/>
                <a:buNone/>
                <a:tabLst/>
                <a:defRPr/>
              </a:pPr>
              <a:t>4</a:t>
            </a:fld>
            <a:endParaRPr kumimoji="0" lang="en-GB" sz="1867" b="1" i="0" u="none" strike="noStrike" kern="1200" cap="none" spc="0" normalizeH="0" baseline="0" noProof="0">
              <a:ln>
                <a:noFill/>
              </a:ln>
              <a:solidFill>
                <a:srgbClr val="336699"/>
              </a:solidFill>
              <a:effectLst/>
              <a:uLnTx/>
              <a:uFillTx/>
              <a:latin typeface="Times New Roman"/>
              <a:ea typeface="+mn-ea"/>
              <a:cs typeface="+mn-cs"/>
            </a:endParaRPr>
          </a:p>
        </p:txBody>
      </p:sp>
      <p:sp>
        <p:nvSpPr>
          <p:cNvPr id="91141" name="TextBox 6"/>
          <p:cNvSpPr txBox="1">
            <a:spLocks noChangeArrowheads="1"/>
          </p:cNvSpPr>
          <p:nvPr/>
        </p:nvSpPr>
        <p:spPr bwMode="auto">
          <a:xfrm>
            <a:off x="527051" y="1052514"/>
            <a:ext cx="5664200" cy="2657202"/>
          </a:xfrm>
          <a:prstGeom prst="rect">
            <a:avLst/>
          </a:prstGeom>
          <a:noFill/>
          <a:ln w="9525">
            <a:noFill/>
            <a:miter lim="800000"/>
            <a:headEnd/>
            <a:tailEnd/>
          </a:ln>
        </p:spPr>
        <p:txBody>
          <a:bodyPr>
            <a:spAutoFit/>
          </a:bodyPr>
          <a:lstStyle/>
          <a:p>
            <a:pPr marL="0" marR="0" lvl="0" indent="0" algn="l" defTabSz="1219170" rtl="0" eaLnBrk="1" fontAlgn="base" latinLnBrk="0" hangingPunct="1">
              <a:lnSpc>
                <a:spcPct val="100000"/>
              </a:lnSpc>
              <a:spcBef>
                <a:spcPct val="0"/>
              </a:spcBef>
              <a:spcAft>
                <a:spcPct val="0"/>
              </a:spcAft>
              <a:buClrTx/>
              <a:buSzTx/>
              <a:buFontTx/>
              <a:buNone/>
              <a:tabLst/>
              <a:defRPr/>
            </a:pPr>
            <a:r>
              <a:rPr kumimoji="0" lang="pt-PT" sz="2000" b="0" i="0" u="none" strike="noStrike" kern="1200" cap="none" spc="0" normalizeH="0" baseline="0" noProof="0" dirty="0" err="1">
                <a:ln>
                  <a:noFill/>
                </a:ln>
                <a:solidFill>
                  <a:srgbClr val="010000"/>
                </a:solidFill>
                <a:effectLst/>
                <a:uLnTx/>
                <a:uFillTx/>
                <a:latin typeface="Arial" pitchFamily="34" charset="0"/>
                <a:ea typeface="+mn-ea"/>
                <a:cs typeface="+mn-cs"/>
              </a:rPr>
              <a:t>Associated</a:t>
            </a:r>
            <a:r>
              <a:rPr kumimoji="0" lang="pt-PT" sz="2000" b="0" i="0" u="none" strike="noStrike" kern="1200" cap="none" spc="0" normalizeH="0" baseline="0" noProof="0" dirty="0">
                <a:ln>
                  <a:noFill/>
                </a:ln>
                <a:solidFill>
                  <a:srgbClr val="010000"/>
                </a:solidFill>
                <a:effectLst/>
                <a:uLnTx/>
                <a:uFillTx/>
                <a:latin typeface="Arial" pitchFamily="34" charset="0"/>
                <a:ea typeface="+mn-ea"/>
                <a:cs typeface="+mn-cs"/>
              </a:rPr>
              <a:t> to</a:t>
            </a:r>
          </a:p>
          <a:p>
            <a:pPr marL="0" marR="0" lvl="0" indent="0" algn="l" defTabSz="1219170" rtl="0" eaLnBrk="1" fontAlgn="base" latinLnBrk="0" hangingPunct="1">
              <a:lnSpc>
                <a:spcPct val="100000"/>
              </a:lnSpc>
              <a:spcBef>
                <a:spcPct val="0"/>
              </a:spcBef>
              <a:spcAft>
                <a:spcPct val="0"/>
              </a:spcAft>
              <a:buClrTx/>
              <a:buSzTx/>
              <a:buFont typeface="Wingdings" pitchFamily="2" charset="2"/>
              <a:buChar char="§"/>
              <a:tabLst/>
              <a:defRPr/>
            </a:pPr>
            <a:r>
              <a:rPr kumimoji="0" lang="pt-PT" sz="2000" b="0" i="0" u="none" strike="noStrike" kern="1200" cap="none" spc="0" normalizeH="0" baseline="0" noProof="0" dirty="0">
                <a:ln>
                  <a:noFill/>
                </a:ln>
                <a:solidFill>
                  <a:srgbClr val="010000"/>
                </a:solidFill>
                <a:effectLst/>
                <a:uLnTx/>
                <a:uFillTx/>
                <a:latin typeface="Arial" pitchFamily="34" charset="0"/>
                <a:ea typeface="+mn-ea"/>
                <a:cs typeface="+mn-cs"/>
              </a:rPr>
              <a:t> Solar </a:t>
            </a:r>
            <a:r>
              <a:rPr kumimoji="0" lang="pt-PT" sz="2000" b="0" i="0" u="none" strike="noStrike" kern="1200" cap="none" spc="0" normalizeH="0" baseline="0" noProof="0" dirty="0" err="1">
                <a:ln>
                  <a:noFill/>
                </a:ln>
                <a:solidFill>
                  <a:srgbClr val="010000"/>
                </a:solidFill>
                <a:effectLst/>
                <a:uLnTx/>
                <a:uFillTx/>
                <a:latin typeface="Arial" pitchFamily="34" charset="0"/>
                <a:ea typeface="+mn-ea"/>
                <a:cs typeface="+mn-cs"/>
              </a:rPr>
              <a:t>flare</a:t>
            </a:r>
            <a:endParaRPr kumimoji="0" lang="pt-PT" sz="2000" b="0" i="0" u="none" strike="noStrike" kern="1200" cap="none" spc="0" normalizeH="0" baseline="0" noProof="0" dirty="0">
              <a:ln>
                <a:noFill/>
              </a:ln>
              <a:solidFill>
                <a:srgbClr val="010000"/>
              </a:solidFill>
              <a:effectLst/>
              <a:uLnTx/>
              <a:uFillTx/>
              <a:latin typeface="Arial" pitchFamily="34" charset="0"/>
              <a:ea typeface="+mn-ea"/>
              <a:cs typeface="+mn-cs"/>
            </a:endParaRPr>
          </a:p>
          <a:p>
            <a:pPr marL="0" marR="0" lvl="0" indent="0" algn="l" defTabSz="1219170" rtl="0" eaLnBrk="1" fontAlgn="base" latinLnBrk="0" hangingPunct="1">
              <a:lnSpc>
                <a:spcPct val="100000"/>
              </a:lnSpc>
              <a:spcBef>
                <a:spcPct val="0"/>
              </a:spcBef>
              <a:spcAft>
                <a:spcPct val="0"/>
              </a:spcAft>
              <a:buClrTx/>
              <a:buSzTx/>
              <a:buFont typeface="Wingdings" pitchFamily="2" charset="2"/>
              <a:buChar char="§"/>
              <a:tabLst/>
              <a:defRPr/>
            </a:pPr>
            <a:r>
              <a:rPr kumimoji="0" lang="pt-PT" sz="2000" b="0" i="0" u="none" strike="noStrike" kern="1200" cap="none" spc="0" normalizeH="0" baseline="0" noProof="0" dirty="0">
                <a:ln>
                  <a:noFill/>
                </a:ln>
                <a:solidFill>
                  <a:srgbClr val="010000"/>
                </a:solidFill>
                <a:effectLst/>
                <a:uLnTx/>
                <a:uFillTx/>
                <a:latin typeface="Arial" pitchFamily="34" charset="0"/>
                <a:ea typeface="+mn-ea"/>
                <a:cs typeface="+mn-cs"/>
              </a:rPr>
              <a:t> Coronal </a:t>
            </a:r>
            <a:r>
              <a:rPr kumimoji="0" lang="pt-PT" sz="2000" b="0" i="0" u="none" strike="noStrike" kern="1200" cap="none" spc="0" normalizeH="0" baseline="0" noProof="0" dirty="0" err="1">
                <a:ln>
                  <a:noFill/>
                </a:ln>
                <a:solidFill>
                  <a:srgbClr val="010000"/>
                </a:solidFill>
                <a:effectLst/>
                <a:uLnTx/>
                <a:uFillTx/>
                <a:latin typeface="Arial" pitchFamily="34" charset="0"/>
                <a:ea typeface="+mn-ea"/>
                <a:cs typeface="+mn-cs"/>
              </a:rPr>
              <a:t>mass</a:t>
            </a:r>
            <a:r>
              <a:rPr kumimoji="0" lang="pt-PT" sz="20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2000" b="0" i="0" u="none" strike="noStrike" kern="1200" cap="none" spc="0" normalizeH="0" baseline="0" noProof="0" dirty="0" err="1">
                <a:ln>
                  <a:noFill/>
                </a:ln>
                <a:solidFill>
                  <a:srgbClr val="010000"/>
                </a:solidFill>
                <a:effectLst/>
                <a:uLnTx/>
                <a:uFillTx/>
                <a:latin typeface="Arial" pitchFamily="34" charset="0"/>
                <a:ea typeface="+mn-ea"/>
                <a:cs typeface="+mn-cs"/>
              </a:rPr>
              <a:t>ejections</a:t>
            </a:r>
            <a:r>
              <a:rPr kumimoji="0" lang="pt-PT" sz="2000" b="0" i="0" u="none" strike="noStrike" kern="1200" cap="none" spc="0" normalizeH="0" baseline="0" noProof="0" dirty="0">
                <a:ln>
                  <a:noFill/>
                </a:ln>
                <a:solidFill>
                  <a:srgbClr val="010000"/>
                </a:solidFill>
                <a:effectLst/>
                <a:uLnTx/>
                <a:uFillTx/>
                <a:latin typeface="Arial" pitchFamily="34" charset="0"/>
                <a:ea typeface="+mn-ea"/>
                <a:cs typeface="+mn-cs"/>
              </a:rPr>
              <a:t> (CME)</a:t>
            </a:r>
          </a:p>
          <a:p>
            <a:pPr marL="0" marR="0" lvl="0" indent="0" algn="l" defTabSz="1219170" rtl="0" eaLnBrk="1" fontAlgn="base" latinLnBrk="0" hangingPunct="1">
              <a:lnSpc>
                <a:spcPct val="100000"/>
              </a:lnSpc>
              <a:spcBef>
                <a:spcPct val="0"/>
              </a:spcBef>
              <a:spcAft>
                <a:spcPct val="0"/>
              </a:spcAft>
              <a:buClrTx/>
              <a:buSzTx/>
              <a:buFont typeface="Wingdings" pitchFamily="2" charset="2"/>
              <a:buChar char="§"/>
              <a:tabLst/>
              <a:defRPr/>
            </a:pPr>
            <a:endParaRPr kumimoji="0" lang="pt-PT" sz="2000" b="0" i="0" u="none" strike="noStrike" kern="1200" cap="none" spc="0" normalizeH="0" baseline="0" noProof="0" dirty="0">
              <a:ln>
                <a:noFill/>
              </a:ln>
              <a:solidFill>
                <a:srgbClr val="010000"/>
              </a:solidFill>
              <a:effectLst/>
              <a:uLnTx/>
              <a:uFillTx/>
              <a:latin typeface="Arial" pitchFamily="34" charset="0"/>
              <a:ea typeface="+mn-ea"/>
              <a:cs typeface="+mn-cs"/>
            </a:endParaRPr>
          </a:p>
          <a:p>
            <a:pPr marL="0" marR="0" lvl="0" indent="0" algn="l" defTabSz="1219170" rtl="0" eaLnBrk="1" fontAlgn="base" latinLnBrk="0" hangingPunct="1">
              <a:lnSpc>
                <a:spcPct val="100000"/>
              </a:lnSpc>
              <a:spcBef>
                <a:spcPct val="0"/>
              </a:spcBef>
              <a:spcAft>
                <a:spcPct val="0"/>
              </a:spcAft>
              <a:buClrTx/>
              <a:buSzTx/>
              <a:buFont typeface="Wingdings" pitchFamily="2" charset="2"/>
              <a:buChar char="§"/>
              <a:tabLst/>
              <a:defRPr/>
            </a:pPr>
            <a:r>
              <a:rPr kumimoji="0" lang="pt-PT" sz="20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2000" b="0" i="0" u="none" strike="noStrike" kern="1200" cap="none" spc="0" normalizeH="0" baseline="0" noProof="0" dirty="0" err="1">
                <a:ln>
                  <a:noFill/>
                </a:ln>
                <a:solidFill>
                  <a:srgbClr val="010000"/>
                </a:solidFill>
                <a:effectLst/>
                <a:uLnTx/>
                <a:uFillTx/>
                <a:latin typeface="Arial" pitchFamily="34" charset="0"/>
                <a:ea typeface="+mn-ea"/>
                <a:cs typeface="+mn-cs"/>
              </a:rPr>
              <a:t>Mainly</a:t>
            </a:r>
            <a:r>
              <a:rPr kumimoji="0" lang="pt-PT" sz="20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2000" b="0" i="0" u="none" strike="noStrike" kern="1200" cap="none" spc="0" normalizeH="0" baseline="0" noProof="0" dirty="0" err="1">
                <a:ln>
                  <a:noFill/>
                </a:ln>
                <a:solidFill>
                  <a:srgbClr val="010000"/>
                </a:solidFill>
                <a:effectLst/>
                <a:uLnTx/>
                <a:uFillTx/>
                <a:latin typeface="Arial" pitchFamily="34" charset="0"/>
                <a:ea typeface="+mn-ea"/>
                <a:cs typeface="+mn-cs"/>
              </a:rPr>
              <a:t>protons</a:t>
            </a:r>
            <a:r>
              <a:rPr kumimoji="0" lang="pt-PT" sz="20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2000" b="0" i="0" u="none" strike="noStrike" kern="1200" cap="none" spc="0" normalizeH="0" baseline="0" noProof="0" dirty="0" err="1">
                <a:ln>
                  <a:noFill/>
                </a:ln>
                <a:solidFill>
                  <a:srgbClr val="010000"/>
                </a:solidFill>
                <a:effectLst/>
                <a:uLnTx/>
                <a:uFillTx/>
                <a:latin typeface="Arial" pitchFamily="34" charset="0"/>
                <a:ea typeface="+mn-ea"/>
                <a:cs typeface="+mn-cs"/>
              </a:rPr>
              <a:t>and</a:t>
            </a:r>
            <a:r>
              <a:rPr kumimoji="0" lang="pt-PT" sz="20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2000" b="0" i="0" u="none" strike="noStrike" kern="1200" cap="none" spc="0" normalizeH="0" baseline="0" noProof="0" dirty="0" err="1">
                <a:ln>
                  <a:noFill/>
                </a:ln>
                <a:solidFill>
                  <a:srgbClr val="010000"/>
                </a:solidFill>
                <a:effectLst/>
                <a:uLnTx/>
                <a:uFillTx/>
                <a:latin typeface="Arial" pitchFamily="34" charset="0"/>
                <a:ea typeface="+mn-ea"/>
                <a:cs typeface="+mn-cs"/>
              </a:rPr>
              <a:t>electrons</a:t>
            </a:r>
            <a:endParaRPr kumimoji="0" lang="pt-PT" sz="2000" b="0" i="0" u="none" strike="noStrike" kern="1200" cap="none" spc="0" normalizeH="0" baseline="0" noProof="0" dirty="0">
              <a:ln>
                <a:noFill/>
              </a:ln>
              <a:solidFill>
                <a:srgbClr val="010000"/>
              </a:solidFill>
              <a:effectLst/>
              <a:uLnTx/>
              <a:uFillTx/>
              <a:latin typeface="Arial" pitchFamily="34" charset="0"/>
              <a:ea typeface="+mn-ea"/>
              <a:cs typeface="+mn-cs"/>
            </a:endParaRPr>
          </a:p>
          <a:p>
            <a:pPr marL="0" marR="0" lvl="0" indent="0" algn="l" defTabSz="1219170" rtl="0" eaLnBrk="1" fontAlgn="base" latinLnBrk="0" hangingPunct="1">
              <a:lnSpc>
                <a:spcPct val="100000"/>
              </a:lnSpc>
              <a:spcBef>
                <a:spcPct val="0"/>
              </a:spcBef>
              <a:spcAft>
                <a:spcPct val="0"/>
              </a:spcAft>
              <a:buClrTx/>
              <a:buSzTx/>
              <a:buFont typeface="Wingdings" pitchFamily="2" charset="2"/>
              <a:buChar char="§"/>
              <a:tabLst/>
              <a:defRPr/>
            </a:pPr>
            <a:r>
              <a:rPr kumimoji="0" lang="pt-PT" sz="20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2000" b="0" i="0" u="none" strike="noStrike" kern="1200" cap="none" spc="0" normalizeH="0" baseline="0" noProof="0" dirty="0" err="1">
                <a:ln>
                  <a:noFill/>
                </a:ln>
                <a:solidFill>
                  <a:srgbClr val="010000"/>
                </a:solidFill>
                <a:effectLst/>
                <a:uLnTx/>
                <a:uFillTx/>
                <a:latin typeface="Arial" pitchFamily="34" charset="0"/>
                <a:ea typeface="+mn-ea"/>
                <a:cs typeface="+mn-cs"/>
              </a:rPr>
              <a:t>Energies</a:t>
            </a:r>
            <a:r>
              <a:rPr kumimoji="0" lang="pt-PT" sz="20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2000" b="0" i="0" u="none" strike="noStrike" kern="1200" cap="none" spc="0" normalizeH="0" baseline="0" noProof="0" dirty="0" err="1">
                <a:ln>
                  <a:noFill/>
                </a:ln>
                <a:solidFill>
                  <a:srgbClr val="010000"/>
                </a:solidFill>
                <a:effectLst/>
                <a:uLnTx/>
                <a:uFillTx/>
                <a:latin typeface="Arial" pitchFamily="34" charset="0"/>
                <a:ea typeface="+mn-ea"/>
                <a:cs typeface="+mn-cs"/>
              </a:rPr>
              <a:t>from</a:t>
            </a:r>
            <a:r>
              <a:rPr kumimoji="0" lang="pt-PT" sz="20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2000" b="0" i="0" u="none" strike="noStrike" kern="1200" cap="none" spc="0" normalizeH="0" baseline="0" noProof="0" dirty="0" err="1">
                <a:ln>
                  <a:noFill/>
                </a:ln>
                <a:solidFill>
                  <a:srgbClr val="010000"/>
                </a:solidFill>
                <a:effectLst/>
                <a:uLnTx/>
                <a:uFillTx/>
                <a:latin typeface="Arial" pitchFamily="34" charset="0"/>
                <a:ea typeface="+mn-ea"/>
                <a:cs typeface="+mn-cs"/>
              </a:rPr>
              <a:t>several</a:t>
            </a:r>
            <a:r>
              <a:rPr kumimoji="0" lang="pt-PT" sz="20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2000" b="0" i="0" u="none" strike="noStrike" kern="1200" cap="none" spc="0" normalizeH="0" baseline="0" noProof="0" dirty="0" err="1">
                <a:ln>
                  <a:noFill/>
                </a:ln>
                <a:solidFill>
                  <a:srgbClr val="010000"/>
                </a:solidFill>
                <a:effectLst/>
                <a:uLnTx/>
                <a:uFillTx/>
                <a:latin typeface="Arial" pitchFamily="34" charset="0"/>
                <a:ea typeface="+mn-ea"/>
                <a:cs typeface="+mn-cs"/>
              </a:rPr>
              <a:t>hundred</a:t>
            </a:r>
            <a:r>
              <a:rPr kumimoji="0" lang="pt-PT" sz="20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2000" b="0" i="0" u="none" strike="noStrike" kern="1200" cap="none" spc="0" normalizeH="0" baseline="0" noProof="0" dirty="0" err="1">
                <a:ln>
                  <a:noFill/>
                </a:ln>
                <a:solidFill>
                  <a:srgbClr val="010000"/>
                </a:solidFill>
                <a:effectLst/>
                <a:uLnTx/>
                <a:uFillTx/>
                <a:latin typeface="Arial" pitchFamily="34" charset="0"/>
                <a:ea typeface="+mn-ea"/>
                <a:cs typeface="+mn-cs"/>
              </a:rPr>
              <a:t>MeV</a:t>
            </a:r>
            <a:r>
              <a:rPr kumimoji="0" lang="pt-PT" sz="2000" b="0" i="0" u="none" strike="noStrike" kern="1200" cap="none" spc="0" normalizeH="0" baseline="0" noProof="0" dirty="0">
                <a:ln>
                  <a:noFill/>
                </a:ln>
                <a:solidFill>
                  <a:srgbClr val="010000"/>
                </a:solidFill>
                <a:effectLst/>
                <a:uLnTx/>
                <a:uFillTx/>
                <a:latin typeface="Arial" pitchFamily="34" charset="0"/>
                <a:ea typeface="+mn-ea"/>
                <a:cs typeface="+mn-cs"/>
              </a:rPr>
              <a:t>/</a:t>
            </a:r>
            <a:r>
              <a:rPr kumimoji="0" lang="pt-PT" sz="2000" b="0" i="0" u="none" strike="noStrike" kern="1200" cap="none" spc="0" normalizeH="0" baseline="0" noProof="0" dirty="0" err="1">
                <a:ln>
                  <a:noFill/>
                </a:ln>
                <a:solidFill>
                  <a:srgbClr val="010000"/>
                </a:solidFill>
                <a:effectLst/>
                <a:uLnTx/>
                <a:uFillTx/>
                <a:latin typeface="Arial" pitchFamily="34" charset="0"/>
                <a:ea typeface="+mn-ea"/>
                <a:cs typeface="+mn-cs"/>
              </a:rPr>
              <a:t>nuc</a:t>
            </a:r>
            <a:r>
              <a:rPr kumimoji="0" lang="pt-PT" sz="2000" b="0" i="0" u="none" strike="noStrike" kern="1200" cap="none" spc="0" normalizeH="0" baseline="0" noProof="0" dirty="0">
                <a:ln>
                  <a:noFill/>
                </a:ln>
                <a:solidFill>
                  <a:srgbClr val="010000"/>
                </a:solidFill>
                <a:effectLst/>
                <a:uLnTx/>
                <a:uFillTx/>
                <a:latin typeface="Arial" pitchFamily="34" charset="0"/>
                <a:ea typeface="+mn-ea"/>
                <a:cs typeface="+mn-cs"/>
              </a:rPr>
              <a:t> to </a:t>
            </a:r>
            <a:r>
              <a:rPr kumimoji="0" lang="pt-PT" sz="2000" b="0" i="0" u="none" strike="noStrike" kern="1200" cap="none" spc="0" normalizeH="0" baseline="0" noProof="0" dirty="0" err="1">
                <a:ln>
                  <a:noFill/>
                </a:ln>
                <a:solidFill>
                  <a:srgbClr val="010000"/>
                </a:solidFill>
                <a:effectLst/>
                <a:uLnTx/>
                <a:uFillTx/>
                <a:latin typeface="Arial" pitchFamily="34" charset="0"/>
                <a:ea typeface="+mn-ea"/>
                <a:cs typeface="+mn-cs"/>
              </a:rPr>
              <a:t>GeV</a:t>
            </a:r>
            <a:r>
              <a:rPr kumimoji="0" lang="pt-PT" sz="2000" b="0" i="0" u="none" strike="noStrike" kern="1200" cap="none" spc="0" normalizeH="0" baseline="0" noProof="0" dirty="0">
                <a:ln>
                  <a:noFill/>
                </a:ln>
                <a:solidFill>
                  <a:srgbClr val="010000"/>
                </a:solidFill>
                <a:effectLst/>
                <a:uLnTx/>
                <a:uFillTx/>
                <a:latin typeface="Arial" pitchFamily="34" charset="0"/>
                <a:ea typeface="+mn-ea"/>
                <a:cs typeface="+mn-cs"/>
              </a:rPr>
              <a:t>/</a:t>
            </a:r>
            <a:r>
              <a:rPr kumimoji="0" lang="pt-PT" sz="2000" b="0" i="0" u="none" strike="noStrike" kern="1200" cap="none" spc="0" normalizeH="0" baseline="0" noProof="0" dirty="0" err="1">
                <a:ln>
                  <a:noFill/>
                </a:ln>
                <a:solidFill>
                  <a:srgbClr val="010000"/>
                </a:solidFill>
                <a:effectLst/>
                <a:uLnTx/>
                <a:uFillTx/>
                <a:latin typeface="Arial" pitchFamily="34" charset="0"/>
                <a:ea typeface="+mn-ea"/>
                <a:cs typeface="+mn-cs"/>
              </a:rPr>
              <a:t>nuc</a:t>
            </a:r>
            <a:endParaRPr kumimoji="0" lang="pt-PT" sz="2000" b="0" i="0" u="none" strike="noStrike" kern="1200" cap="none" spc="0" normalizeH="0" baseline="0" noProof="0" dirty="0">
              <a:ln>
                <a:noFill/>
              </a:ln>
              <a:solidFill>
                <a:srgbClr val="010000"/>
              </a:solidFill>
              <a:effectLst/>
              <a:uLnTx/>
              <a:uFillTx/>
              <a:latin typeface="Arial" pitchFamily="34" charset="0"/>
              <a:ea typeface="+mn-ea"/>
              <a:cs typeface="+mn-cs"/>
            </a:endParaRPr>
          </a:p>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pt-PT" sz="2667" b="0" i="0" u="none" strike="noStrike" kern="1200" cap="none" spc="0" normalizeH="0" baseline="0" noProof="0" dirty="0">
              <a:ln>
                <a:noFill/>
              </a:ln>
              <a:solidFill>
                <a:srgbClr val="010000"/>
              </a:solidFill>
              <a:effectLst/>
              <a:uLnTx/>
              <a:uFillTx/>
              <a:latin typeface="Arial" pitchFamily="34" charset="0"/>
              <a:ea typeface="+mn-ea"/>
              <a:cs typeface="+mn-cs"/>
            </a:endParaRPr>
          </a:p>
        </p:txBody>
      </p:sp>
      <p:sp>
        <p:nvSpPr>
          <p:cNvPr id="91142" name="TextBox 8"/>
          <p:cNvSpPr txBox="1">
            <a:spLocks noChangeArrowheads="1"/>
          </p:cNvSpPr>
          <p:nvPr/>
        </p:nvSpPr>
        <p:spPr bwMode="auto">
          <a:xfrm>
            <a:off x="527051" y="3429000"/>
            <a:ext cx="5281084" cy="677108"/>
          </a:xfrm>
          <a:prstGeom prst="rect">
            <a:avLst/>
          </a:prstGeom>
          <a:noFill/>
          <a:ln w="9525">
            <a:noFill/>
            <a:miter lim="800000"/>
            <a:headEnd/>
            <a:tailEnd/>
          </a:ln>
        </p:spPr>
        <p:txBody>
          <a:bodyPr>
            <a:spAutoFit/>
          </a:bodyPr>
          <a:lstStyle/>
          <a:p>
            <a:pPr marL="0" marR="0" lvl="0" indent="0" algn="l" defTabSz="1219170" rtl="0" eaLnBrk="1" fontAlgn="base" latinLnBrk="0" hangingPunct="1">
              <a:lnSpc>
                <a:spcPct val="100000"/>
              </a:lnSpc>
              <a:spcBef>
                <a:spcPct val="0"/>
              </a:spcBef>
              <a:spcAft>
                <a:spcPct val="0"/>
              </a:spcAft>
              <a:buClrTx/>
              <a:buSzTx/>
              <a:buFontTx/>
              <a:buNone/>
              <a:tabLst/>
              <a:defRPr/>
            </a:pPr>
            <a:r>
              <a:rPr kumimoji="0" lang="pt-PT" sz="2000" b="0" i="0" u="none" strike="noStrike" kern="1200" cap="none" spc="0" normalizeH="0" baseline="0" noProof="0" dirty="0" err="1">
                <a:ln>
                  <a:noFill/>
                </a:ln>
                <a:solidFill>
                  <a:srgbClr val="010000"/>
                </a:solidFill>
                <a:effectLst/>
                <a:uLnTx/>
                <a:uFillTx/>
                <a:latin typeface="Arial" pitchFamily="34" charset="0"/>
                <a:ea typeface="+mn-ea"/>
                <a:cs typeface="+mn-cs"/>
              </a:rPr>
              <a:t>List</a:t>
            </a:r>
            <a:r>
              <a:rPr kumimoji="0" lang="pt-PT" sz="20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2000" b="0" i="0" u="none" strike="noStrike" kern="1200" cap="none" spc="0" normalizeH="0" baseline="0" noProof="0" dirty="0" err="1">
                <a:ln>
                  <a:noFill/>
                </a:ln>
                <a:solidFill>
                  <a:srgbClr val="010000"/>
                </a:solidFill>
                <a:effectLst/>
                <a:uLnTx/>
                <a:uFillTx/>
                <a:latin typeface="Arial" pitchFamily="34" charset="0"/>
                <a:ea typeface="+mn-ea"/>
                <a:cs typeface="+mn-cs"/>
              </a:rPr>
              <a:t>from</a:t>
            </a:r>
            <a:r>
              <a:rPr kumimoji="0" lang="pt-PT" sz="2000" b="0" i="0" u="none" strike="noStrike" kern="1200" cap="none" spc="0" normalizeH="0" baseline="0" noProof="0" dirty="0">
                <a:ln>
                  <a:noFill/>
                </a:ln>
                <a:solidFill>
                  <a:srgbClr val="010000"/>
                </a:solidFill>
                <a:effectLst/>
                <a:uLnTx/>
                <a:uFillTx/>
                <a:latin typeface="Arial" pitchFamily="34" charset="0"/>
                <a:ea typeface="+mn-ea"/>
                <a:cs typeface="+mn-cs"/>
              </a:rPr>
              <a:t> 1976-present @ </a:t>
            </a:r>
            <a:r>
              <a:rPr kumimoji="0" lang="pt-PT" sz="1800" b="0" i="1" u="none" strike="noStrike" kern="1200" cap="none" spc="0" normalizeH="0" baseline="0" noProof="0" dirty="0">
                <a:ln>
                  <a:noFill/>
                </a:ln>
                <a:solidFill>
                  <a:srgbClr val="336699"/>
                </a:solidFill>
                <a:effectLst/>
                <a:uLnTx/>
                <a:uFillTx/>
                <a:latin typeface="Arial" pitchFamily="34" charset="0"/>
                <a:ea typeface="+mn-ea"/>
                <a:cs typeface="+mn-cs"/>
              </a:rPr>
              <a:t>https://umbra.nascom.nasa.gov/SEP</a:t>
            </a:r>
            <a:endParaRPr kumimoji="0" lang="pt-PT" sz="2400" b="0" i="1" u="none" strike="noStrike" kern="1200" cap="none" spc="0" normalizeH="0" baseline="0" noProof="0" dirty="0">
              <a:ln>
                <a:noFill/>
              </a:ln>
              <a:solidFill>
                <a:srgbClr val="336699"/>
              </a:solidFill>
              <a:effectLst/>
              <a:uLnTx/>
              <a:uFillTx/>
              <a:latin typeface="Arial" pitchFamily="34" charset="0"/>
              <a:ea typeface="+mn-ea"/>
              <a:cs typeface="+mn-cs"/>
            </a:endParaRPr>
          </a:p>
        </p:txBody>
      </p:sp>
      <p:sp>
        <p:nvSpPr>
          <p:cNvPr id="91143" name="Rectangle 9"/>
          <p:cNvSpPr>
            <a:spLocks noChangeArrowheads="1"/>
          </p:cNvSpPr>
          <p:nvPr/>
        </p:nvSpPr>
        <p:spPr bwMode="auto">
          <a:xfrm>
            <a:off x="95251" y="5103813"/>
            <a:ext cx="12096749" cy="1169551"/>
          </a:xfrm>
          <a:prstGeom prst="rect">
            <a:avLst/>
          </a:prstGeom>
          <a:noFill/>
          <a:ln w="9525">
            <a:noFill/>
            <a:miter lim="800000"/>
            <a:headEnd/>
            <a:tailEnd/>
          </a:ln>
        </p:spPr>
        <p:txBody>
          <a:bodyPr>
            <a:spAutoFit/>
          </a:bodyPr>
          <a:lstStyle/>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10000"/>
                </a:solidFill>
                <a:effectLst/>
                <a:uLnTx/>
                <a:uFillTx/>
                <a:latin typeface="Arial" pitchFamily="34" charset="0"/>
                <a:ea typeface="+mn-ea"/>
                <a:cs typeface="+mn-cs"/>
              </a:rPr>
              <a:t>At </a:t>
            </a:r>
            <a:r>
              <a:rPr kumimoji="0" lang="en-US" sz="1400" b="1" i="0" u="none" strike="noStrike" kern="1200" cap="none" spc="0" normalizeH="0" baseline="0" noProof="0" dirty="0">
                <a:ln>
                  <a:noFill/>
                </a:ln>
                <a:solidFill>
                  <a:srgbClr val="C00000"/>
                </a:solidFill>
                <a:effectLst/>
                <a:uLnTx/>
                <a:uFillTx/>
                <a:latin typeface="Arial" pitchFamily="34" charset="0"/>
                <a:ea typeface="+mn-ea"/>
                <a:cs typeface="+mn-cs"/>
              </a:rPr>
              <a:t>Earth's surface</a:t>
            </a:r>
            <a:r>
              <a:rPr kumimoji="0" lang="en-US" sz="1400" b="0" i="0" u="none" strike="noStrike" kern="1200" cap="none" spc="0" normalizeH="0" baseline="0" noProof="0" dirty="0">
                <a:ln>
                  <a:noFill/>
                </a:ln>
                <a:solidFill>
                  <a:srgbClr val="010000"/>
                </a:solidFill>
                <a:effectLst/>
                <a:uLnTx/>
                <a:uFillTx/>
                <a:latin typeface="Arial" pitchFamily="34" charset="0"/>
                <a:ea typeface="+mn-ea"/>
                <a:cs typeface="+mn-cs"/>
              </a:rPr>
              <a:t>, the </a:t>
            </a:r>
            <a:r>
              <a:rPr kumimoji="0" lang="en-US" sz="1400" b="1" i="0" u="none" strike="noStrike" kern="1200" cap="none" spc="0" normalizeH="0" baseline="0" noProof="0" dirty="0">
                <a:ln>
                  <a:noFill/>
                </a:ln>
                <a:solidFill>
                  <a:srgbClr val="C00000"/>
                </a:solidFill>
                <a:effectLst/>
                <a:uLnTx/>
                <a:uFillTx/>
                <a:latin typeface="Arial" pitchFamily="34" charset="0"/>
                <a:ea typeface="+mn-ea"/>
                <a:cs typeface="+mn-cs"/>
              </a:rPr>
              <a:t>atmosphere</a:t>
            </a:r>
            <a:r>
              <a:rPr kumimoji="0" lang="en-US" sz="1400" b="0" i="0" u="none" strike="noStrike" kern="1200" cap="none" spc="0" normalizeH="0" baseline="0" noProof="0" dirty="0">
                <a:ln>
                  <a:noFill/>
                </a:ln>
                <a:solidFill>
                  <a:srgbClr val="010000"/>
                </a:solidFill>
                <a:effectLst/>
                <a:uLnTx/>
                <a:uFillTx/>
                <a:latin typeface="Arial" pitchFamily="34" charset="0"/>
                <a:ea typeface="+mn-ea"/>
                <a:cs typeface="+mn-cs"/>
              </a:rPr>
              <a:t> in conjunction with the </a:t>
            </a:r>
            <a:r>
              <a:rPr kumimoji="0" lang="en-US" sz="1400" b="1" i="0" u="none" strike="noStrike" kern="1200" cap="none" spc="0" normalizeH="0" baseline="0" noProof="0" dirty="0">
                <a:ln>
                  <a:noFill/>
                </a:ln>
                <a:solidFill>
                  <a:srgbClr val="C00000"/>
                </a:solidFill>
                <a:effectLst/>
                <a:uLnTx/>
                <a:uFillTx/>
                <a:latin typeface="Arial" pitchFamily="34" charset="0"/>
                <a:ea typeface="+mn-ea"/>
                <a:cs typeface="+mn-cs"/>
              </a:rPr>
              <a:t>geomagnetic field </a:t>
            </a:r>
            <a:r>
              <a:rPr kumimoji="0" lang="en-US" sz="1400" b="0" i="0" u="none" strike="noStrike" kern="1200" cap="none" spc="0" normalizeH="0" baseline="0" noProof="0" dirty="0">
                <a:ln>
                  <a:noFill/>
                </a:ln>
                <a:solidFill>
                  <a:srgbClr val="010000"/>
                </a:solidFill>
                <a:effectLst/>
                <a:uLnTx/>
                <a:uFillTx/>
                <a:latin typeface="Arial" pitchFamily="34" charset="0"/>
                <a:ea typeface="+mn-ea"/>
                <a:cs typeface="+mn-cs"/>
              </a:rPr>
              <a:t>provides considerable protection against cosmic rays and solar particle events!</a:t>
            </a:r>
          </a:p>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dirty="0">
              <a:ln>
                <a:noFill/>
              </a:ln>
              <a:solidFill>
                <a:srgbClr val="010000"/>
              </a:solidFill>
              <a:effectLst/>
              <a:uLnTx/>
              <a:uFillTx/>
              <a:latin typeface="Arial" pitchFamily="34" charset="0"/>
              <a:ea typeface="+mn-ea"/>
              <a:cs typeface="+mn-cs"/>
            </a:endParaRPr>
          </a:p>
          <a:p>
            <a:pPr marL="0" marR="0" lvl="0" indent="0" algn="l" defTabSz="1219170" rtl="0" eaLnBrk="1" fontAlgn="base" latinLnBrk="0" hangingPunct="1">
              <a:lnSpc>
                <a:spcPct val="100000"/>
              </a:lnSpc>
              <a:spcBef>
                <a:spcPct val="0"/>
              </a:spcBef>
              <a:spcAft>
                <a:spcPct val="0"/>
              </a:spcAft>
              <a:buClrTx/>
              <a:buSzTx/>
              <a:buFontTx/>
              <a:buNone/>
              <a:tabLst/>
              <a:defRPr/>
            </a:pPr>
            <a:r>
              <a:rPr kumimoji="0" lang="pt-PT" sz="1400" b="0" i="0" u="none" strike="noStrike" kern="1200" cap="none" spc="0" normalizeH="0" baseline="0" noProof="0" dirty="0">
                <a:ln>
                  <a:noFill/>
                </a:ln>
                <a:solidFill>
                  <a:srgbClr val="010000"/>
                </a:solidFill>
                <a:effectLst/>
                <a:uLnTx/>
                <a:uFillTx/>
                <a:latin typeface="Arial" pitchFamily="34" charset="0"/>
                <a:ea typeface="+mn-ea"/>
                <a:cs typeface="+mn-cs"/>
              </a:rPr>
              <a:t>In </a:t>
            </a:r>
            <a:r>
              <a:rPr kumimoji="0" lang="pt-PT" sz="1400" b="1" i="0" u="none" strike="noStrike" kern="1200" cap="none" spc="0" normalizeH="0" baseline="0" noProof="0" dirty="0" err="1">
                <a:ln>
                  <a:noFill/>
                </a:ln>
                <a:solidFill>
                  <a:srgbClr val="C00000"/>
                </a:solidFill>
                <a:effectLst/>
                <a:uLnTx/>
                <a:uFillTx/>
                <a:latin typeface="Arial" pitchFamily="34" charset="0"/>
                <a:ea typeface="+mn-ea"/>
                <a:cs typeface="+mn-cs"/>
              </a:rPr>
              <a:t>Space</a:t>
            </a:r>
            <a:r>
              <a:rPr kumimoji="0" lang="pt-PT" sz="14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400" b="0" i="0" u="none" strike="noStrike" kern="1200" cap="none" spc="0" normalizeH="0" baseline="0" noProof="0" dirty="0" err="1">
                <a:ln>
                  <a:noFill/>
                </a:ln>
                <a:solidFill>
                  <a:srgbClr val="010000"/>
                </a:solidFill>
                <a:effectLst/>
                <a:uLnTx/>
                <a:uFillTx/>
                <a:latin typeface="Arial" pitchFamily="34" charset="0"/>
                <a:ea typeface="+mn-ea"/>
                <a:cs typeface="+mn-cs"/>
              </a:rPr>
              <a:t>SEPs</a:t>
            </a:r>
            <a:r>
              <a:rPr kumimoji="0" lang="pt-PT" sz="1400" b="0" i="0" u="none" strike="noStrike" kern="1200" cap="none" spc="0" normalizeH="0" baseline="0" noProof="0" dirty="0">
                <a:ln>
                  <a:noFill/>
                </a:ln>
                <a:solidFill>
                  <a:srgbClr val="010000"/>
                </a:solidFill>
                <a:effectLst/>
                <a:uLnTx/>
                <a:uFillTx/>
                <a:latin typeface="Arial" pitchFamily="34" charset="0"/>
                <a:ea typeface="+mn-ea"/>
                <a:cs typeface="+mn-cs"/>
              </a:rPr>
              <a:t> are </a:t>
            </a:r>
            <a:r>
              <a:rPr kumimoji="0" lang="pt-PT" sz="1400" b="0" i="0" u="none" strike="noStrike" kern="1200" cap="none" spc="0" normalizeH="0" baseline="0" noProof="0" dirty="0" err="1">
                <a:ln>
                  <a:noFill/>
                </a:ln>
                <a:solidFill>
                  <a:srgbClr val="010000"/>
                </a:solidFill>
                <a:effectLst/>
                <a:uLnTx/>
                <a:uFillTx/>
                <a:latin typeface="Arial" pitchFamily="34" charset="0"/>
                <a:ea typeface="+mn-ea"/>
                <a:cs typeface="+mn-cs"/>
              </a:rPr>
              <a:t>responsible</a:t>
            </a:r>
            <a:r>
              <a:rPr kumimoji="0" lang="pt-PT" sz="1400" b="0" i="0" u="none" strike="noStrike" kern="1200" cap="none" spc="0" normalizeH="0" baseline="0" noProof="0" dirty="0">
                <a:ln>
                  <a:noFill/>
                </a:ln>
                <a:solidFill>
                  <a:srgbClr val="010000"/>
                </a:solidFill>
                <a:effectLst/>
                <a:uLnTx/>
                <a:uFillTx/>
                <a:latin typeface="Arial" pitchFamily="34" charset="0"/>
                <a:ea typeface="+mn-ea"/>
                <a:cs typeface="+mn-cs"/>
              </a:rPr>
              <a:t> for </a:t>
            </a:r>
            <a:r>
              <a:rPr kumimoji="0" lang="pt-PT" sz="1400" b="0" i="0" u="none" strike="noStrike" kern="1200" cap="none" spc="0" normalizeH="0" baseline="0" noProof="0" dirty="0" err="1">
                <a:ln>
                  <a:noFill/>
                </a:ln>
                <a:solidFill>
                  <a:srgbClr val="010000"/>
                </a:solidFill>
                <a:effectLst/>
                <a:uLnTx/>
                <a:uFillTx/>
                <a:latin typeface="Arial" pitchFamily="34" charset="0"/>
                <a:ea typeface="+mn-ea"/>
                <a:cs typeface="+mn-cs"/>
              </a:rPr>
              <a:t>spacecraft</a:t>
            </a:r>
            <a:r>
              <a:rPr kumimoji="0" lang="pt-PT" sz="14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400" b="0" i="0" u="none" strike="noStrike" kern="1200" cap="none" spc="0" normalizeH="0" baseline="0" noProof="0" dirty="0" err="1">
                <a:ln>
                  <a:noFill/>
                </a:ln>
                <a:solidFill>
                  <a:srgbClr val="010000"/>
                </a:solidFill>
                <a:effectLst/>
                <a:uLnTx/>
                <a:uFillTx/>
                <a:latin typeface="Arial" pitchFamily="34" charset="0"/>
                <a:ea typeface="+mn-ea"/>
                <a:cs typeface="+mn-cs"/>
              </a:rPr>
              <a:t>system</a:t>
            </a:r>
            <a:r>
              <a:rPr kumimoji="0" lang="pt-PT" sz="14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400" b="0" i="0" u="none" strike="noStrike" kern="1200" cap="none" spc="0" normalizeH="0" baseline="0" noProof="0" dirty="0" err="1">
                <a:ln>
                  <a:noFill/>
                </a:ln>
                <a:solidFill>
                  <a:srgbClr val="010000"/>
                </a:solidFill>
                <a:effectLst/>
                <a:uLnTx/>
                <a:uFillTx/>
                <a:latin typeface="Arial" pitchFamily="34" charset="0"/>
                <a:ea typeface="+mn-ea"/>
                <a:cs typeface="+mn-cs"/>
              </a:rPr>
              <a:t>and</a:t>
            </a:r>
            <a:r>
              <a:rPr kumimoji="0" lang="pt-PT" sz="14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400" b="0" i="0" u="none" strike="noStrike" kern="1200" cap="none" spc="0" normalizeH="0" baseline="0" noProof="0" dirty="0" err="1">
                <a:ln>
                  <a:noFill/>
                </a:ln>
                <a:solidFill>
                  <a:srgbClr val="010000"/>
                </a:solidFill>
                <a:effectLst/>
                <a:uLnTx/>
                <a:uFillTx/>
                <a:latin typeface="Arial" pitchFamily="34" charset="0"/>
                <a:ea typeface="+mn-ea"/>
                <a:cs typeface="+mn-cs"/>
              </a:rPr>
              <a:t>component</a:t>
            </a:r>
            <a:r>
              <a:rPr kumimoji="0" lang="pt-PT" sz="14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400" b="0" i="0" u="none" strike="noStrike" kern="1200" cap="none" spc="0" normalizeH="0" baseline="0" noProof="0" dirty="0" err="1">
                <a:ln>
                  <a:noFill/>
                </a:ln>
                <a:solidFill>
                  <a:srgbClr val="010000"/>
                </a:solidFill>
                <a:effectLst/>
                <a:uLnTx/>
                <a:uFillTx/>
                <a:latin typeface="Arial" pitchFamily="34" charset="0"/>
                <a:ea typeface="+mn-ea"/>
                <a:cs typeface="+mn-cs"/>
              </a:rPr>
              <a:t>hazard</a:t>
            </a:r>
            <a:r>
              <a:rPr kumimoji="0" lang="pt-PT" sz="14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400" b="0" i="0" u="none" strike="noStrike" kern="1200" cap="none" spc="0" normalizeH="0" baseline="0" noProof="0" dirty="0" err="1">
                <a:ln>
                  <a:noFill/>
                </a:ln>
                <a:solidFill>
                  <a:srgbClr val="010000"/>
                </a:solidFill>
                <a:effectLst/>
                <a:uLnTx/>
                <a:uFillTx/>
                <a:latin typeface="Arial" pitchFamily="34" charset="0"/>
                <a:ea typeface="+mn-ea"/>
                <a:cs typeface="+mn-cs"/>
              </a:rPr>
              <a:t>and</a:t>
            </a:r>
            <a:r>
              <a:rPr kumimoji="0" lang="pt-PT" sz="14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400" b="0" i="0" u="none" strike="noStrike" kern="1200" cap="none" spc="0" normalizeH="0" baseline="0" noProof="0" dirty="0" err="1">
                <a:ln>
                  <a:noFill/>
                </a:ln>
                <a:solidFill>
                  <a:srgbClr val="010000"/>
                </a:solidFill>
                <a:effectLst/>
                <a:uLnTx/>
                <a:uFillTx/>
                <a:latin typeface="Arial" pitchFamily="34" charset="0"/>
                <a:ea typeface="+mn-ea"/>
                <a:cs typeface="+mn-cs"/>
              </a:rPr>
              <a:t>damage</a:t>
            </a:r>
            <a:r>
              <a:rPr kumimoji="0" lang="pt-PT" sz="14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400" b="0" i="0" u="none" strike="noStrike" kern="1200" cap="none" spc="0" normalizeH="0" baseline="0" noProof="0" dirty="0" err="1">
                <a:ln>
                  <a:noFill/>
                </a:ln>
                <a:solidFill>
                  <a:srgbClr val="010000"/>
                </a:solidFill>
                <a:effectLst/>
                <a:uLnTx/>
                <a:uFillTx/>
                <a:latin typeface="Arial" pitchFamily="34" charset="0"/>
                <a:ea typeface="+mn-ea"/>
                <a:cs typeface="+mn-cs"/>
              </a:rPr>
              <a:t>and</a:t>
            </a:r>
            <a:r>
              <a:rPr kumimoji="0" lang="pt-PT" sz="14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400" b="1" i="0" u="none" strike="noStrike" kern="1200" cap="none" spc="0" normalizeH="0" baseline="0" noProof="0" dirty="0" err="1">
                <a:ln>
                  <a:noFill/>
                </a:ln>
                <a:solidFill>
                  <a:srgbClr val="C00000"/>
                </a:solidFill>
                <a:effectLst/>
                <a:uLnTx/>
                <a:uFillTx/>
                <a:latin typeface="Arial" pitchFamily="34" charset="0"/>
                <a:ea typeface="+mn-ea"/>
                <a:cs typeface="+mn-cs"/>
              </a:rPr>
              <a:t>impose</a:t>
            </a:r>
            <a:r>
              <a:rPr kumimoji="0" lang="pt-PT" sz="1400" b="1" i="0" u="none" strike="noStrike" kern="1200" cap="none" spc="0" normalizeH="0" baseline="0" noProof="0" dirty="0">
                <a:ln>
                  <a:noFill/>
                </a:ln>
                <a:solidFill>
                  <a:srgbClr val="C00000"/>
                </a:solidFill>
                <a:effectLst/>
                <a:uLnTx/>
                <a:uFillTx/>
                <a:latin typeface="Arial" pitchFamily="34" charset="0"/>
                <a:ea typeface="+mn-ea"/>
                <a:cs typeface="+mn-cs"/>
              </a:rPr>
              <a:t> </a:t>
            </a:r>
            <a:r>
              <a:rPr kumimoji="0" lang="pt-PT" sz="1400" b="1" i="0" u="none" strike="noStrike" kern="1200" cap="none" spc="0" normalizeH="0" baseline="0" noProof="0" dirty="0" err="1">
                <a:ln>
                  <a:noFill/>
                </a:ln>
                <a:solidFill>
                  <a:srgbClr val="C00000"/>
                </a:solidFill>
                <a:effectLst/>
                <a:uLnTx/>
                <a:uFillTx/>
                <a:latin typeface="Arial" pitchFamily="34" charset="0"/>
                <a:ea typeface="+mn-ea"/>
                <a:cs typeface="+mn-cs"/>
              </a:rPr>
              <a:t>strict</a:t>
            </a:r>
            <a:r>
              <a:rPr kumimoji="0" lang="pt-PT" sz="1400" b="1" i="0" u="none" strike="noStrike" kern="1200" cap="none" spc="0" normalizeH="0" baseline="0" noProof="0" dirty="0">
                <a:ln>
                  <a:noFill/>
                </a:ln>
                <a:solidFill>
                  <a:srgbClr val="C00000"/>
                </a:solidFill>
                <a:effectLst/>
                <a:uLnTx/>
                <a:uFillTx/>
                <a:latin typeface="Arial" pitchFamily="34" charset="0"/>
                <a:ea typeface="+mn-ea"/>
                <a:cs typeface="+mn-cs"/>
              </a:rPr>
              <a:t> </a:t>
            </a:r>
            <a:r>
              <a:rPr kumimoji="0" lang="pt-PT" sz="1400" b="1" i="0" u="none" strike="noStrike" kern="1200" cap="none" spc="0" normalizeH="0" baseline="0" noProof="0" dirty="0" err="1">
                <a:ln>
                  <a:noFill/>
                </a:ln>
                <a:solidFill>
                  <a:srgbClr val="C00000"/>
                </a:solidFill>
                <a:effectLst/>
                <a:uLnTx/>
                <a:uFillTx/>
                <a:latin typeface="Arial" pitchFamily="34" charset="0"/>
                <a:ea typeface="+mn-ea"/>
                <a:cs typeface="+mn-cs"/>
              </a:rPr>
              <a:t>constrains</a:t>
            </a:r>
            <a:r>
              <a:rPr kumimoji="0" lang="pt-PT" sz="1400" b="1" i="0" u="none" strike="noStrike" kern="1200" cap="none" spc="0" normalizeH="0" baseline="0" noProof="0" dirty="0">
                <a:ln>
                  <a:noFill/>
                </a:ln>
                <a:solidFill>
                  <a:srgbClr val="C00000"/>
                </a:solidFill>
                <a:effectLst/>
                <a:uLnTx/>
                <a:uFillTx/>
                <a:latin typeface="Arial" pitchFamily="34" charset="0"/>
                <a:ea typeface="+mn-ea"/>
                <a:cs typeface="+mn-cs"/>
              </a:rPr>
              <a:t> </a:t>
            </a:r>
            <a:r>
              <a:rPr kumimoji="0" lang="pt-PT" sz="1400" b="1" i="0" u="none" strike="noStrike" kern="1200" cap="none" spc="0" normalizeH="0" baseline="0" noProof="0" dirty="0" err="1">
                <a:ln>
                  <a:noFill/>
                </a:ln>
                <a:solidFill>
                  <a:srgbClr val="C00000"/>
                </a:solidFill>
                <a:effectLst/>
                <a:uLnTx/>
                <a:uFillTx/>
                <a:latin typeface="Arial" pitchFamily="34" charset="0"/>
                <a:ea typeface="+mn-ea"/>
                <a:cs typeface="+mn-cs"/>
              </a:rPr>
              <a:t>on</a:t>
            </a:r>
            <a:r>
              <a:rPr kumimoji="0" lang="pt-PT" sz="1400" b="1" i="0" u="none" strike="noStrike" kern="1200" cap="none" spc="0" normalizeH="0" baseline="0" noProof="0" dirty="0">
                <a:ln>
                  <a:noFill/>
                </a:ln>
                <a:solidFill>
                  <a:srgbClr val="C00000"/>
                </a:solidFill>
                <a:effectLst/>
                <a:uLnTx/>
                <a:uFillTx/>
                <a:latin typeface="Arial" pitchFamily="34" charset="0"/>
                <a:ea typeface="+mn-ea"/>
                <a:cs typeface="+mn-cs"/>
              </a:rPr>
              <a:t> </a:t>
            </a:r>
            <a:r>
              <a:rPr kumimoji="0" lang="pt-PT" sz="1400" b="1" i="0" u="none" strike="noStrike" kern="1200" cap="none" spc="0" normalizeH="0" baseline="0" noProof="0" dirty="0" err="1">
                <a:ln>
                  <a:noFill/>
                </a:ln>
                <a:solidFill>
                  <a:srgbClr val="C00000"/>
                </a:solidFill>
                <a:effectLst/>
                <a:uLnTx/>
                <a:uFillTx/>
                <a:latin typeface="Arial" pitchFamily="34" charset="0"/>
                <a:ea typeface="+mn-ea"/>
                <a:cs typeface="+mn-cs"/>
              </a:rPr>
              <a:t>human</a:t>
            </a:r>
            <a:r>
              <a:rPr kumimoji="0" lang="pt-PT" sz="1400" b="1" i="0" u="none" strike="noStrike" kern="1200" cap="none" spc="0" normalizeH="0" baseline="0" noProof="0" dirty="0">
                <a:ln>
                  <a:noFill/>
                </a:ln>
                <a:solidFill>
                  <a:srgbClr val="C00000"/>
                </a:solidFill>
                <a:effectLst/>
                <a:uLnTx/>
                <a:uFillTx/>
                <a:latin typeface="Arial" pitchFamily="34" charset="0"/>
                <a:ea typeface="+mn-ea"/>
                <a:cs typeface="+mn-cs"/>
              </a:rPr>
              <a:t> </a:t>
            </a:r>
            <a:r>
              <a:rPr kumimoji="0" lang="pt-PT" sz="1400" b="1" i="0" u="none" strike="noStrike" kern="1200" cap="none" spc="0" normalizeH="0" baseline="0" noProof="0" dirty="0" err="1">
                <a:ln>
                  <a:noFill/>
                </a:ln>
                <a:solidFill>
                  <a:srgbClr val="C00000"/>
                </a:solidFill>
                <a:effectLst/>
                <a:uLnTx/>
                <a:uFillTx/>
                <a:latin typeface="Arial" pitchFamily="34" charset="0"/>
                <a:ea typeface="+mn-ea"/>
                <a:cs typeface="+mn-cs"/>
              </a:rPr>
              <a:t>space</a:t>
            </a:r>
            <a:r>
              <a:rPr kumimoji="0" lang="pt-PT" sz="1400" b="1" i="0" u="none" strike="noStrike" kern="1200" cap="none" spc="0" normalizeH="0" baseline="0" noProof="0" dirty="0">
                <a:ln>
                  <a:noFill/>
                </a:ln>
                <a:solidFill>
                  <a:srgbClr val="C00000"/>
                </a:solidFill>
                <a:effectLst/>
                <a:uLnTx/>
                <a:uFillTx/>
                <a:latin typeface="Arial" pitchFamily="34" charset="0"/>
                <a:ea typeface="+mn-ea"/>
                <a:cs typeface="+mn-cs"/>
              </a:rPr>
              <a:t> </a:t>
            </a:r>
            <a:r>
              <a:rPr kumimoji="0" lang="pt-PT" sz="1400" b="1" i="0" u="none" strike="noStrike" kern="1200" cap="none" spc="0" normalizeH="0" baseline="0" noProof="0" dirty="0" err="1">
                <a:ln>
                  <a:noFill/>
                </a:ln>
                <a:solidFill>
                  <a:srgbClr val="C00000"/>
                </a:solidFill>
                <a:effectLst/>
                <a:uLnTx/>
                <a:uFillTx/>
                <a:latin typeface="Arial" pitchFamily="34" charset="0"/>
                <a:ea typeface="+mn-ea"/>
                <a:cs typeface="+mn-cs"/>
              </a:rPr>
              <a:t>exploration</a:t>
            </a:r>
            <a:r>
              <a:rPr kumimoji="0" lang="pt-PT" sz="1400" b="0" i="0" u="none" strike="noStrike" kern="1200" cap="none" spc="0" normalizeH="0" baseline="0" noProof="0" dirty="0">
                <a:ln>
                  <a:noFill/>
                </a:ln>
                <a:solidFill>
                  <a:srgbClr val="010000"/>
                </a:solidFill>
                <a:effectLst/>
                <a:uLnTx/>
                <a:uFillTx/>
                <a:latin typeface="Arial" pitchFamily="34" charset="0"/>
                <a:ea typeface="+mn-ea"/>
                <a:cs typeface="+mn-cs"/>
              </a:rPr>
              <a:t>.</a:t>
            </a:r>
          </a:p>
        </p:txBody>
      </p:sp>
      <p:pic>
        <p:nvPicPr>
          <p:cNvPr id="10" name="Picture 9">
            <a:extLst>
              <a:ext uri="{FF2B5EF4-FFF2-40B4-BE49-F238E27FC236}">
                <a16:creationId xmlns:a16="http://schemas.microsoft.com/office/drawing/2014/main" id="{91E066C6-1E8D-4B3E-A391-DF3927F0C7F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649045" y="1207018"/>
            <a:ext cx="6330319" cy="3449892"/>
          </a:xfrm>
          <a:prstGeom prst="rect">
            <a:avLst/>
          </a:prstGeom>
        </p:spPr>
      </p:pic>
      <p:sp>
        <p:nvSpPr>
          <p:cNvPr id="4" name="Date Placeholder 3">
            <a:extLst>
              <a:ext uri="{FF2B5EF4-FFF2-40B4-BE49-F238E27FC236}">
                <a16:creationId xmlns:a16="http://schemas.microsoft.com/office/drawing/2014/main" id="{0A1DD4E2-2BA8-3E3B-5F13-E9435E62520B}"/>
              </a:ext>
            </a:extLst>
          </p:cNvPr>
          <p:cNvSpPr>
            <a:spLocks noGrp="1"/>
          </p:cNvSpPr>
          <p:nvPr>
            <p:ph type="dt" sz="half" idx="10"/>
          </p:nvPr>
        </p:nvSpPr>
        <p:spPr/>
        <p:txBody>
          <a:bodyPr/>
          <a:lstStyle/>
          <a:p>
            <a:pPr>
              <a:defRPr/>
            </a:pPr>
            <a:r>
              <a:rPr lang="en-US"/>
              <a:t>10/07/2026</a:t>
            </a:r>
            <a:endParaRPr lang="en-GB" dirty="0"/>
          </a:p>
        </p:txBody>
      </p:sp>
      <p:sp>
        <p:nvSpPr>
          <p:cNvPr id="6" name="Footer Placeholder 5">
            <a:extLst>
              <a:ext uri="{FF2B5EF4-FFF2-40B4-BE49-F238E27FC236}">
                <a16:creationId xmlns:a16="http://schemas.microsoft.com/office/drawing/2014/main" id="{519F9C87-A109-ECBC-B794-EEAE411B9159}"/>
              </a:ext>
            </a:extLst>
          </p:cNvPr>
          <p:cNvSpPr>
            <a:spLocks noGrp="1"/>
          </p:cNvSpPr>
          <p:nvPr>
            <p:ph type="ftr" sz="quarter" idx="11"/>
          </p:nvPr>
        </p:nvSpPr>
        <p:spPr/>
        <p:txBody>
          <a:bodyPr/>
          <a:lstStyle/>
          <a:p>
            <a:pPr>
              <a:defRPr/>
            </a:pPr>
            <a:r>
              <a:rPr lang="en-GB"/>
              <a:t>LIP Internship Program 2026</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648BD-0496-A99F-783A-38F6E5657F89}"/>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B5D8F1B9-DD0F-B218-3061-33F5F04DD0A6}"/>
              </a:ext>
            </a:extLst>
          </p:cNvPr>
          <p:cNvSpPr txBox="1">
            <a:spLocks/>
          </p:cNvSpPr>
          <p:nvPr/>
        </p:nvSpPr>
        <p:spPr>
          <a:xfrm>
            <a:off x="1028880" y="567975"/>
            <a:ext cx="10771063" cy="984356"/>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0" i="0" u="none" strike="noStrike" cap="none">
                <a:solidFill>
                  <a:schemeClr val="bg2"/>
                </a:solidFill>
                <a:latin typeface="Titillium Web" panose="00000500000000000000" pitchFamily="2" charset="0"/>
                <a:ea typeface="Titillium Web" panose="00000500000000000000" pitchFamily="2"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1219170"/>
            <a:r>
              <a:rPr lang="en-GB" b="1" kern="0" dirty="0">
                <a:solidFill>
                  <a:srgbClr val="002060"/>
                </a:solidFill>
              </a:rPr>
              <a:t>Cruise phase is over: next stop Mercury! But…</a:t>
            </a:r>
          </a:p>
        </p:txBody>
      </p:sp>
      <p:pic>
        <p:nvPicPr>
          <p:cNvPr id="5" name="Picture 4">
            <a:extLst>
              <a:ext uri="{FF2B5EF4-FFF2-40B4-BE49-F238E27FC236}">
                <a16:creationId xmlns:a16="http://schemas.microsoft.com/office/drawing/2014/main" id="{486FF98E-143B-2301-5EAE-2D6303D582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2904" y="1184988"/>
            <a:ext cx="9911782" cy="5673012"/>
          </a:xfrm>
          <a:prstGeom prst="rect">
            <a:avLst/>
          </a:prstGeom>
        </p:spPr>
      </p:pic>
    </p:spTree>
    <p:extLst>
      <p:ext uri="{BB962C8B-B14F-4D97-AF65-F5344CB8AC3E}">
        <p14:creationId xmlns:p14="http://schemas.microsoft.com/office/powerpoint/2010/main" val="16781738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2CB283-877C-37FD-D62D-D924864F8DF7}"/>
              </a:ext>
            </a:extLst>
          </p:cNvPr>
          <p:cNvSpPr>
            <a:spLocks noGrp="1"/>
          </p:cNvSpPr>
          <p:nvPr>
            <p:ph type="title"/>
          </p:nvPr>
        </p:nvSpPr>
        <p:spPr>
          <a:xfrm>
            <a:off x="1022211" y="247871"/>
            <a:ext cx="8944033" cy="508500"/>
          </a:xfrm>
        </p:spPr>
        <p:txBody>
          <a:bodyPr/>
          <a:lstStyle/>
          <a:p>
            <a:r>
              <a:rPr lang="en-GB" dirty="0" err="1"/>
              <a:t>SpaceRad</a:t>
            </a:r>
            <a:r>
              <a:rPr lang="en-GB" dirty="0"/>
              <a:t> @LIP </a:t>
            </a:r>
            <a:br>
              <a:rPr lang="en-GB" dirty="0"/>
            </a:br>
            <a:endParaRPr lang="en-GB" dirty="0"/>
          </a:p>
        </p:txBody>
      </p:sp>
      <p:sp>
        <p:nvSpPr>
          <p:cNvPr id="4" name="Slide Number Placeholder 3">
            <a:extLst>
              <a:ext uri="{FF2B5EF4-FFF2-40B4-BE49-F238E27FC236}">
                <a16:creationId xmlns:a16="http://schemas.microsoft.com/office/drawing/2014/main" id="{A7843BB9-FD93-B981-AEC1-5F437F3767A9}"/>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a:ea typeface="+mn-ea"/>
              <a:cs typeface="+mn-cs"/>
            </a:endParaRPr>
          </a:p>
        </p:txBody>
      </p:sp>
      <p:pic>
        <p:nvPicPr>
          <p:cNvPr id="5" name="Picture 4">
            <a:extLst>
              <a:ext uri="{FF2B5EF4-FFF2-40B4-BE49-F238E27FC236}">
                <a16:creationId xmlns:a16="http://schemas.microsoft.com/office/drawing/2014/main" id="{193AC5E7-5288-CB2A-FA91-A5F0FCFA00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901159" y="963283"/>
            <a:ext cx="1510383" cy="1412440"/>
          </a:xfrm>
          <a:prstGeom prst="rect">
            <a:avLst/>
          </a:prstGeom>
        </p:spPr>
      </p:pic>
      <p:pic>
        <p:nvPicPr>
          <p:cNvPr id="7" name="Picture 6" descr="A person smiling for the camera&#10;&#10;Description automatically generated with medium confidence">
            <a:extLst>
              <a:ext uri="{FF2B5EF4-FFF2-40B4-BE49-F238E27FC236}">
                <a16:creationId xmlns:a16="http://schemas.microsoft.com/office/drawing/2014/main" id="{5E3AB989-633D-14C1-F658-4556ADF9A7B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flipH="1">
            <a:off x="2632610" y="996794"/>
            <a:ext cx="1483603" cy="1412440"/>
          </a:xfrm>
          <a:prstGeom prst="rect">
            <a:avLst/>
          </a:prstGeom>
        </p:spPr>
      </p:pic>
      <p:sp>
        <p:nvSpPr>
          <p:cNvPr id="12" name="TextBox 22">
            <a:extLst>
              <a:ext uri="{FF2B5EF4-FFF2-40B4-BE49-F238E27FC236}">
                <a16:creationId xmlns:a16="http://schemas.microsoft.com/office/drawing/2014/main" id="{CE566CC1-E548-458C-5A25-4B5B1C64E6E4}"/>
              </a:ext>
            </a:extLst>
          </p:cNvPr>
          <p:cNvSpPr txBox="1"/>
          <p:nvPr/>
        </p:nvSpPr>
        <p:spPr>
          <a:xfrm>
            <a:off x="4375683" y="2475358"/>
            <a:ext cx="1030898" cy="276999"/>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b="0" i="0" u="none" strike="noStrike" kern="1200" cap="none" spc="0" normalizeH="0" baseline="0" noProof="0">
                <a:ln>
                  <a:noFill/>
                </a:ln>
                <a:solidFill>
                  <a:srgbClr val="1F497D">
                    <a:lumMod val="60000"/>
                    <a:lumOff val="40000"/>
                  </a:srgbClr>
                </a:solidFill>
                <a:effectLst/>
                <a:uLnTx/>
                <a:uFillTx/>
                <a:latin typeface="Titillium Web" panose="00000500000000000000" pitchFamily="2" charset="0"/>
                <a:cs typeface="Arial"/>
                <a:sym typeface="Arial"/>
              </a:rPr>
              <a:t>Marco Pinto</a:t>
            </a:r>
            <a:endParaRPr kumimoji="0" lang="en-GB" sz="1200" b="0" i="0" u="none" strike="noStrike" kern="1200" cap="none" spc="0" normalizeH="0" baseline="0" noProof="0" dirty="0">
              <a:ln>
                <a:noFill/>
              </a:ln>
              <a:solidFill>
                <a:srgbClr val="1F497D">
                  <a:lumMod val="60000"/>
                  <a:lumOff val="40000"/>
                </a:srgbClr>
              </a:solidFill>
              <a:effectLst/>
              <a:uLnTx/>
              <a:uFillTx/>
              <a:latin typeface="Titillium Web" panose="00000500000000000000" pitchFamily="2" charset="0"/>
              <a:cs typeface="Arial"/>
              <a:sym typeface="Arial"/>
            </a:endParaRPr>
          </a:p>
        </p:txBody>
      </p:sp>
      <p:pic>
        <p:nvPicPr>
          <p:cNvPr id="2" name="Picture 1">
            <a:extLst>
              <a:ext uri="{FF2B5EF4-FFF2-40B4-BE49-F238E27FC236}">
                <a16:creationId xmlns:a16="http://schemas.microsoft.com/office/drawing/2014/main" id="{0DF10B1E-0427-87C1-37B1-F1F3137812D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10222750" y="186774"/>
            <a:ext cx="1656124" cy="1638225"/>
          </a:xfrm>
          <a:prstGeom prst="rect">
            <a:avLst/>
          </a:prstGeom>
        </p:spPr>
      </p:pic>
      <p:sp>
        <p:nvSpPr>
          <p:cNvPr id="15" name="TextBox 22">
            <a:extLst>
              <a:ext uri="{FF2B5EF4-FFF2-40B4-BE49-F238E27FC236}">
                <a16:creationId xmlns:a16="http://schemas.microsoft.com/office/drawing/2014/main" id="{CC6349A6-DAF8-09C9-6AA3-E5378F248644}"/>
              </a:ext>
            </a:extLst>
          </p:cNvPr>
          <p:cNvSpPr txBox="1"/>
          <p:nvPr/>
        </p:nvSpPr>
        <p:spPr>
          <a:xfrm>
            <a:off x="1199168" y="6994707"/>
            <a:ext cx="2929729" cy="338554"/>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1200" cap="none" spc="0" normalizeH="0" baseline="0" noProof="0" dirty="0">
                <a:ln>
                  <a:noFill/>
                </a:ln>
                <a:solidFill>
                  <a:srgbClr val="1F497D">
                    <a:lumMod val="60000"/>
                    <a:lumOff val="40000"/>
                  </a:srgbClr>
                </a:solidFill>
                <a:effectLst/>
                <a:uLnTx/>
                <a:uFillTx/>
                <a:latin typeface="Titillium Web" panose="00000500000000000000" pitchFamily="2" charset="0"/>
                <a:cs typeface="Arial"/>
                <a:sym typeface="Arial"/>
              </a:rPr>
              <a:t>Tiago Neves</a:t>
            </a:r>
          </a:p>
        </p:txBody>
      </p:sp>
      <p:pic>
        <p:nvPicPr>
          <p:cNvPr id="17" name="Picture 16">
            <a:extLst>
              <a:ext uri="{FF2B5EF4-FFF2-40B4-BE49-F238E27FC236}">
                <a16:creationId xmlns:a16="http://schemas.microsoft.com/office/drawing/2014/main" id="{EB1EEB1B-2F0D-04FF-EBA7-769736292A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4368529" y="1005886"/>
            <a:ext cx="1483602" cy="1469472"/>
          </a:xfrm>
          <a:prstGeom prst="rect">
            <a:avLst/>
          </a:prstGeom>
        </p:spPr>
      </p:pic>
      <p:pic>
        <p:nvPicPr>
          <p:cNvPr id="8" name="Picture 7">
            <a:extLst>
              <a:ext uri="{FF2B5EF4-FFF2-40B4-BE49-F238E27FC236}">
                <a16:creationId xmlns:a16="http://schemas.microsoft.com/office/drawing/2014/main" id="{C8DA063E-0031-8BDE-C594-1239CC1C490F}"/>
              </a:ext>
            </a:extLst>
          </p:cNvPr>
          <p:cNvPicPr>
            <a:picLocks noChangeAspect="1"/>
          </p:cNvPicPr>
          <p:nvPr/>
        </p:nvPicPr>
        <p:blipFill>
          <a:blip r:embed="rId7">
            <a:extLst>
              <a:ext uri="{28A0092B-C50C-407E-A947-70E740481C1C}">
                <a14:useLocalDpi xmlns:a14="http://schemas.microsoft.com/office/drawing/2010/main" val="0"/>
              </a:ext>
            </a:extLst>
          </a:blip>
          <a:srcRect r="1254" b="34169"/>
          <a:stretch>
            <a:fillRect/>
          </a:stretch>
        </p:blipFill>
        <p:spPr>
          <a:xfrm flipH="1">
            <a:off x="919265" y="4463608"/>
            <a:ext cx="1464994" cy="1464994"/>
          </a:xfrm>
          <a:prstGeom prst="rect">
            <a:avLst/>
          </a:prstGeom>
        </p:spPr>
      </p:pic>
      <p:sp>
        <p:nvSpPr>
          <p:cNvPr id="10" name="TextBox 12">
            <a:extLst>
              <a:ext uri="{FF2B5EF4-FFF2-40B4-BE49-F238E27FC236}">
                <a16:creationId xmlns:a16="http://schemas.microsoft.com/office/drawing/2014/main" id="{7FE9FCA9-ED5A-91FF-24BE-597F1D4AEE71}"/>
              </a:ext>
            </a:extLst>
          </p:cNvPr>
          <p:cNvSpPr txBox="1"/>
          <p:nvPr/>
        </p:nvSpPr>
        <p:spPr>
          <a:xfrm>
            <a:off x="4403105" y="4221829"/>
            <a:ext cx="2182243" cy="276999"/>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b="0" i="0" u="none" strike="noStrike" kern="1200" cap="none" spc="0" normalizeH="0" baseline="0" noProof="0" dirty="0">
                <a:ln>
                  <a:noFill/>
                </a:ln>
                <a:solidFill>
                  <a:srgbClr val="1F497D">
                    <a:lumMod val="60000"/>
                    <a:lumOff val="40000"/>
                  </a:srgbClr>
                </a:solidFill>
                <a:effectLst/>
                <a:uLnTx/>
                <a:uFillTx/>
                <a:latin typeface="Titillium Web" panose="00000500000000000000" pitchFamily="2" charset="0"/>
                <a:cs typeface="Arial"/>
                <a:sym typeface="Arial"/>
              </a:rPr>
              <a:t>Tiago Neves</a:t>
            </a:r>
          </a:p>
        </p:txBody>
      </p:sp>
      <p:sp>
        <p:nvSpPr>
          <p:cNvPr id="13" name="TextBox 12">
            <a:extLst>
              <a:ext uri="{FF2B5EF4-FFF2-40B4-BE49-F238E27FC236}">
                <a16:creationId xmlns:a16="http://schemas.microsoft.com/office/drawing/2014/main" id="{4491080A-976B-B57A-190E-7BA611CBA737}"/>
              </a:ext>
            </a:extLst>
          </p:cNvPr>
          <p:cNvSpPr txBox="1"/>
          <p:nvPr/>
        </p:nvSpPr>
        <p:spPr>
          <a:xfrm>
            <a:off x="825912" y="5956886"/>
            <a:ext cx="1625481" cy="276999"/>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b="0" i="0" u="none" strike="noStrike" kern="1200" cap="none" spc="0" normalizeH="0" baseline="0" noProof="0" dirty="0">
                <a:ln>
                  <a:noFill/>
                </a:ln>
                <a:solidFill>
                  <a:srgbClr val="1F497D">
                    <a:lumMod val="60000"/>
                    <a:lumOff val="40000"/>
                  </a:srgbClr>
                </a:solidFill>
                <a:effectLst/>
                <a:uLnTx/>
                <a:uFillTx/>
                <a:latin typeface="Titillium Web" panose="00000500000000000000" pitchFamily="2" charset="0"/>
                <a:cs typeface="Arial"/>
                <a:sym typeface="Arial"/>
              </a:rPr>
              <a:t>André Rodrigues</a:t>
            </a:r>
          </a:p>
        </p:txBody>
      </p:sp>
      <p:pic>
        <p:nvPicPr>
          <p:cNvPr id="21" name="Picture 20">
            <a:extLst>
              <a:ext uri="{FF2B5EF4-FFF2-40B4-BE49-F238E27FC236}">
                <a16:creationId xmlns:a16="http://schemas.microsoft.com/office/drawing/2014/main" id="{61ED7505-49C6-3925-885F-43D1D4A8F933}"/>
              </a:ext>
            </a:extLst>
          </p:cNvPr>
          <p:cNvPicPr>
            <a:picLocks noChangeAspect="1"/>
          </p:cNvPicPr>
          <p:nvPr/>
        </p:nvPicPr>
        <p:blipFill>
          <a:blip r:embed="rId8">
            <a:extLst>
              <a:ext uri="{28A0092B-C50C-407E-A947-70E740481C1C}">
                <a14:useLocalDpi xmlns:a14="http://schemas.microsoft.com/office/drawing/2010/main" val="0"/>
              </a:ext>
            </a:extLst>
          </a:blip>
          <a:srcRect t="8271" r="-580" b="19391"/>
          <a:stretch>
            <a:fillRect/>
          </a:stretch>
        </p:blipFill>
        <p:spPr>
          <a:xfrm flipH="1">
            <a:off x="2604617" y="4463608"/>
            <a:ext cx="1506262" cy="1444361"/>
          </a:xfrm>
          <a:prstGeom prst="rect">
            <a:avLst/>
          </a:prstGeom>
        </p:spPr>
      </p:pic>
      <p:sp>
        <p:nvSpPr>
          <p:cNvPr id="22" name="TextBox 21">
            <a:extLst>
              <a:ext uri="{FF2B5EF4-FFF2-40B4-BE49-F238E27FC236}">
                <a16:creationId xmlns:a16="http://schemas.microsoft.com/office/drawing/2014/main" id="{D3F05F38-6A69-76BA-E079-8E10AF49988C}"/>
              </a:ext>
            </a:extLst>
          </p:cNvPr>
          <p:cNvSpPr txBox="1"/>
          <p:nvPr/>
        </p:nvSpPr>
        <p:spPr>
          <a:xfrm>
            <a:off x="2542899" y="5956885"/>
            <a:ext cx="2313958" cy="276999"/>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b="0" i="0" u="none" strike="noStrike" kern="1200" cap="none" spc="0" normalizeH="0" baseline="0" noProof="0" dirty="0">
                <a:ln>
                  <a:noFill/>
                </a:ln>
                <a:solidFill>
                  <a:srgbClr val="1F497D">
                    <a:lumMod val="60000"/>
                    <a:lumOff val="40000"/>
                  </a:srgbClr>
                </a:solidFill>
                <a:effectLst/>
                <a:uLnTx/>
                <a:uFillTx/>
                <a:latin typeface="Titillium Web" panose="00000500000000000000" pitchFamily="2" charset="0"/>
                <a:cs typeface="Arial"/>
                <a:sym typeface="Arial"/>
              </a:rPr>
              <a:t>Rafael Parente</a:t>
            </a:r>
          </a:p>
        </p:txBody>
      </p:sp>
      <p:pic>
        <p:nvPicPr>
          <p:cNvPr id="16" name="Picture 15">
            <a:extLst>
              <a:ext uri="{FF2B5EF4-FFF2-40B4-BE49-F238E27FC236}">
                <a16:creationId xmlns:a16="http://schemas.microsoft.com/office/drawing/2014/main" id="{DD07A0AE-D624-86FD-D489-946D78EA87A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6027131" y="4457538"/>
            <a:ext cx="1499348" cy="1499348"/>
          </a:xfrm>
          <a:prstGeom prst="rect">
            <a:avLst/>
          </a:prstGeom>
        </p:spPr>
      </p:pic>
      <p:sp>
        <p:nvSpPr>
          <p:cNvPr id="18" name="TextBox 17">
            <a:extLst>
              <a:ext uri="{FF2B5EF4-FFF2-40B4-BE49-F238E27FC236}">
                <a16:creationId xmlns:a16="http://schemas.microsoft.com/office/drawing/2014/main" id="{EB39E1B0-E47B-350E-EE77-5902EA3B0BF3}"/>
              </a:ext>
            </a:extLst>
          </p:cNvPr>
          <p:cNvSpPr txBox="1"/>
          <p:nvPr/>
        </p:nvSpPr>
        <p:spPr>
          <a:xfrm>
            <a:off x="5971145" y="5919892"/>
            <a:ext cx="2313958" cy="276999"/>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b="0" i="0" u="none" strike="noStrike" kern="1200" cap="none" spc="0" normalizeH="0" baseline="0" noProof="0" dirty="0">
                <a:ln>
                  <a:noFill/>
                </a:ln>
                <a:solidFill>
                  <a:srgbClr val="1F497D">
                    <a:lumMod val="60000"/>
                    <a:lumOff val="40000"/>
                  </a:srgbClr>
                </a:solidFill>
                <a:effectLst/>
                <a:uLnTx/>
                <a:uFillTx/>
                <a:latin typeface="Titillium Web" panose="00000500000000000000" pitchFamily="2" charset="0"/>
                <a:cs typeface="Arial"/>
                <a:sym typeface="Arial"/>
              </a:rPr>
              <a:t>Inês Rosa</a:t>
            </a:r>
          </a:p>
        </p:txBody>
      </p:sp>
      <p:pic>
        <p:nvPicPr>
          <p:cNvPr id="19" name="Picture 18">
            <a:extLst>
              <a:ext uri="{FF2B5EF4-FFF2-40B4-BE49-F238E27FC236}">
                <a16:creationId xmlns:a16="http://schemas.microsoft.com/office/drawing/2014/main" id="{6E8869A7-518A-045D-84D3-01DF97BA24D1}"/>
              </a:ext>
            </a:extLst>
          </p:cNvPr>
          <p:cNvPicPr>
            <a:picLocks noChangeAspect="1"/>
          </p:cNvPicPr>
          <p:nvPr/>
        </p:nvPicPr>
        <p:blipFill>
          <a:blip r:embed="rId10"/>
          <a:stretch>
            <a:fillRect/>
          </a:stretch>
        </p:blipFill>
        <p:spPr>
          <a:xfrm>
            <a:off x="2619501" y="2740285"/>
            <a:ext cx="1470108" cy="1464994"/>
          </a:xfrm>
          <a:prstGeom prst="rect">
            <a:avLst/>
          </a:prstGeom>
        </p:spPr>
      </p:pic>
      <p:pic>
        <p:nvPicPr>
          <p:cNvPr id="20" name="Picture 19">
            <a:extLst>
              <a:ext uri="{FF2B5EF4-FFF2-40B4-BE49-F238E27FC236}">
                <a16:creationId xmlns:a16="http://schemas.microsoft.com/office/drawing/2014/main" id="{9B3A13AD-7741-D805-4783-F5A474BD41D6}"/>
              </a:ext>
            </a:extLst>
          </p:cNvPr>
          <p:cNvPicPr>
            <a:picLocks noChangeAspect="1"/>
          </p:cNvPicPr>
          <p:nvPr/>
        </p:nvPicPr>
        <p:blipFill>
          <a:blip r:embed="rId11"/>
          <a:srcRect t="10815"/>
          <a:stretch/>
        </p:blipFill>
        <p:spPr>
          <a:xfrm>
            <a:off x="901159" y="2718863"/>
            <a:ext cx="1474988" cy="1464994"/>
          </a:xfrm>
          <a:prstGeom prst="rect">
            <a:avLst/>
          </a:prstGeom>
        </p:spPr>
      </p:pic>
      <p:pic>
        <p:nvPicPr>
          <p:cNvPr id="23" name="Picture 6">
            <a:extLst>
              <a:ext uri="{FF2B5EF4-FFF2-40B4-BE49-F238E27FC236}">
                <a16:creationId xmlns:a16="http://schemas.microsoft.com/office/drawing/2014/main" id="{325585EB-9F2D-133D-F00E-EE9F2CABCA3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817812" y="991756"/>
            <a:ext cx="1483602" cy="148360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8">
            <a:extLst>
              <a:ext uri="{FF2B5EF4-FFF2-40B4-BE49-F238E27FC236}">
                <a16:creationId xmlns:a16="http://schemas.microsoft.com/office/drawing/2014/main" id="{AF0CDBDD-8C86-AC90-4E8D-D762A0748D1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072888" y="1006593"/>
            <a:ext cx="1483602" cy="1468765"/>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2">
            <a:extLst>
              <a:ext uri="{FF2B5EF4-FFF2-40B4-BE49-F238E27FC236}">
                <a16:creationId xmlns:a16="http://schemas.microsoft.com/office/drawing/2014/main" id="{A77F5D19-2FB1-EBBB-4E92-660B073222FA}"/>
              </a:ext>
            </a:extLst>
          </p:cNvPr>
          <p:cNvSpPr txBox="1"/>
          <p:nvPr/>
        </p:nvSpPr>
        <p:spPr>
          <a:xfrm>
            <a:off x="2602534" y="2435111"/>
            <a:ext cx="1030898" cy="276999"/>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b="0" i="0" u="none" strike="noStrike" kern="1200" cap="none" spc="0" normalizeH="0" baseline="0" noProof="0" dirty="0">
                <a:ln>
                  <a:noFill/>
                </a:ln>
                <a:solidFill>
                  <a:srgbClr val="1F497D">
                    <a:lumMod val="60000"/>
                    <a:lumOff val="40000"/>
                  </a:srgbClr>
                </a:solidFill>
                <a:effectLst/>
                <a:uLnTx/>
                <a:uFillTx/>
                <a:latin typeface="Titillium Web" panose="00000500000000000000" pitchFamily="2" charset="0"/>
                <a:cs typeface="Arial"/>
                <a:sym typeface="Arial"/>
              </a:rPr>
              <a:t>Luísa Arruda</a:t>
            </a:r>
          </a:p>
        </p:txBody>
      </p:sp>
      <p:sp>
        <p:nvSpPr>
          <p:cNvPr id="26" name="TextBox 22">
            <a:extLst>
              <a:ext uri="{FF2B5EF4-FFF2-40B4-BE49-F238E27FC236}">
                <a16:creationId xmlns:a16="http://schemas.microsoft.com/office/drawing/2014/main" id="{F1DFDB52-E622-3037-1FEF-D604BA2AE9B6}"/>
              </a:ext>
            </a:extLst>
          </p:cNvPr>
          <p:cNvSpPr txBox="1"/>
          <p:nvPr/>
        </p:nvSpPr>
        <p:spPr>
          <a:xfrm>
            <a:off x="6024914" y="2462021"/>
            <a:ext cx="1310117" cy="276999"/>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b="0" i="0" u="none" strike="noStrike" kern="1200" cap="none" spc="0" normalizeH="0" baseline="0" noProof="0" dirty="0">
                <a:ln>
                  <a:noFill/>
                </a:ln>
                <a:solidFill>
                  <a:srgbClr val="1F497D">
                    <a:lumMod val="60000"/>
                    <a:lumOff val="40000"/>
                  </a:srgbClr>
                </a:solidFill>
                <a:effectLst/>
                <a:uLnTx/>
                <a:uFillTx/>
                <a:latin typeface="Titillium Web" panose="00000500000000000000" pitchFamily="2" charset="0"/>
                <a:cs typeface="Arial"/>
                <a:sym typeface="Arial"/>
              </a:rPr>
              <a:t>Bernardo Tomé</a:t>
            </a:r>
          </a:p>
        </p:txBody>
      </p:sp>
      <p:sp>
        <p:nvSpPr>
          <p:cNvPr id="27" name="TextBox 22">
            <a:extLst>
              <a:ext uri="{FF2B5EF4-FFF2-40B4-BE49-F238E27FC236}">
                <a16:creationId xmlns:a16="http://schemas.microsoft.com/office/drawing/2014/main" id="{9F94F611-3584-D2D4-40C2-EBE5B5CEBE51}"/>
              </a:ext>
            </a:extLst>
          </p:cNvPr>
          <p:cNvSpPr txBox="1"/>
          <p:nvPr/>
        </p:nvSpPr>
        <p:spPr>
          <a:xfrm>
            <a:off x="7817812" y="2491402"/>
            <a:ext cx="1310117" cy="276999"/>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b="0" i="0" u="none" strike="noStrike" kern="1200" cap="none" spc="0" normalizeH="0" baseline="0" noProof="0" dirty="0">
                <a:ln>
                  <a:noFill/>
                </a:ln>
                <a:solidFill>
                  <a:srgbClr val="1F497D">
                    <a:lumMod val="60000"/>
                    <a:lumOff val="40000"/>
                  </a:srgbClr>
                </a:solidFill>
                <a:effectLst/>
                <a:uLnTx/>
                <a:uFillTx/>
                <a:latin typeface="Titillium Web" panose="00000500000000000000" pitchFamily="2" charset="0"/>
                <a:cs typeface="Arial"/>
                <a:sym typeface="Arial"/>
              </a:rPr>
              <a:t>Pedro Assis</a:t>
            </a:r>
          </a:p>
        </p:txBody>
      </p:sp>
      <p:sp>
        <p:nvSpPr>
          <p:cNvPr id="28" name="TextBox 22">
            <a:extLst>
              <a:ext uri="{FF2B5EF4-FFF2-40B4-BE49-F238E27FC236}">
                <a16:creationId xmlns:a16="http://schemas.microsoft.com/office/drawing/2014/main" id="{3A389646-6B22-7511-F2DC-2243AD0F7144}"/>
              </a:ext>
            </a:extLst>
          </p:cNvPr>
          <p:cNvSpPr txBox="1"/>
          <p:nvPr/>
        </p:nvSpPr>
        <p:spPr>
          <a:xfrm>
            <a:off x="825912" y="2378475"/>
            <a:ext cx="1398824" cy="276999"/>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b="0" i="0" u="none" strike="noStrike" kern="1200" cap="none" spc="0" normalizeH="0" baseline="0" noProof="0" dirty="0">
                <a:ln>
                  <a:noFill/>
                </a:ln>
                <a:solidFill>
                  <a:srgbClr val="1F497D">
                    <a:lumMod val="60000"/>
                    <a:lumOff val="40000"/>
                  </a:srgbClr>
                </a:solidFill>
                <a:effectLst/>
                <a:uLnTx/>
                <a:uFillTx/>
                <a:latin typeface="Titillium Web" panose="00000500000000000000" pitchFamily="2" charset="0"/>
                <a:cs typeface="Arial"/>
                <a:sym typeface="Arial"/>
              </a:rPr>
              <a:t>Patrícia Gonçalves</a:t>
            </a:r>
          </a:p>
        </p:txBody>
      </p:sp>
      <p:sp>
        <p:nvSpPr>
          <p:cNvPr id="29" name="TextBox 22">
            <a:extLst>
              <a:ext uri="{FF2B5EF4-FFF2-40B4-BE49-F238E27FC236}">
                <a16:creationId xmlns:a16="http://schemas.microsoft.com/office/drawing/2014/main" id="{B08F90C4-A624-11AC-DCDE-F54FE033CF3D}"/>
              </a:ext>
            </a:extLst>
          </p:cNvPr>
          <p:cNvSpPr txBox="1"/>
          <p:nvPr/>
        </p:nvSpPr>
        <p:spPr>
          <a:xfrm>
            <a:off x="825912" y="4167680"/>
            <a:ext cx="1398824" cy="276999"/>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b="0" i="0" u="none" strike="noStrike" kern="1200" cap="none" spc="0" normalizeH="0" baseline="0" noProof="0" dirty="0">
                <a:ln>
                  <a:noFill/>
                </a:ln>
                <a:solidFill>
                  <a:srgbClr val="1F497D">
                    <a:lumMod val="60000"/>
                    <a:lumOff val="40000"/>
                  </a:srgbClr>
                </a:solidFill>
                <a:effectLst/>
                <a:uLnTx/>
                <a:uFillTx/>
                <a:latin typeface="Titillium Web" panose="00000500000000000000" pitchFamily="2" charset="0"/>
                <a:cs typeface="Arial"/>
                <a:sym typeface="Arial"/>
              </a:rPr>
              <a:t>António Gomes</a:t>
            </a:r>
          </a:p>
        </p:txBody>
      </p:sp>
      <p:sp>
        <p:nvSpPr>
          <p:cNvPr id="30" name="TextBox 22">
            <a:extLst>
              <a:ext uri="{FF2B5EF4-FFF2-40B4-BE49-F238E27FC236}">
                <a16:creationId xmlns:a16="http://schemas.microsoft.com/office/drawing/2014/main" id="{BA4782A8-3CAE-38CD-E5FF-FF33D9053493}"/>
              </a:ext>
            </a:extLst>
          </p:cNvPr>
          <p:cNvSpPr txBox="1"/>
          <p:nvPr/>
        </p:nvSpPr>
        <p:spPr>
          <a:xfrm>
            <a:off x="2586785" y="4191470"/>
            <a:ext cx="1398824" cy="276999"/>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b="0" i="0" u="none" strike="noStrike" kern="1200" cap="none" spc="0" normalizeH="0" baseline="0" noProof="0" dirty="0">
                <a:ln>
                  <a:noFill/>
                </a:ln>
                <a:solidFill>
                  <a:srgbClr val="1F497D">
                    <a:lumMod val="60000"/>
                    <a:lumOff val="40000"/>
                  </a:srgbClr>
                </a:solidFill>
                <a:effectLst/>
                <a:uLnTx/>
                <a:uFillTx/>
                <a:latin typeface="Titillium Web" panose="00000500000000000000" pitchFamily="2" charset="0"/>
                <a:cs typeface="Arial"/>
                <a:sym typeface="Arial"/>
              </a:rPr>
              <a:t>Bruna Lima</a:t>
            </a:r>
          </a:p>
        </p:txBody>
      </p:sp>
      <p:pic>
        <p:nvPicPr>
          <p:cNvPr id="9" name="Picture 8">
            <a:extLst>
              <a:ext uri="{FF2B5EF4-FFF2-40B4-BE49-F238E27FC236}">
                <a16:creationId xmlns:a16="http://schemas.microsoft.com/office/drawing/2014/main" id="{BB0EDFBB-6CBE-F799-0D69-BEEB0062C9F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720992" y="4426087"/>
            <a:ext cx="1509548" cy="1483923"/>
          </a:xfrm>
          <a:prstGeom prst="rect">
            <a:avLst/>
          </a:prstGeom>
        </p:spPr>
      </p:pic>
      <p:sp>
        <p:nvSpPr>
          <p:cNvPr id="11" name="TextBox 10">
            <a:extLst>
              <a:ext uri="{FF2B5EF4-FFF2-40B4-BE49-F238E27FC236}">
                <a16:creationId xmlns:a16="http://schemas.microsoft.com/office/drawing/2014/main" id="{504E9EB6-59B9-D0ED-1EED-511753D9B9A5}"/>
              </a:ext>
            </a:extLst>
          </p:cNvPr>
          <p:cNvSpPr txBox="1"/>
          <p:nvPr/>
        </p:nvSpPr>
        <p:spPr>
          <a:xfrm>
            <a:off x="7675206" y="5917975"/>
            <a:ext cx="2313958" cy="276999"/>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b="0" i="0" u="none" strike="noStrike" kern="1200" cap="none" spc="0" normalizeH="0" baseline="0" noProof="0" dirty="0">
                <a:ln>
                  <a:noFill/>
                </a:ln>
                <a:solidFill>
                  <a:srgbClr val="1F497D">
                    <a:lumMod val="60000"/>
                    <a:lumOff val="40000"/>
                  </a:srgbClr>
                </a:solidFill>
                <a:effectLst/>
                <a:uLnTx/>
                <a:uFillTx/>
                <a:latin typeface="Titillium Web" panose="00000500000000000000" pitchFamily="2" charset="0"/>
                <a:cs typeface="Arial"/>
                <a:sym typeface="Arial"/>
              </a:rPr>
              <a:t>Magda Soares</a:t>
            </a:r>
          </a:p>
        </p:txBody>
      </p:sp>
      <p:pic>
        <p:nvPicPr>
          <p:cNvPr id="32" name="Picture 31">
            <a:extLst>
              <a:ext uri="{FF2B5EF4-FFF2-40B4-BE49-F238E27FC236}">
                <a16:creationId xmlns:a16="http://schemas.microsoft.com/office/drawing/2014/main" id="{984888C6-444A-BD4B-89EA-8DDD3807AEF2}"/>
              </a:ext>
            </a:extLst>
          </p:cNvPr>
          <p:cNvPicPr>
            <a:picLocks noChangeAspect="1"/>
          </p:cNvPicPr>
          <p:nvPr/>
        </p:nvPicPr>
        <p:blipFill>
          <a:blip r:embed="rId15">
            <a:extLst>
              <a:ext uri="{28A0092B-C50C-407E-A947-70E740481C1C}">
                <a14:useLocalDpi xmlns:a14="http://schemas.microsoft.com/office/drawing/2010/main" val="0"/>
              </a:ext>
            </a:extLst>
          </a:blip>
          <a:srcRect t="1" b="16817"/>
          <a:stretch>
            <a:fillRect/>
          </a:stretch>
        </p:blipFill>
        <p:spPr>
          <a:xfrm>
            <a:off x="4460630" y="2780757"/>
            <a:ext cx="1399981" cy="1410713"/>
          </a:xfrm>
          <a:prstGeom prst="rect">
            <a:avLst/>
          </a:prstGeom>
        </p:spPr>
      </p:pic>
      <p:pic>
        <p:nvPicPr>
          <p:cNvPr id="34" name="Picture 33">
            <a:extLst>
              <a:ext uri="{FF2B5EF4-FFF2-40B4-BE49-F238E27FC236}">
                <a16:creationId xmlns:a16="http://schemas.microsoft.com/office/drawing/2014/main" id="{204020CB-C5C9-C103-F92B-C5C245B47156}"/>
              </a:ext>
            </a:extLst>
          </p:cNvPr>
          <p:cNvPicPr>
            <a:picLocks noChangeAspect="1"/>
          </p:cNvPicPr>
          <p:nvPr/>
        </p:nvPicPr>
        <p:blipFill>
          <a:blip r:embed="rId16">
            <a:extLst>
              <a:ext uri="{28A0092B-C50C-407E-A947-70E740481C1C}">
                <a14:useLocalDpi xmlns:a14="http://schemas.microsoft.com/office/drawing/2010/main" val="0"/>
              </a:ext>
            </a:extLst>
          </a:blip>
          <a:srcRect t="9976" b="11482"/>
          <a:stretch>
            <a:fillRect/>
          </a:stretch>
        </p:blipFill>
        <p:spPr>
          <a:xfrm>
            <a:off x="4323652" y="4457538"/>
            <a:ext cx="1508966" cy="1499348"/>
          </a:xfrm>
          <a:prstGeom prst="rect">
            <a:avLst/>
          </a:prstGeom>
        </p:spPr>
      </p:pic>
      <p:sp>
        <p:nvSpPr>
          <p:cNvPr id="35" name="TextBox 34">
            <a:extLst>
              <a:ext uri="{FF2B5EF4-FFF2-40B4-BE49-F238E27FC236}">
                <a16:creationId xmlns:a16="http://schemas.microsoft.com/office/drawing/2014/main" id="{E8AD83A6-7E65-0E9A-ED4B-D7AE2B3E5591}"/>
              </a:ext>
            </a:extLst>
          </p:cNvPr>
          <p:cNvSpPr txBox="1"/>
          <p:nvPr/>
        </p:nvSpPr>
        <p:spPr>
          <a:xfrm>
            <a:off x="4293981" y="5972435"/>
            <a:ext cx="2313958" cy="276999"/>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b="0" i="0" u="none" strike="noStrike" kern="1200" cap="none" spc="0" normalizeH="0" baseline="0" noProof="0" dirty="0">
                <a:ln>
                  <a:noFill/>
                </a:ln>
                <a:solidFill>
                  <a:srgbClr val="1F497D">
                    <a:lumMod val="60000"/>
                    <a:lumOff val="40000"/>
                  </a:srgbClr>
                </a:solidFill>
                <a:effectLst/>
                <a:uLnTx/>
                <a:uFillTx/>
                <a:latin typeface="Titillium Web" panose="00000500000000000000" pitchFamily="2" charset="0"/>
                <a:cs typeface="Arial"/>
                <a:sym typeface="Arial"/>
              </a:rPr>
              <a:t>Filipe Rodrigues</a:t>
            </a:r>
          </a:p>
        </p:txBody>
      </p:sp>
      <p:sp>
        <p:nvSpPr>
          <p:cNvPr id="36" name="TextBox 35">
            <a:extLst>
              <a:ext uri="{FF2B5EF4-FFF2-40B4-BE49-F238E27FC236}">
                <a16:creationId xmlns:a16="http://schemas.microsoft.com/office/drawing/2014/main" id="{A11A5255-D608-9F75-6269-24FB2C26E3AC}"/>
              </a:ext>
            </a:extLst>
          </p:cNvPr>
          <p:cNvSpPr txBox="1"/>
          <p:nvPr/>
        </p:nvSpPr>
        <p:spPr>
          <a:xfrm>
            <a:off x="9369067" y="5916284"/>
            <a:ext cx="2313958" cy="276999"/>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b="0" i="0" u="none" strike="noStrike" kern="1200" cap="none" spc="0" normalizeH="0" baseline="0" noProof="0" dirty="0">
                <a:ln>
                  <a:noFill/>
                </a:ln>
                <a:solidFill>
                  <a:srgbClr val="1F497D">
                    <a:lumMod val="60000"/>
                    <a:lumOff val="40000"/>
                  </a:srgbClr>
                </a:solidFill>
                <a:effectLst/>
                <a:uLnTx/>
                <a:uFillTx/>
                <a:latin typeface="Titillium Web" panose="00000500000000000000" pitchFamily="2" charset="0"/>
                <a:cs typeface="Arial"/>
                <a:sym typeface="Arial"/>
              </a:rPr>
              <a:t>Isabel Dias</a:t>
            </a:r>
          </a:p>
        </p:txBody>
      </p:sp>
      <p:sp>
        <p:nvSpPr>
          <p:cNvPr id="37" name="TextBox 36">
            <a:extLst>
              <a:ext uri="{FF2B5EF4-FFF2-40B4-BE49-F238E27FC236}">
                <a16:creationId xmlns:a16="http://schemas.microsoft.com/office/drawing/2014/main" id="{6D3BF9D7-285B-8D80-8325-55BF815DBC70}"/>
              </a:ext>
            </a:extLst>
          </p:cNvPr>
          <p:cNvSpPr txBox="1"/>
          <p:nvPr/>
        </p:nvSpPr>
        <p:spPr>
          <a:xfrm>
            <a:off x="10684947" y="5903722"/>
            <a:ext cx="2313958" cy="276999"/>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b="0" i="0" u="none" strike="noStrike" kern="1200" cap="none" spc="0" normalizeH="0" baseline="0" noProof="0" dirty="0">
                <a:ln>
                  <a:noFill/>
                </a:ln>
                <a:solidFill>
                  <a:srgbClr val="1F497D">
                    <a:lumMod val="60000"/>
                    <a:lumOff val="40000"/>
                  </a:srgbClr>
                </a:solidFill>
                <a:effectLst/>
                <a:uLnTx/>
                <a:uFillTx/>
                <a:latin typeface="Titillium Web" panose="00000500000000000000" pitchFamily="2" charset="0"/>
                <a:cs typeface="Arial"/>
                <a:sym typeface="Arial"/>
              </a:rPr>
              <a:t>Marta Semblano</a:t>
            </a:r>
          </a:p>
        </p:txBody>
      </p:sp>
      <p:pic>
        <p:nvPicPr>
          <p:cNvPr id="14" name="Picture 13">
            <a:extLst>
              <a:ext uri="{FF2B5EF4-FFF2-40B4-BE49-F238E27FC236}">
                <a16:creationId xmlns:a16="http://schemas.microsoft.com/office/drawing/2014/main" id="{EF4AFF73-10BF-A9F7-B9E2-AD4941021F7B}"/>
              </a:ext>
            </a:extLst>
          </p:cNvPr>
          <p:cNvPicPr>
            <a:picLocks noChangeAspect="1"/>
          </p:cNvPicPr>
          <p:nvPr/>
        </p:nvPicPr>
        <p:blipFill>
          <a:blip r:embed="rId17">
            <a:extLst>
              <a:ext uri="{28A0092B-C50C-407E-A947-70E740481C1C}">
                <a14:useLocalDpi xmlns:a14="http://schemas.microsoft.com/office/drawing/2010/main" val="0"/>
              </a:ext>
            </a:extLst>
          </a:blip>
          <a:srcRect t="9476" b="9088"/>
          <a:stretch>
            <a:fillRect/>
          </a:stretch>
        </p:blipFill>
        <p:spPr>
          <a:xfrm>
            <a:off x="10711937" y="4392875"/>
            <a:ext cx="1388144" cy="1507303"/>
          </a:xfrm>
          <a:prstGeom prst="rect">
            <a:avLst/>
          </a:prstGeom>
        </p:spPr>
      </p:pic>
      <p:pic>
        <p:nvPicPr>
          <p:cNvPr id="31" name="Picture 30">
            <a:extLst>
              <a:ext uri="{FF2B5EF4-FFF2-40B4-BE49-F238E27FC236}">
                <a16:creationId xmlns:a16="http://schemas.microsoft.com/office/drawing/2014/main" id="{71CE74D6-54BB-0592-9B95-D6B15909BB34}"/>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330356" y="4426408"/>
            <a:ext cx="1281765" cy="1483602"/>
          </a:xfrm>
          <a:prstGeom prst="rect">
            <a:avLst/>
          </a:prstGeom>
        </p:spPr>
      </p:pic>
    </p:spTree>
    <p:extLst>
      <p:ext uri="{BB962C8B-B14F-4D97-AF65-F5344CB8AC3E}">
        <p14:creationId xmlns:p14="http://schemas.microsoft.com/office/powerpoint/2010/main" val="960105280"/>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2817A-E61D-A43F-BD20-EF1A7994F6E6}"/>
              </a:ext>
            </a:extLst>
          </p:cNvPr>
          <p:cNvSpPr>
            <a:spLocks noGrp="1"/>
          </p:cNvSpPr>
          <p:nvPr>
            <p:ph type="title"/>
          </p:nvPr>
        </p:nvSpPr>
        <p:spPr>
          <a:xfrm>
            <a:off x="973395" y="636844"/>
            <a:ext cx="10970684" cy="1143000"/>
          </a:xfrm>
        </p:spPr>
        <p:txBody>
          <a:bodyPr/>
          <a:lstStyle/>
          <a:p>
            <a:r>
              <a:rPr lang="en-GB" dirty="0"/>
              <a:t>Backup slides</a:t>
            </a:r>
          </a:p>
        </p:txBody>
      </p:sp>
    </p:spTree>
    <p:extLst>
      <p:ext uri="{BB962C8B-B14F-4D97-AF65-F5344CB8AC3E}">
        <p14:creationId xmlns:p14="http://schemas.microsoft.com/office/powerpoint/2010/main" val="22844428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1143000"/>
          </a:xfrm>
        </p:spPr>
        <p:txBody>
          <a:bodyPr/>
          <a:lstStyle/>
          <a:p>
            <a:pPr algn="l"/>
            <a:r>
              <a:rPr lang="pt-PT" dirty="0">
                <a:solidFill>
                  <a:srgbClr val="C00000"/>
                </a:solidFill>
              </a:rPr>
              <a:t>Solar </a:t>
            </a:r>
            <a:r>
              <a:rPr lang="pt-PT" dirty="0" err="1">
                <a:solidFill>
                  <a:srgbClr val="C00000"/>
                </a:solidFill>
              </a:rPr>
              <a:t>Wind</a:t>
            </a:r>
            <a:endParaRPr lang="pt-PT" dirty="0">
              <a:solidFill>
                <a:srgbClr val="C00000"/>
              </a:solidFill>
            </a:endParaRPr>
          </a:p>
        </p:txBody>
      </p:sp>
      <p:sp>
        <p:nvSpPr>
          <p:cNvPr id="4" name="Date Placeholder 3"/>
          <p:cNvSpPr>
            <a:spLocks noGrp="1"/>
          </p:cNvSpPr>
          <p:nvPr>
            <p:ph type="dt" sz="half" idx="10"/>
          </p:nvPr>
        </p:nvSpPr>
        <p:spPr/>
        <p:txBody>
          <a:bodyPr/>
          <a:lstStyle/>
          <a:p>
            <a:r>
              <a:rPr lang="en-US">
                <a:solidFill>
                  <a:prstClr val="black">
                    <a:tint val="75000"/>
                  </a:prstClr>
                </a:solidFill>
                <a:latin typeface="Calibri"/>
              </a:rPr>
              <a:t>10/07/2026</a:t>
            </a:r>
          </a:p>
        </p:txBody>
      </p:sp>
      <p:sp>
        <p:nvSpPr>
          <p:cNvPr id="6" name="Slide Number Placeholder 5"/>
          <p:cNvSpPr>
            <a:spLocks noGrp="1"/>
          </p:cNvSpPr>
          <p:nvPr>
            <p:ph type="sldNum" sz="quarter" idx="12"/>
          </p:nvPr>
        </p:nvSpPr>
        <p:spPr/>
        <p:txBody>
          <a:bodyPr/>
          <a:lstStyle/>
          <a:p>
            <a:fld id="{B6F15528-21DE-4FAA-801E-634DDDAF4B2B}" type="slidenum">
              <a:rPr lang="en-US">
                <a:solidFill>
                  <a:prstClr val="black">
                    <a:tint val="75000"/>
                  </a:prstClr>
                </a:solidFill>
                <a:latin typeface="Calibri"/>
              </a:rPr>
              <a:pPr/>
              <a:t>43</a:t>
            </a:fld>
            <a:endParaRPr lang="en-US" dirty="0">
              <a:solidFill>
                <a:prstClr val="black">
                  <a:tint val="75000"/>
                </a:prstClr>
              </a:solidFill>
              <a:latin typeface="Calibri"/>
            </a:endParaRPr>
          </a:p>
        </p:txBody>
      </p:sp>
      <p:pic>
        <p:nvPicPr>
          <p:cNvPr id="59394" name="Picture 2"/>
          <p:cNvPicPr>
            <a:picLocks noChangeAspect="1" noChangeArrowheads="1"/>
          </p:cNvPicPr>
          <p:nvPr/>
        </p:nvPicPr>
        <p:blipFill>
          <a:blip r:embed="rId2" cstate="print"/>
          <a:srcRect r="1912"/>
          <a:stretch>
            <a:fillRect/>
          </a:stretch>
        </p:blipFill>
        <p:spPr bwMode="auto">
          <a:xfrm>
            <a:off x="1790962" y="4150846"/>
            <a:ext cx="3767406" cy="1949577"/>
          </a:xfrm>
          <a:prstGeom prst="rect">
            <a:avLst/>
          </a:prstGeom>
          <a:noFill/>
          <a:ln w="9525">
            <a:noFill/>
            <a:miter lim="800000"/>
            <a:headEnd/>
            <a:tailEnd/>
          </a:ln>
        </p:spPr>
      </p:pic>
      <p:pic>
        <p:nvPicPr>
          <p:cNvPr id="10" name="Picture 3"/>
          <p:cNvPicPr>
            <a:picLocks noChangeAspect="1" noChangeArrowheads="1"/>
          </p:cNvPicPr>
          <p:nvPr/>
        </p:nvPicPr>
        <p:blipFill>
          <a:blip r:embed="rId3" cstate="print"/>
          <a:srcRect/>
          <a:stretch>
            <a:fillRect/>
          </a:stretch>
        </p:blipFill>
        <p:spPr bwMode="auto">
          <a:xfrm>
            <a:off x="8062249" y="944205"/>
            <a:ext cx="2821457" cy="2969711"/>
          </a:xfrm>
          <a:prstGeom prst="rect">
            <a:avLst/>
          </a:prstGeom>
          <a:noFill/>
          <a:ln w="9525">
            <a:noFill/>
            <a:miter lim="800000"/>
            <a:headEnd/>
            <a:tailEnd/>
          </a:ln>
        </p:spPr>
      </p:pic>
      <p:sp>
        <p:nvSpPr>
          <p:cNvPr id="11" name="TextBox 10"/>
          <p:cNvSpPr txBox="1"/>
          <p:nvPr/>
        </p:nvSpPr>
        <p:spPr>
          <a:xfrm>
            <a:off x="1905000" y="990601"/>
            <a:ext cx="4876800" cy="3139321"/>
          </a:xfrm>
          <a:prstGeom prst="rect">
            <a:avLst/>
          </a:prstGeom>
          <a:noFill/>
        </p:spPr>
        <p:txBody>
          <a:bodyPr wrap="square" rtlCol="0">
            <a:spAutoFit/>
          </a:bodyPr>
          <a:lstStyle/>
          <a:p>
            <a:pPr>
              <a:buClr>
                <a:srgbClr val="0416C6"/>
              </a:buClr>
              <a:buFont typeface="Wingdings" pitchFamily="2" charset="2"/>
              <a:buChar char="ü"/>
            </a:pPr>
            <a:r>
              <a:rPr lang="pt-PT" dirty="0">
                <a:solidFill>
                  <a:prstClr val="black"/>
                </a:solidFill>
                <a:latin typeface="Calibri"/>
              </a:rPr>
              <a:t> </a:t>
            </a:r>
            <a:r>
              <a:rPr lang="pt-PT" dirty="0" err="1">
                <a:solidFill>
                  <a:prstClr val="black"/>
                </a:solidFill>
                <a:latin typeface="Calibri"/>
              </a:rPr>
              <a:t>Continuous</a:t>
            </a:r>
            <a:r>
              <a:rPr lang="pt-PT" dirty="0">
                <a:solidFill>
                  <a:prstClr val="black"/>
                </a:solidFill>
                <a:latin typeface="Calibri"/>
              </a:rPr>
              <a:t> flux </a:t>
            </a:r>
            <a:r>
              <a:rPr lang="pt-PT" dirty="0" err="1">
                <a:solidFill>
                  <a:prstClr val="black"/>
                </a:solidFill>
                <a:latin typeface="Calibri"/>
              </a:rPr>
              <a:t>of</a:t>
            </a:r>
            <a:r>
              <a:rPr lang="pt-PT" dirty="0">
                <a:solidFill>
                  <a:prstClr val="black"/>
                </a:solidFill>
                <a:latin typeface="Calibri"/>
              </a:rPr>
              <a:t> </a:t>
            </a:r>
            <a:r>
              <a:rPr lang="pt-PT" dirty="0" err="1">
                <a:solidFill>
                  <a:prstClr val="black"/>
                </a:solidFill>
                <a:latin typeface="Calibri"/>
              </a:rPr>
              <a:t>charged</a:t>
            </a:r>
            <a:r>
              <a:rPr lang="pt-PT" dirty="0">
                <a:solidFill>
                  <a:prstClr val="black"/>
                </a:solidFill>
                <a:latin typeface="Calibri"/>
              </a:rPr>
              <a:t> </a:t>
            </a:r>
            <a:r>
              <a:rPr lang="pt-PT" dirty="0" err="1">
                <a:solidFill>
                  <a:prstClr val="black"/>
                </a:solidFill>
                <a:latin typeface="Calibri"/>
              </a:rPr>
              <a:t>particles</a:t>
            </a:r>
            <a:r>
              <a:rPr lang="pt-PT" dirty="0">
                <a:solidFill>
                  <a:prstClr val="black"/>
                </a:solidFill>
                <a:latin typeface="Calibri"/>
              </a:rPr>
              <a:t> </a:t>
            </a:r>
            <a:r>
              <a:rPr lang="pt-PT" dirty="0" err="1">
                <a:solidFill>
                  <a:prstClr val="black"/>
                </a:solidFill>
                <a:latin typeface="Calibri"/>
              </a:rPr>
              <a:t>from</a:t>
            </a:r>
            <a:r>
              <a:rPr lang="pt-PT" dirty="0">
                <a:solidFill>
                  <a:prstClr val="black"/>
                </a:solidFill>
                <a:latin typeface="Calibri"/>
              </a:rPr>
              <a:t> </a:t>
            </a:r>
            <a:r>
              <a:rPr lang="pt-PT" dirty="0" err="1">
                <a:solidFill>
                  <a:prstClr val="black"/>
                </a:solidFill>
                <a:latin typeface="Calibri"/>
              </a:rPr>
              <a:t>the</a:t>
            </a:r>
            <a:r>
              <a:rPr lang="pt-PT" dirty="0">
                <a:solidFill>
                  <a:prstClr val="black"/>
                </a:solidFill>
                <a:latin typeface="Calibri"/>
              </a:rPr>
              <a:t> </a:t>
            </a:r>
            <a:r>
              <a:rPr lang="pt-PT" dirty="0" err="1">
                <a:solidFill>
                  <a:prstClr val="black"/>
                </a:solidFill>
                <a:latin typeface="Calibri"/>
              </a:rPr>
              <a:t>Sun</a:t>
            </a:r>
            <a:r>
              <a:rPr lang="pt-PT" dirty="0">
                <a:solidFill>
                  <a:prstClr val="black"/>
                </a:solidFill>
                <a:latin typeface="Calibri"/>
              </a:rPr>
              <a:t> ~400km/s</a:t>
            </a:r>
          </a:p>
          <a:p>
            <a:pPr lvl="1">
              <a:buClr>
                <a:srgbClr val="C00000"/>
              </a:buClr>
              <a:buFont typeface="Wingdings" pitchFamily="2" charset="2"/>
              <a:buChar char="Ø"/>
            </a:pPr>
            <a:r>
              <a:rPr lang="pt-PT" dirty="0">
                <a:solidFill>
                  <a:prstClr val="black"/>
                </a:solidFill>
                <a:latin typeface="Calibri"/>
              </a:rPr>
              <a:t> </a:t>
            </a:r>
            <a:r>
              <a:rPr lang="pt-PT" dirty="0" err="1">
                <a:solidFill>
                  <a:prstClr val="black"/>
                </a:solidFill>
                <a:latin typeface="Calibri"/>
              </a:rPr>
              <a:t>mainly</a:t>
            </a:r>
            <a:r>
              <a:rPr lang="pt-PT" dirty="0">
                <a:solidFill>
                  <a:prstClr val="black"/>
                </a:solidFill>
                <a:latin typeface="Calibri"/>
              </a:rPr>
              <a:t> e- </a:t>
            </a:r>
            <a:r>
              <a:rPr lang="pt-PT" dirty="0" err="1">
                <a:solidFill>
                  <a:prstClr val="black"/>
                </a:solidFill>
                <a:latin typeface="Calibri"/>
              </a:rPr>
              <a:t>and</a:t>
            </a:r>
            <a:r>
              <a:rPr lang="pt-PT" dirty="0">
                <a:solidFill>
                  <a:prstClr val="black"/>
                </a:solidFill>
                <a:latin typeface="Calibri"/>
              </a:rPr>
              <a:t> p (E~0.5MeV)</a:t>
            </a:r>
          </a:p>
          <a:p>
            <a:pPr lvl="1">
              <a:buClr>
                <a:srgbClr val="C00000"/>
              </a:buClr>
              <a:buFont typeface="Wingdings" pitchFamily="2" charset="2"/>
              <a:buChar char="Ø"/>
            </a:pPr>
            <a:r>
              <a:rPr lang="pt-PT" dirty="0">
                <a:solidFill>
                  <a:prstClr val="black"/>
                </a:solidFill>
                <a:latin typeface="Calibri"/>
              </a:rPr>
              <a:t>~10</a:t>
            </a:r>
            <a:r>
              <a:rPr lang="pt-PT" baseline="30000" dirty="0">
                <a:solidFill>
                  <a:prstClr val="black"/>
                </a:solidFill>
                <a:latin typeface="Calibri"/>
              </a:rPr>
              <a:t>12</a:t>
            </a:r>
            <a:r>
              <a:rPr lang="pt-PT" dirty="0">
                <a:solidFill>
                  <a:prstClr val="black"/>
                </a:solidFill>
                <a:latin typeface="Calibri"/>
              </a:rPr>
              <a:t> </a:t>
            </a:r>
            <a:r>
              <a:rPr lang="pt-PT" dirty="0" err="1">
                <a:solidFill>
                  <a:prstClr val="black"/>
                </a:solidFill>
                <a:latin typeface="Calibri"/>
              </a:rPr>
              <a:t>particles</a:t>
            </a:r>
            <a:r>
              <a:rPr lang="pt-PT" dirty="0">
                <a:solidFill>
                  <a:prstClr val="black"/>
                </a:solidFill>
                <a:latin typeface="Calibri"/>
              </a:rPr>
              <a:t>/m</a:t>
            </a:r>
            <a:r>
              <a:rPr lang="pt-PT" baseline="30000" dirty="0">
                <a:solidFill>
                  <a:prstClr val="black"/>
                </a:solidFill>
                <a:latin typeface="Calibri"/>
              </a:rPr>
              <a:t>2</a:t>
            </a:r>
            <a:r>
              <a:rPr lang="pt-PT" dirty="0">
                <a:solidFill>
                  <a:prstClr val="black"/>
                </a:solidFill>
                <a:latin typeface="Calibri"/>
              </a:rPr>
              <a:t>.s</a:t>
            </a:r>
          </a:p>
          <a:p>
            <a:pPr>
              <a:buClr>
                <a:srgbClr val="0070C0"/>
              </a:buClr>
              <a:buFont typeface="Wingdings" pitchFamily="2" charset="2"/>
              <a:buChar char="ü"/>
            </a:pPr>
            <a:r>
              <a:rPr lang="pt-PT" dirty="0">
                <a:solidFill>
                  <a:prstClr val="black"/>
                </a:solidFill>
                <a:latin typeface="Calibri"/>
              </a:rPr>
              <a:t>   ~4 </a:t>
            </a:r>
            <a:r>
              <a:rPr lang="pt-PT" dirty="0" err="1">
                <a:solidFill>
                  <a:prstClr val="black"/>
                </a:solidFill>
                <a:latin typeface="Calibri"/>
              </a:rPr>
              <a:t>days</a:t>
            </a:r>
            <a:r>
              <a:rPr lang="pt-PT" dirty="0">
                <a:solidFill>
                  <a:prstClr val="black"/>
                </a:solidFill>
                <a:latin typeface="Calibri"/>
              </a:rPr>
              <a:t> to </a:t>
            </a:r>
            <a:r>
              <a:rPr lang="pt-PT" dirty="0" err="1">
                <a:solidFill>
                  <a:prstClr val="black"/>
                </a:solidFill>
                <a:latin typeface="Calibri"/>
              </a:rPr>
              <a:t>reach</a:t>
            </a:r>
            <a:r>
              <a:rPr lang="pt-PT" dirty="0">
                <a:solidFill>
                  <a:prstClr val="black"/>
                </a:solidFill>
                <a:latin typeface="Calibri"/>
              </a:rPr>
              <a:t> </a:t>
            </a:r>
            <a:r>
              <a:rPr lang="pt-PT" dirty="0" err="1">
                <a:solidFill>
                  <a:prstClr val="black"/>
                </a:solidFill>
                <a:latin typeface="Calibri"/>
              </a:rPr>
              <a:t>the</a:t>
            </a:r>
            <a:r>
              <a:rPr lang="pt-PT" dirty="0">
                <a:solidFill>
                  <a:prstClr val="black"/>
                </a:solidFill>
                <a:latin typeface="Calibri"/>
              </a:rPr>
              <a:t> </a:t>
            </a:r>
            <a:r>
              <a:rPr lang="pt-PT" dirty="0" err="1">
                <a:solidFill>
                  <a:prstClr val="black"/>
                </a:solidFill>
                <a:latin typeface="Calibri"/>
              </a:rPr>
              <a:t>Earth</a:t>
            </a:r>
            <a:r>
              <a:rPr lang="pt-PT" dirty="0">
                <a:solidFill>
                  <a:prstClr val="black"/>
                </a:solidFill>
                <a:latin typeface="Calibri"/>
              </a:rPr>
              <a:t> (1UA).</a:t>
            </a:r>
          </a:p>
          <a:p>
            <a:pPr>
              <a:buClr>
                <a:srgbClr val="0070C0"/>
              </a:buClr>
              <a:buFont typeface="Wingdings" pitchFamily="2" charset="2"/>
              <a:buChar char="ü"/>
            </a:pPr>
            <a:r>
              <a:rPr lang="pt-PT" dirty="0">
                <a:solidFill>
                  <a:prstClr val="black"/>
                </a:solidFill>
                <a:latin typeface="Calibri"/>
              </a:rPr>
              <a:t> </a:t>
            </a:r>
            <a:r>
              <a:rPr lang="pt-PT" dirty="0" err="1">
                <a:solidFill>
                  <a:prstClr val="black"/>
                </a:solidFill>
                <a:latin typeface="Calibri"/>
              </a:rPr>
              <a:t>First</a:t>
            </a:r>
            <a:r>
              <a:rPr lang="pt-PT" dirty="0">
                <a:solidFill>
                  <a:prstClr val="black"/>
                </a:solidFill>
                <a:latin typeface="Calibri"/>
              </a:rPr>
              <a:t> </a:t>
            </a:r>
            <a:r>
              <a:rPr lang="pt-PT" dirty="0" err="1">
                <a:solidFill>
                  <a:prstClr val="black"/>
                </a:solidFill>
                <a:latin typeface="Calibri"/>
              </a:rPr>
              <a:t>continuous</a:t>
            </a:r>
            <a:r>
              <a:rPr lang="pt-PT" dirty="0">
                <a:solidFill>
                  <a:prstClr val="black"/>
                </a:solidFill>
                <a:latin typeface="Calibri"/>
              </a:rPr>
              <a:t> </a:t>
            </a:r>
            <a:r>
              <a:rPr lang="pt-PT" dirty="0" err="1">
                <a:solidFill>
                  <a:prstClr val="black"/>
                </a:solidFill>
                <a:latin typeface="Calibri"/>
              </a:rPr>
              <a:t>observation</a:t>
            </a:r>
            <a:r>
              <a:rPr lang="pt-PT" dirty="0">
                <a:solidFill>
                  <a:prstClr val="black"/>
                </a:solidFill>
                <a:latin typeface="Calibri"/>
              </a:rPr>
              <a:t> </a:t>
            </a:r>
            <a:r>
              <a:rPr lang="pt-PT" dirty="0" err="1">
                <a:solidFill>
                  <a:prstClr val="black"/>
                </a:solidFill>
                <a:latin typeface="Calibri"/>
              </a:rPr>
              <a:t>by</a:t>
            </a:r>
            <a:r>
              <a:rPr lang="pt-PT" dirty="0">
                <a:solidFill>
                  <a:prstClr val="black"/>
                </a:solidFill>
                <a:latin typeface="Calibri"/>
              </a:rPr>
              <a:t> </a:t>
            </a:r>
            <a:r>
              <a:rPr lang="pt-PT" dirty="0" err="1">
                <a:solidFill>
                  <a:prstClr val="black"/>
                </a:solidFill>
                <a:latin typeface="Calibri"/>
              </a:rPr>
              <a:t>spacecraft</a:t>
            </a:r>
            <a:r>
              <a:rPr lang="pt-PT" dirty="0">
                <a:solidFill>
                  <a:prstClr val="black"/>
                </a:solidFill>
                <a:latin typeface="Calibri"/>
              </a:rPr>
              <a:t> Mariner 2 (1962).</a:t>
            </a:r>
          </a:p>
          <a:p>
            <a:pPr>
              <a:buClr>
                <a:srgbClr val="0070C0"/>
              </a:buClr>
              <a:buFont typeface="Wingdings" pitchFamily="2" charset="2"/>
              <a:buChar char="ü"/>
            </a:pPr>
            <a:r>
              <a:rPr lang="pt-PT" dirty="0">
                <a:solidFill>
                  <a:prstClr val="black"/>
                </a:solidFill>
                <a:latin typeface="Calibri"/>
              </a:rPr>
              <a:t> </a:t>
            </a:r>
            <a:r>
              <a:rPr lang="pt-PT" dirty="0" err="1">
                <a:solidFill>
                  <a:prstClr val="black"/>
                </a:solidFill>
                <a:latin typeface="Calibri"/>
              </a:rPr>
              <a:t>Detailed</a:t>
            </a:r>
            <a:r>
              <a:rPr lang="pt-PT" dirty="0">
                <a:solidFill>
                  <a:prstClr val="black"/>
                </a:solidFill>
                <a:latin typeface="Calibri"/>
              </a:rPr>
              <a:t> </a:t>
            </a:r>
            <a:r>
              <a:rPr lang="pt-PT" dirty="0" err="1">
                <a:solidFill>
                  <a:prstClr val="black"/>
                </a:solidFill>
                <a:latin typeface="Calibri"/>
              </a:rPr>
              <a:t>measurement</a:t>
            </a:r>
            <a:r>
              <a:rPr lang="pt-PT" dirty="0">
                <a:solidFill>
                  <a:prstClr val="black"/>
                </a:solidFill>
                <a:latin typeface="Calibri"/>
              </a:rPr>
              <a:t> </a:t>
            </a:r>
            <a:r>
              <a:rPr lang="pt-PT" dirty="0" err="1">
                <a:solidFill>
                  <a:prstClr val="black"/>
                </a:solidFill>
                <a:latin typeface="Calibri"/>
              </a:rPr>
              <a:t>by</a:t>
            </a:r>
            <a:r>
              <a:rPr lang="pt-PT" dirty="0">
                <a:solidFill>
                  <a:prstClr val="black"/>
                </a:solidFill>
                <a:latin typeface="Calibri"/>
              </a:rPr>
              <a:t> </a:t>
            </a:r>
            <a:r>
              <a:rPr lang="pt-PT" dirty="0" err="1">
                <a:solidFill>
                  <a:prstClr val="black"/>
                </a:solidFill>
                <a:latin typeface="Calibri"/>
              </a:rPr>
              <a:t>spacecraft</a:t>
            </a:r>
            <a:r>
              <a:rPr lang="pt-PT" dirty="0">
                <a:solidFill>
                  <a:prstClr val="black"/>
                </a:solidFill>
                <a:latin typeface="Calibri"/>
              </a:rPr>
              <a:t> Ulysses (3 </a:t>
            </a:r>
            <a:r>
              <a:rPr lang="pt-PT" dirty="0" err="1">
                <a:solidFill>
                  <a:prstClr val="black"/>
                </a:solidFill>
                <a:latin typeface="Calibri"/>
              </a:rPr>
              <a:t>orbits</a:t>
            </a:r>
            <a:r>
              <a:rPr lang="pt-PT" dirty="0">
                <a:solidFill>
                  <a:prstClr val="black"/>
                </a:solidFill>
                <a:latin typeface="Calibri"/>
              </a:rPr>
              <a:t>).</a:t>
            </a:r>
          </a:p>
          <a:p>
            <a:pPr>
              <a:buClr>
                <a:srgbClr val="0070C0"/>
              </a:buClr>
              <a:buFont typeface="Wingdings" pitchFamily="2" charset="2"/>
              <a:buChar char="ü"/>
            </a:pPr>
            <a:r>
              <a:rPr lang="pt-PT" dirty="0">
                <a:solidFill>
                  <a:prstClr val="black"/>
                </a:solidFill>
                <a:latin typeface="Calibri"/>
              </a:rPr>
              <a:t> “</a:t>
            </a:r>
            <a:r>
              <a:rPr lang="pt-PT" dirty="0" err="1">
                <a:solidFill>
                  <a:prstClr val="black"/>
                </a:solidFill>
                <a:latin typeface="Calibri"/>
              </a:rPr>
              <a:t>Swepts</a:t>
            </a:r>
            <a:r>
              <a:rPr lang="pt-PT" dirty="0">
                <a:solidFill>
                  <a:prstClr val="black"/>
                </a:solidFill>
                <a:latin typeface="Calibri"/>
              </a:rPr>
              <a:t>” </a:t>
            </a:r>
            <a:r>
              <a:rPr lang="pt-PT" dirty="0" err="1">
                <a:solidFill>
                  <a:prstClr val="black"/>
                </a:solidFill>
                <a:latin typeface="Calibri"/>
              </a:rPr>
              <a:t>the</a:t>
            </a:r>
            <a:r>
              <a:rPr lang="pt-PT" dirty="0">
                <a:solidFill>
                  <a:prstClr val="black"/>
                </a:solidFill>
                <a:latin typeface="Calibri"/>
              </a:rPr>
              <a:t> solar </a:t>
            </a:r>
            <a:r>
              <a:rPr lang="pt-PT" dirty="0" err="1">
                <a:solidFill>
                  <a:prstClr val="black"/>
                </a:solidFill>
                <a:latin typeface="Calibri"/>
              </a:rPr>
              <a:t>magnetic</a:t>
            </a:r>
            <a:r>
              <a:rPr lang="pt-PT" dirty="0">
                <a:solidFill>
                  <a:prstClr val="black"/>
                </a:solidFill>
                <a:latin typeface="Calibri"/>
              </a:rPr>
              <a:t> </a:t>
            </a:r>
            <a:r>
              <a:rPr lang="pt-PT" dirty="0" err="1">
                <a:solidFill>
                  <a:prstClr val="black"/>
                </a:solidFill>
                <a:latin typeface="Calibri"/>
              </a:rPr>
              <a:t>field</a:t>
            </a:r>
            <a:r>
              <a:rPr lang="pt-PT" dirty="0">
                <a:solidFill>
                  <a:prstClr val="black"/>
                </a:solidFill>
                <a:latin typeface="Calibri"/>
              </a:rPr>
              <a:t> to IP </a:t>
            </a:r>
            <a:r>
              <a:rPr lang="pt-PT" dirty="0" err="1">
                <a:solidFill>
                  <a:prstClr val="black"/>
                </a:solidFill>
                <a:latin typeface="Calibri"/>
              </a:rPr>
              <a:t>space</a:t>
            </a:r>
            <a:endParaRPr lang="pt-PT" dirty="0">
              <a:solidFill>
                <a:prstClr val="black"/>
              </a:solidFill>
              <a:latin typeface="Calibri"/>
            </a:endParaRPr>
          </a:p>
          <a:p>
            <a:r>
              <a:rPr lang="pt-PT" dirty="0">
                <a:solidFill>
                  <a:prstClr val="black"/>
                </a:solidFill>
                <a:latin typeface="Calibri"/>
              </a:rPr>
              <a:t>	</a:t>
            </a:r>
          </a:p>
        </p:txBody>
      </p:sp>
      <p:pic>
        <p:nvPicPr>
          <p:cNvPr id="59395" name="Picture 3"/>
          <p:cNvPicPr>
            <a:picLocks noChangeAspect="1" noChangeArrowheads="1"/>
          </p:cNvPicPr>
          <p:nvPr/>
        </p:nvPicPr>
        <p:blipFill>
          <a:blip r:embed="rId4" cstate="print"/>
          <a:srcRect/>
          <a:stretch>
            <a:fillRect/>
          </a:stretch>
        </p:blipFill>
        <p:spPr bwMode="auto">
          <a:xfrm>
            <a:off x="5679916" y="4374398"/>
            <a:ext cx="2079784" cy="1325404"/>
          </a:xfrm>
          <a:prstGeom prst="rect">
            <a:avLst/>
          </a:prstGeom>
          <a:noFill/>
          <a:ln w="9525">
            <a:noFill/>
            <a:miter lim="800000"/>
            <a:headEnd/>
            <a:tailEnd/>
          </a:ln>
        </p:spPr>
      </p:pic>
      <p:pic>
        <p:nvPicPr>
          <p:cNvPr id="59396" name="Picture 4"/>
          <p:cNvPicPr>
            <a:picLocks noChangeAspect="1" noChangeArrowheads="1"/>
          </p:cNvPicPr>
          <p:nvPr/>
        </p:nvPicPr>
        <p:blipFill>
          <a:blip r:embed="rId5" cstate="print"/>
          <a:srcRect l="2616" t="4295" r="3923" b="3221"/>
          <a:stretch>
            <a:fillRect/>
          </a:stretch>
        </p:blipFill>
        <p:spPr bwMode="auto">
          <a:xfrm>
            <a:off x="8737600" y="3960312"/>
            <a:ext cx="1620832" cy="1953483"/>
          </a:xfrm>
          <a:prstGeom prst="rect">
            <a:avLst/>
          </a:prstGeom>
          <a:noFill/>
          <a:ln w="9525">
            <a:noFill/>
            <a:miter lim="800000"/>
            <a:headEnd/>
            <a:tailEnd/>
          </a:ln>
        </p:spPr>
      </p:pic>
      <p:sp>
        <p:nvSpPr>
          <p:cNvPr id="3" name="Footer Placeholder 2">
            <a:extLst>
              <a:ext uri="{FF2B5EF4-FFF2-40B4-BE49-F238E27FC236}">
                <a16:creationId xmlns:a16="http://schemas.microsoft.com/office/drawing/2014/main" id="{9575887F-51B4-3DEE-D5A7-A11BE45CF1A2}"/>
              </a:ext>
            </a:extLst>
          </p:cNvPr>
          <p:cNvSpPr>
            <a:spLocks noGrp="1"/>
          </p:cNvSpPr>
          <p:nvPr>
            <p:ph type="ftr" sz="quarter" idx="11"/>
          </p:nvPr>
        </p:nvSpPr>
        <p:spPr/>
        <p:txBody>
          <a:bodyPr/>
          <a:lstStyle/>
          <a:p>
            <a:r>
              <a:rPr lang="en-US"/>
              <a:t>LIP Internship Program 2026</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0" y="476542"/>
            <a:ext cx="6858000" cy="1143000"/>
          </a:xfrm>
        </p:spPr>
        <p:txBody>
          <a:bodyPr/>
          <a:lstStyle/>
          <a:p>
            <a:r>
              <a:rPr lang="pt-PT" dirty="0">
                <a:solidFill>
                  <a:srgbClr val="C00000"/>
                </a:solidFill>
              </a:rPr>
              <a:t>Solar </a:t>
            </a:r>
            <a:r>
              <a:rPr lang="pt-PT" dirty="0" err="1">
                <a:solidFill>
                  <a:srgbClr val="C00000"/>
                </a:solidFill>
              </a:rPr>
              <a:t>Magnetic</a:t>
            </a:r>
            <a:r>
              <a:rPr lang="pt-PT" dirty="0">
                <a:solidFill>
                  <a:srgbClr val="C00000"/>
                </a:solidFill>
              </a:rPr>
              <a:t> Field</a:t>
            </a:r>
          </a:p>
        </p:txBody>
      </p:sp>
      <p:sp>
        <p:nvSpPr>
          <p:cNvPr id="4" name="Date Placeholder 3"/>
          <p:cNvSpPr>
            <a:spLocks noGrp="1"/>
          </p:cNvSpPr>
          <p:nvPr>
            <p:ph type="dt" sz="half" idx="10"/>
          </p:nvPr>
        </p:nvSpPr>
        <p:spPr/>
        <p:txBody>
          <a:bodyPr/>
          <a:lstStyle/>
          <a:p>
            <a:r>
              <a:rPr lang="en-US">
                <a:solidFill>
                  <a:prstClr val="black">
                    <a:tint val="75000"/>
                  </a:prstClr>
                </a:solidFill>
                <a:latin typeface="Calibri"/>
              </a:rPr>
              <a:t>10/07/2026</a:t>
            </a:r>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B6F15528-21DE-4FAA-801E-634DDDAF4B2B}" type="slidenum">
              <a:rPr lang="en-US">
                <a:solidFill>
                  <a:prstClr val="black">
                    <a:tint val="75000"/>
                  </a:prstClr>
                </a:solidFill>
                <a:latin typeface="Calibri"/>
              </a:rPr>
              <a:pPr/>
              <a:t>44</a:t>
            </a:fld>
            <a:endParaRPr lang="en-US">
              <a:solidFill>
                <a:prstClr val="black">
                  <a:tint val="75000"/>
                </a:prstClr>
              </a:solidFill>
              <a:latin typeface="Calibri"/>
            </a:endParaRPr>
          </a:p>
        </p:txBody>
      </p:sp>
      <p:grpSp>
        <p:nvGrpSpPr>
          <p:cNvPr id="8" name="Group 7"/>
          <p:cNvGrpSpPr/>
          <p:nvPr/>
        </p:nvGrpSpPr>
        <p:grpSpPr>
          <a:xfrm>
            <a:off x="7740446" y="337714"/>
            <a:ext cx="2792949" cy="3376898"/>
            <a:chOff x="6114844" y="1080772"/>
            <a:chExt cx="2792949" cy="3376898"/>
          </a:xfrm>
        </p:grpSpPr>
        <p:sp>
          <p:nvSpPr>
            <p:cNvPr id="9" name="Arc 8"/>
            <p:cNvSpPr/>
            <p:nvPr/>
          </p:nvSpPr>
          <p:spPr>
            <a:xfrm flipV="1">
              <a:off x="6584811" y="2392002"/>
              <a:ext cx="1553302" cy="414562"/>
            </a:xfrm>
            <a:prstGeom prst="arc">
              <a:avLst>
                <a:gd name="adj1" fmla="val 19869799"/>
                <a:gd name="adj2" fmla="val 13913640"/>
              </a:avLst>
            </a:prstGeom>
            <a:ln w="28575">
              <a:solidFill>
                <a:srgbClr val="FF0000"/>
              </a:solidFill>
              <a:prstDash val="sysDash"/>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PT">
                <a:solidFill>
                  <a:prstClr val="black"/>
                </a:solidFill>
                <a:latin typeface="Calibri"/>
              </a:endParaRPr>
            </a:p>
          </p:txBody>
        </p:sp>
        <p:sp>
          <p:nvSpPr>
            <p:cNvPr id="10" name="Arc 9"/>
            <p:cNvSpPr/>
            <p:nvPr/>
          </p:nvSpPr>
          <p:spPr>
            <a:xfrm flipV="1">
              <a:off x="6897242" y="1524631"/>
              <a:ext cx="1123852" cy="414562"/>
            </a:xfrm>
            <a:prstGeom prst="arc">
              <a:avLst>
                <a:gd name="adj1" fmla="val 19296210"/>
                <a:gd name="adj2" fmla="val 14234607"/>
              </a:avLst>
            </a:prstGeom>
            <a:ln w="57150">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PT">
                <a:solidFill>
                  <a:prstClr val="black"/>
                </a:solidFill>
                <a:latin typeface="Calibri"/>
              </a:endParaRPr>
            </a:p>
          </p:txBody>
        </p:sp>
        <p:cxnSp>
          <p:nvCxnSpPr>
            <p:cNvPr id="11" name="Straight Arrow Connector 10"/>
            <p:cNvCxnSpPr/>
            <p:nvPr/>
          </p:nvCxnSpPr>
          <p:spPr>
            <a:xfrm flipH="1">
              <a:off x="6114844" y="3466164"/>
              <a:ext cx="1344526" cy="991506"/>
            </a:xfrm>
            <a:prstGeom prst="straightConnector1">
              <a:avLst/>
            </a:prstGeom>
            <a:ln w="762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7459370" y="3466164"/>
              <a:ext cx="1448423" cy="675773"/>
            </a:xfrm>
            <a:prstGeom prst="straightConnector1">
              <a:avLst/>
            </a:prstGeom>
            <a:ln w="762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7459370" y="1080772"/>
              <a:ext cx="0" cy="2385392"/>
            </a:xfrm>
            <a:prstGeom prst="straightConnector1">
              <a:avLst/>
            </a:prstGeom>
            <a:ln w="762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6584810" y="2599283"/>
              <a:ext cx="898828" cy="866881"/>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5" name="Picture 2" descr="The sun emitted an M6 solar flare on Nov. 13, 201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804248" y="2832756"/>
              <a:ext cx="1333865" cy="1333865"/>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6758686" y="1747814"/>
              <a:ext cx="505267" cy="769441"/>
            </a:xfrm>
            <a:prstGeom prst="rect">
              <a:avLst/>
            </a:prstGeom>
            <a:noFill/>
          </p:spPr>
          <p:txBody>
            <a:bodyPr wrap="none" rtlCol="0">
              <a:spAutoFit/>
            </a:bodyPr>
            <a:lstStyle/>
            <a:p>
              <a:r>
                <a:rPr lang="el-GR" sz="4400" dirty="0">
                  <a:solidFill>
                    <a:prstClr val="black"/>
                  </a:solidFill>
                  <a:latin typeface="Calibri"/>
                </a:rPr>
                <a:t>α</a:t>
              </a:r>
              <a:endParaRPr lang="pt-PT" sz="4400" dirty="0">
                <a:solidFill>
                  <a:prstClr val="black"/>
                </a:solidFill>
                <a:latin typeface="Calibri"/>
              </a:endParaRPr>
            </a:p>
          </p:txBody>
        </p:sp>
      </p:grpSp>
      <p:sp>
        <p:nvSpPr>
          <p:cNvPr id="26" name="Arc 25"/>
          <p:cNvSpPr/>
          <p:nvPr/>
        </p:nvSpPr>
        <p:spPr>
          <a:xfrm>
            <a:off x="8309332" y="4614664"/>
            <a:ext cx="616608" cy="654112"/>
          </a:xfrm>
          <a:prstGeom prst="arc">
            <a:avLst>
              <a:gd name="adj1" fmla="val 13517893"/>
              <a:gd name="adj2" fmla="val 16245862"/>
            </a:avLst>
          </a:prstGeom>
          <a:ln w="190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PT">
              <a:solidFill>
                <a:prstClr val="black"/>
              </a:solidFill>
              <a:latin typeface="Calibri"/>
            </a:endParaRPr>
          </a:p>
        </p:txBody>
      </p:sp>
      <p:grpSp>
        <p:nvGrpSpPr>
          <p:cNvPr id="5" name="Group 4">
            <a:extLst>
              <a:ext uri="{FF2B5EF4-FFF2-40B4-BE49-F238E27FC236}">
                <a16:creationId xmlns:a16="http://schemas.microsoft.com/office/drawing/2014/main" id="{D22F45E1-E7B9-5CE2-D5AD-6AB6B86E9008}"/>
              </a:ext>
            </a:extLst>
          </p:cNvPr>
          <p:cNvGrpSpPr/>
          <p:nvPr/>
        </p:nvGrpSpPr>
        <p:grpSpPr>
          <a:xfrm>
            <a:off x="7380224" y="4038600"/>
            <a:ext cx="4025196" cy="2664914"/>
            <a:chOff x="6642804" y="4038600"/>
            <a:chExt cx="4025196" cy="2664914"/>
          </a:xfrm>
        </p:grpSpPr>
        <p:pic>
          <p:nvPicPr>
            <p:cNvPr id="23" name="Picture 22"/>
            <p:cNvPicPr>
              <a:picLocks noChangeAspect="1"/>
            </p:cNvPicPr>
            <p:nvPr/>
          </p:nvPicPr>
          <p:blipFill rotWithShape="1">
            <a:blip r:embed="rId4" cstate="print">
              <a:extLst>
                <a:ext uri="{28A0092B-C50C-407E-A947-70E740481C1C}">
                  <a14:useLocalDpi xmlns:a14="http://schemas.microsoft.com/office/drawing/2010/main" val="0"/>
                </a:ext>
              </a:extLst>
            </a:blip>
            <a:srcRect l="9838" t="11220" r="13775" b="22478"/>
            <a:stretch/>
          </p:blipFill>
          <p:spPr>
            <a:xfrm>
              <a:off x="6642804" y="4038600"/>
              <a:ext cx="4025196" cy="2664914"/>
            </a:xfrm>
            <a:prstGeom prst="rect">
              <a:avLst/>
            </a:prstGeom>
          </p:spPr>
        </p:pic>
        <p:cxnSp>
          <p:nvCxnSpPr>
            <p:cNvPr id="24" name="Straight Arrow Connector 23"/>
            <p:cNvCxnSpPr/>
            <p:nvPr/>
          </p:nvCxnSpPr>
          <p:spPr>
            <a:xfrm flipV="1">
              <a:off x="8621366" y="4182616"/>
              <a:ext cx="11838" cy="1089808"/>
            </a:xfrm>
            <a:prstGeom prst="straightConnector1">
              <a:avLst/>
            </a:prstGeom>
            <a:ln w="381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flipV="1">
              <a:off x="8268142" y="4398641"/>
              <a:ext cx="365062" cy="90034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8296008" y="4143379"/>
              <a:ext cx="359394" cy="461665"/>
            </a:xfrm>
            <a:prstGeom prst="rect">
              <a:avLst/>
            </a:prstGeom>
            <a:noFill/>
          </p:spPr>
          <p:txBody>
            <a:bodyPr wrap="none" rtlCol="0">
              <a:spAutoFit/>
            </a:bodyPr>
            <a:lstStyle/>
            <a:p>
              <a:r>
                <a:rPr lang="el-GR" sz="2400" dirty="0">
                  <a:solidFill>
                    <a:prstClr val="black"/>
                  </a:solidFill>
                  <a:latin typeface="Calibri"/>
                </a:rPr>
                <a:t>α</a:t>
              </a:r>
              <a:endParaRPr lang="pt-PT" sz="2400" dirty="0">
                <a:solidFill>
                  <a:prstClr val="black"/>
                </a:solidFill>
                <a:latin typeface="Calibri"/>
              </a:endParaRPr>
            </a:p>
          </p:txBody>
        </p:sp>
      </p:grpSp>
      <p:sp>
        <p:nvSpPr>
          <p:cNvPr id="28" name="TextBox 27"/>
          <p:cNvSpPr txBox="1"/>
          <p:nvPr/>
        </p:nvSpPr>
        <p:spPr>
          <a:xfrm>
            <a:off x="1040306" y="1732116"/>
            <a:ext cx="5309761" cy="4401205"/>
          </a:xfrm>
          <a:prstGeom prst="rect">
            <a:avLst/>
          </a:prstGeom>
          <a:noFill/>
        </p:spPr>
        <p:txBody>
          <a:bodyPr wrap="square" rtlCol="0">
            <a:spAutoFit/>
          </a:bodyPr>
          <a:lstStyle/>
          <a:p>
            <a:pPr>
              <a:buClr>
                <a:srgbClr val="0416C6"/>
              </a:buClr>
              <a:buFont typeface="Wingdings" pitchFamily="2" charset="2"/>
              <a:buChar char="ü"/>
            </a:pPr>
            <a:r>
              <a:rPr lang="pt-PT" dirty="0">
                <a:solidFill>
                  <a:prstClr val="black"/>
                </a:solidFill>
                <a:latin typeface="Calibri"/>
              </a:rPr>
              <a:t> </a:t>
            </a:r>
            <a:r>
              <a:rPr lang="pt-PT" dirty="0" err="1">
                <a:solidFill>
                  <a:prstClr val="black"/>
                </a:solidFill>
                <a:latin typeface="Calibri"/>
              </a:rPr>
              <a:t>Sun</a:t>
            </a:r>
            <a:r>
              <a:rPr lang="pt-PT" sz="2000" dirty="0">
                <a:solidFill>
                  <a:prstClr val="black"/>
                </a:solidFill>
                <a:latin typeface="Calibri"/>
              </a:rPr>
              <a:t> </a:t>
            </a:r>
            <a:r>
              <a:rPr lang="pt-PT" sz="2000" dirty="0" err="1">
                <a:solidFill>
                  <a:prstClr val="black"/>
                </a:solidFill>
                <a:latin typeface="Calibri"/>
              </a:rPr>
              <a:t>rotation</a:t>
            </a:r>
            <a:r>
              <a:rPr lang="pt-PT" sz="2000" dirty="0">
                <a:solidFill>
                  <a:prstClr val="black"/>
                </a:solidFill>
                <a:latin typeface="Calibri"/>
              </a:rPr>
              <a:t> </a:t>
            </a:r>
            <a:r>
              <a:rPr lang="pt-PT" sz="2000" dirty="0" err="1">
                <a:solidFill>
                  <a:prstClr val="black"/>
                </a:solidFill>
                <a:latin typeface="Calibri"/>
              </a:rPr>
              <a:t>period</a:t>
            </a:r>
            <a:r>
              <a:rPr lang="pt-PT" sz="2000" dirty="0">
                <a:solidFill>
                  <a:prstClr val="black"/>
                </a:solidFill>
                <a:latin typeface="Calibri"/>
              </a:rPr>
              <a:t>  </a:t>
            </a:r>
            <a:r>
              <a:rPr lang="pt-PT" sz="2000" b="1" dirty="0">
                <a:solidFill>
                  <a:srgbClr val="FF0000"/>
                </a:solidFill>
                <a:latin typeface="Calibri"/>
              </a:rPr>
              <a:t>~27.26 </a:t>
            </a:r>
            <a:r>
              <a:rPr lang="pt-PT" sz="2000" b="1" dirty="0" err="1">
                <a:solidFill>
                  <a:srgbClr val="FF0000"/>
                </a:solidFill>
                <a:latin typeface="Calibri"/>
              </a:rPr>
              <a:t>days</a:t>
            </a:r>
            <a:r>
              <a:rPr lang="pt-PT" sz="2000" b="1" dirty="0">
                <a:solidFill>
                  <a:srgbClr val="FF0000"/>
                </a:solidFill>
                <a:latin typeface="Calibri"/>
              </a:rPr>
              <a:t> </a:t>
            </a:r>
          </a:p>
          <a:p>
            <a:pPr>
              <a:buClr>
                <a:srgbClr val="0416C6"/>
              </a:buClr>
            </a:pPr>
            <a:r>
              <a:rPr lang="pt-PT" sz="2000" dirty="0">
                <a:solidFill>
                  <a:srgbClr val="1F497D"/>
                </a:solidFill>
                <a:latin typeface="Calibri"/>
              </a:rPr>
              <a:t>( </a:t>
            </a:r>
            <a:r>
              <a:rPr lang="pt-PT" sz="2000" dirty="0">
                <a:solidFill>
                  <a:srgbClr val="FF0000"/>
                </a:solidFill>
                <a:latin typeface="Calibri"/>
              </a:rPr>
              <a:t>Carrington </a:t>
            </a:r>
            <a:r>
              <a:rPr lang="pt-PT" sz="2000" dirty="0" err="1">
                <a:solidFill>
                  <a:srgbClr val="FF0000"/>
                </a:solidFill>
                <a:latin typeface="Calibri"/>
              </a:rPr>
              <a:t>rotation</a:t>
            </a:r>
            <a:r>
              <a:rPr lang="pt-PT" sz="2000" dirty="0">
                <a:solidFill>
                  <a:srgbClr val="FF0000"/>
                </a:solidFill>
                <a:latin typeface="Calibri"/>
              </a:rPr>
              <a:t> </a:t>
            </a:r>
            <a:r>
              <a:rPr lang="pt-PT" sz="2000" dirty="0">
                <a:solidFill>
                  <a:prstClr val="black"/>
                </a:solidFill>
                <a:latin typeface="Calibri"/>
              </a:rPr>
              <a:t>– </a:t>
            </a:r>
            <a:r>
              <a:rPr lang="pt-PT" sz="2000" dirty="0" err="1">
                <a:solidFill>
                  <a:prstClr val="black"/>
                </a:solidFill>
                <a:latin typeface="Calibri"/>
              </a:rPr>
              <a:t>started</a:t>
            </a:r>
            <a:r>
              <a:rPr lang="pt-PT" sz="2000" dirty="0">
                <a:solidFill>
                  <a:prstClr val="black"/>
                </a:solidFill>
                <a:latin typeface="Calibri"/>
              </a:rPr>
              <a:t> 9 Nov 1853) </a:t>
            </a:r>
          </a:p>
          <a:p>
            <a:pPr>
              <a:buClr>
                <a:srgbClr val="0416C6"/>
              </a:buClr>
            </a:pPr>
            <a:endParaRPr lang="pt-PT" sz="2000" dirty="0">
              <a:solidFill>
                <a:prstClr val="black"/>
              </a:solidFill>
              <a:latin typeface="Calibri"/>
            </a:endParaRPr>
          </a:p>
          <a:p>
            <a:pPr>
              <a:buClr>
                <a:srgbClr val="0416C6"/>
              </a:buClr>
              <a:buFont typeface="Wingdings" pitchFamily="2" charset="2"/>
              <a:buChar char="ü"/>
            </a:pPr>
            <a:r>
              <a:rPr lang="pt-PT" sz="2000" dirty="0">
                <a:solidFill>
                  <a:prstClr val="black"/>
                </a:solidFill>
                <a:latin typeface="Calibri"/>
              </a:rPr>
              <a:t> </a:t>
            </a:r>
            <a:r>
              <a:rPr lang="pt-PT" sz="2000" dirty="0" err="1">
                <a:solidFill>
                  <a:prstClr val="black"/>
                </a:solidFill>
                <a:latin typeface="Calibri"/>
              </a:rPr>
              <a:t>Magnetic</a:t>
            </a:r>
            <a:r>
              <a:rPr lang="pt-PT" sz="2000" dirty="0">
                <a:solidFill>
                  <a:prstClr val="black"/>
                </a:solidFill>
                <a:latin typeface="Calibri"/>
              </a:rPr>
              <a:t> </a:t>
            </a:r>
            <a:r>
              <a:rPr lang="pt-PT" sz="2000" dirty="0" err="1">
                <a:solidFill>
                  <a:prstClr val="black"/>
                </a:solidFill>
                <a:latin typeface="Calibri"/>
              </a:rPr>
              <a:t>field</a:t>
            </a:r>
            <a:r>
              <a:rPr lang="pt-PT" sz="2000" dirty="0">
                <a:solidFill>
                  <a:prstClr val="black"/>
                </a:solidFill>
                <a:latin typeface="Calibri"/>
              </a:rPr>
              <a:t> </a:t>
            </a:r>
            <a:r>
              <a:rPr lang="pt-PT" sz="2000" dirty="0" err="1">
                <a:solidFill>
                  <a:prstClr val="black"/>
                </a:solidFill>
                <a:latin typeface="Calibri"/>
              </a:rPr>
              <a:t>and</a:t>
            </a:r>
            <a:r>
              <a:rPr lang="pt-PT" sz="2000" dirty="0">
                <a:solidFill>
                  <a:prstClr val="black"/>
                </a:solidFill>
                <a:latin typeface="Calibri"/>
              </a:rPr>
              <a:t> </a:t>
            </a:r>
            <a:r>
              <a:rPr lang="pt-PT" sz="2000" dirty="0" err="1">
                <a:solidFill>
                  <a:prstClr val="black"/>
                </a:solidFill>
                <a:latin typeface="Calibri"/>
              </a:rPr>
              <a:t>magnetic</a:t>
            </a:r>
            <a:r>
              <a:rPr lang="pt-PT" sz="2000" dirty="0">
                <a:solidFill>
                  <a:prstClr val="black"/>
                </a:solidFill>
                <a:latin typeface="Calibri"/>
              </a:rPr>
              <a:t> poles </a:t>
            </a:r>
            <a:r>
              <a:rPr lang="pt-PT" sz="2000" dirty="0" err="1">
                <a:solidFill>
                  <a:prstClr val="black"/>
                </a:solidFill>
                <a:latin typeface="Calibri"/>
              </a:rPr>
              <a:t>approach</a:t>
            </a:r>
            <a:r>
              <a:rPr lang="pt-PT" sz="2000" dirty="0">
                <a:solidFill>
                  <a:prstClr val="black"/>
                </a:solidFill>
                <a:latin typeface="Calibri"/>
              </a:rPr>
              <a:t> a </a:t>
            </a:r>
            <a:r>
              <a:rPr lang="pt-PT" sz="2000" dirty="0" err="1">
                <a:solidFill>
                  <a:prstClr val="black"/>
                </a:solidFill>
                <a:latin typeface="Calibri"/>
              </a:rPr>
              <a:t>dipole</a:t>
            </a:r>
            <a:r>
              <a:rPr lang="pt-PT" sz="2000" dirty="0">
                <a:solidFill>
                  <a:prstClr val="black"/>
                </a:solidFill>
                <a:latin typeface="Calibri"/>
              </a:rPr>
              <a:t>.</a:t>
            </a:r>
          </a:p>
          <a:p>
            <a:pPr>
              <a:buClr>
                <a:srgbClr val="0416C6"/>
              </a:buClr>
              <a:buFont typeface="Wingdings" pitchFamily="2" charset="2"/>
              <a:buChar char="ü"/>
            </a:pPr>
            <a:endParaRPr lang="pt-PT" sz="2000" dirty="0">
              <a:solidFill>
                <a:prstClr val="black"/>
              </a:solidFill>
              <a:latin typeface="Calibri"/>
            </a:endParaRPr>
          </a:p>
          <a:p>
            <a:pPr>
              <a:buClr>
                <a:srgbClr val="0416C6"/>
              </a:buClr>
              <a:buFont typeface="Wingdings" pitchFamily="2" charset="2"/>
              <a:buChar char="ü"/>
            </a:pPr>
            <a:r>
              <a:rPr lang="pt-PT" sz="2000" dirty="0">
                <a:solidFill>
                  <a:prstClr val="black"/>
                </a:solidFill>
                <a:latin typeface="Calibri"/>
              </a:rPr>
              <a:t> </a:t>
            </a:r>
            <a:r>
              <a:rPr lang="pt-PT" sz="2000" dirty="0" err="1">
                <a:solidFill>
                  <a:prstClr val="black"/>
                </a:solidFill>
                <a:latin typeface="Calibri"/>
              </a:rPr>
              <a:t>Continuous</a:t>
            </a:r>
            <a:r>
              <a:rPr lang="pt-PT" sz="2000" dirty="0">
                <a:solidFill>
                  <a:prstClr val="black"/>
                </a:solidFill>
                <a:latin typeface="Calibri"/>
              </a:rPr>
              <a:t> Shift </a:t>
            </a:r>
            <a:r>
              <a:rPr lang="pt-PT" sz="2000" dirty="0" err="1">
                <a:solidFill>
                  <a:prstClr val="black"/>
                </a:solidFill>
                <a:latin typeface="Calibri"/>
              </a:rPr>
              <a:t>between</a:t>
            </a:r>
            <a:r>
              <a:rPr lang="pt-PT" sz="2000" dirty="0">
                <a:solidFill>
                  <a:prstClr val="black"/>
                </a:solidFill>
                <a:latin typeface="Calibri"/>
              </a:rPr>
              <a:t> </a:t>
            </a:r>
            <a:r>
              <a:rPr lang="pt-PT" sz="2000" dirty="0" err="1">
                <a:solidFill>
                  <a:prstClr val="black"/>
                </a:solidFill>
                <a:latin typeface="Calibri"/>
              </a:rPr>
              <a:t>the</a:t>
            </a:r>
            <a:r>
              <a:rPr lang="pt-PT" sz="2000" dirty="0">
                <a:solidFill>
                  <a:prstClr val="black"/>
                </a:solidFill>
                <a:latin typeface="Calibri"/>
              </a:rPr>
              <a:t> </a:t>
            </a:r>
            <a:r>
              <a:rPr lang="pt-PT" sz="2000" dirty="0" err="1">
                <a:solidFill>
                  <a:prstClr val="black"/>
                </a:solidFill>
                <a:latin typeface="Calibri"/>
              </a:rPr>
              <a:t>Sun</a:t>
            </a:r>
            <a:r>
              <a:rPr lang="pt-PT" sz="2000" dirty="0">
                <a:solidFill>
                  <a:prstClr val="black"/>
                </a:solidFill>
                <a:latin typeface="Calibri"/>
              </a:rPr>
              <a:t> </a:t>
            </a:r>
            <a:r>
              <a:rPr lang="pt-PT" sz="2000" dirty="0" err="1">
                <a:solidFill>
                  <a:prstClr val="black"/>
                </a:solidFill>
                <a:latin typeface="Calibri"/>
              </a:rPr>
              <a:t>rotation</a:t>
            </a:r>
            <a:r>
              <a:rPr lang="pt-PT" sz="2000" dirty="0">
                <a:solidFill>
                  <a:prstClr val="black"/>
                </a:solidFill>
                <a:latin typeface="Calibri"/>
              </a:rPr>
              <a:t> </a:t>
            </a:r>
            <a:r>
              <a:rPr lang="pt-PT" sz="2000" dirty="0" err="1">
                <a:solidFill>
                  <a:prstClr val="black"/>
                </a:solidFill>
                <a:latin typeface="Calibri"/>
              </a:rPr>
              <a:t>axis</a:t>
            </a:r>
            <a:r>
              <a:rPr lang="pt-PT" sz="2000" dirty="0">
                <a:solidFill>
                  <a:prstClr val="black"/>
                </a:solidFill>
                <a:latin typeface="Calibri"/>
              </a:rPr>
              <a:t> </a:t>
            </a:r>
            <a:r>
              <a:rPr lang="pt-PT" sz="2000" dirty="0" err="1">
                <a:solidFill>
                  <a:prstClr val="black"/>
                </a:solidFill>
                <a:latin typeface="Calibri"/>
              </a:rPr>
              <a:t>and</a:t>
            </a:r>
            <a:r>
              <a:rPr lang="pt-PT" sz="2000" dirty="0">
                <a:solidFill>
                  <a:prstClr val="black"/>
                </a:solidFill>
                <a:latin typeface="Calibri"/>
              </a:rPr>
              <a:t> </a:t>
            </a:r>
            <a:r>
              <a:rPr lang="pt-PT" sz="2000" dirty="0" err="1">
                <a:solidFill>
                  <a:prstClr val="black"/>
                </a:solidFill>
                <a:latin typeface="Calibri"/>
              </a:rPr>
              <a:t>the</a:t>
            </a:r>
            <a:r>
              <a:rPr lang="pt-PT" sz="2000" dirty="0">
                <a:solidFill>
                  <a:prstClr val="black"/>
                </a:solidFill>
                <a:latin typeface="Calibri"/>
              </a:rPr>
              <a:t> </a:t>
            </a:r>
            <a:r>
              <a:rPr lang="pt-PT" sz="2000" dirty="0" err="1">
                <a:solidFill>
                  <a:prstClr val="black"/>
                </a:solidFill>
                <a:latin typeface="Calibri"/>
              </a:rPr>
              <a:t>magnetic</a:t>
            </a:r>
            <a:r>
              <a:rPr lang="pt-PT" sz="2000" dirty="0">
                <a:solidFill>
                  <a:prstClr val="black"/>
                </a:solidFill>
                <a:latin typeface="Calibri"/>
              </a:rPr>
              <a:t> </a:t>
            </a:r>
            <a:r>
              <a:rPr lang="pt-PT" sz="2000" dirty="0" err="1">
                <a:solidFill>
                  <a:prstClr val="black"/>
                </a:solidFill>
                <a:latin typeface="Calibri"/>
              </a:rPr>
              <a:t>field</a:t>
            </a:r>
            <a:r>
              <a:rPr lang="pt-PT" sz="2000" dirty="0">
                <a:solidFill>
                  <a:prstClr val="black"/>
                </a:solidFill>
                <a:latin typeface="Calibri"/>
              </a:rPr>
              <a:t> </a:t>
            </a:r>
            <a:r>
              <a:rPr lang="pt-PT" sz="2000" dirty="0" err="1">
                <a:solidFill>
                  <a:prstClr val="black"/>
                </a:solidFill>
                <a:latin typeface="Calibri"/>
              </a:rPr>
              <a:t>direction</a:t>
            </a:r>
            <a:r>
              <a:rPr lang="pt-PT" sz="2000" dirty="0">
                <a:solidFill>
                  <a:prstClr val="black"/>
                </a:solidFill>
                <a:latin typeface="Calibri"/>
              </a:rPr>
              <a:t> </a:t>
            </a:r>
            <a:r>
              <a:rPr lang="pt-PT" sz="2000" dirty="0" err="1">
                <a:solidFill>
                  <a:prstClr val="black"/>
                </a:solidFill>
                <a:latin typeface="Calibri"/>
              </a:rPr>
              <a:t>when</a:t>
            </a:r>
            <a:r>
              <a:rPr lang="pt-PT" sz="2000" dirty="0">
                <a:solidFill>
                  <a:prstClr val="black"/>
                </a:solidFill>
                <a:latin typeface="Calibri"/>
              </a:rPr>
              <a:t> solar </a:t>
            </a:r>
            <a:r>
              <a:rPr lang="pt-PT" sz="2000" dirty="0" err="1">
                <a:solidFill>
                  <a:prstClr val="black"/>
                </a:solidFill>
                <a:latin typeface="Calibri"/>
              </a:rPr>
              <a:t>activity</a:t>
            </a:r>
            <a:r>
              <a:rPr lang="pt-PT" sz="2000" dirty="0">
                <a:solidFill>
                  <a:prstClr val="black"/>
                </a:solidFill>
                <a:latin typeface="Calibri"/>
              </a:rPr>
              <a:t> comes </a:t>
            </a:r>
            <a:r>
              <a:rPr lang="pt-PT" sz="2000" dirty="0" err="1">
                <a:solidFill>
                  <a:prstClr val="black"/>
                </a:solidFill>
                <a:latin typeface="Calibri"/>
              </a:rPr>
              <a:t>from</a:t>
            </a:r>
            <a:r>
              <a:rPr lang="pt-PT" sz="2000" dirty="0">
                <a:solidFill>
                  <a:prstClr val="black"/>
                </a:solidFill>
                <a:latin typeface="Calibri"/>
              </a:rPr>
              <a:t> Min to Max.</a:t>
            </a:r>
          </a:p>
          <a:p>
            <a:pPr>
              <a:buClr>
                <a:srgbClr val="0416C6"/>
              </a:buClr>
              <a:buFont typeface="Wingdings" pitchFamily="2" charset="2"/>
              <a:buChar char="ü"/>
            </a:pPr>
            <a:endParaRPr lang="pt-PT" sz="2000" dirty="0">
              <a:solidFill>
                <a:prstClr val="black"/>
              </a:solidFill>
              <a:latin typeface="Calibri"/>
            </a:endParaRPr>
          </a:p>
          <a:p>
            <a:pPr>
              <a:buClr>
                <a:srgbClr val="0416C6"/>
              </a:buClr>
              <a:buFont typeface="Wingdings" pitchFamily="2" charset="2"/>
              <a:buChar char="ü"/>
            </a:pPr>
            <a:r>
              <a:rPr lang="pt-PT" sz="2000" dirty="0" err="1">
                <a:solidFill>
                  <a:prstClr val="black"/>
                </a:solidFill>
                <a:latin typeface="Calibri"/>
              </a:rPr>
              <a:t>Complex</a:t>
            </a:r>
            <a:r>
              <a:rPr lang="pt-PT" sz="2000" dirty="0">
                <a:solidFill>
                  <a:prstClr val="black"/>
                </a:solidFill>
                <a:latin typeface="Calibri"/>
              </a:rPr>
              <a:t> </a:t>
            </a:r>
            <a:r>
              <a:rPr lang="pt-PT" sz="2000" dirty="0" err="1">
                <a:solidFill>
                  <a:prstClr val="black"/>
                </a:solidFill>
                <a:latin typeface="Calibri"/>
              </a:rPr>
              <a:t>configuration</a:t>
            </a:r>
            <a:r>
              <a:rPr lang="pt-PT" sz="2000" dirty="0">
                <a:solidFill>
                  <a:prstClr val="black"/>
                </a:solidFill>
                <a:latin typeface="Calibri"/>
              </a:rPr>
              <a:t> </a:t>
            </a:r>
            <a:r>
              <a:rPr lang="pt-PT" sz="2000" dirty="0" err="1">
                <a:solidFill>
                  <a:prstClr val="black"/>
                </a:solidFill>
                <a:latin typeface="Calibri"/>
              </a:rPr>
              <a:t>during</a:t>
            </a:r>
            <a:r>
              <a:rPr lang="pt-PT" sz="2000" dirty="0">
                <a:solidFill>
                  <a:prstClr val="black"/>
                </a:solidFill>
                <a:latin typeface="Calibri"/>
              </a:rPr>
              <a:t> Solar Max. </a:t>
            </a:r>
          </a:p>
          <a:p>
            <a:pPr>
              <a:buClr>
                <a:srgbClr val="0416C6"/>
              </a:buClr>
              <a:buFont typeface="Wingdings" pitchFamily="2" charset="2"/>
              <a:buChar char="ü"/>
            </a:pPr>
            <a:endParaRPr lang="pt-PT" sz="2000" dirty="0">
              <a:solidFill>
                <a:prstClr val="black"/>
              </a:solidFill>
              <a:latin typeface="Calibri"/>
            </a:endParaRPr>
          </a:p>
          <a:p>
            <a:pPr>
              <a:buClr>
                <a:srgbClr val="0416C6"/>
              </a:buClr>
              <a:buFont typeface="Wingdings" pitchFamily="2" charset="2"/>
              <a:buChar char="ü"/>
            </a:pPr>
            <a:r>
              <a:rPr lang="pt-PT" sz="2000" dirty="0">
                <a:solidFill>
                  <a:prstClr val="black"/>
                </a:solidFill>
                <a:latin typeface="Calibri"/>
              </a:rPr>
              <a:t> </a:t>
            </a:r>
            <a:r>
              <a:rPr lang="pt-PT" sz="2000" dirty="0" err="1">
                <a:solidFill>
                  <a:prstClr val="black"/>
                </a:solidFill>
                <a:latin typeface="Calibri"/>
              </a:rPr>
              <a:t>Polarity</a:t>
            </a:r>
            <a:r>
              <a:rPr lang="pt-PT" sz="2000" dirty="0">
                <a:solidFill>
                  <a:prstClr val="black"/>
                </a:solidFill>
                <a:latin typeface="Calibri"/>
              </a:rPr>
              <a:t> reverses </a:t>
            </a:r>
            <a:r>
              <a:rPr lang="pt-PT" sz="2000" dirty="0" err="1">
                <a:solidFill>
                  <a:prstClr val="black"/>
                </a:solidFill>
                <a:latin typeface="Calibri"/>
              </a:rPr>
              <a:t>each</a:t>
            </a:r>
            <a:r>
              <a:rPr lang="pt-PT" sz="2000" dirty="0">
                <a:solidFill>
                  <a:prstClr val="black"/>
                </a:solidFill>
                <a:latin typeface="Calibri"/>
              </a:rPr>
              <a:t> 11 </a:t>
            </a:r>
            <a:r>
              <a:rPr lang="pt-PT" sz="2000" dirty="0" err="1">
                <a:solidFill>
                  <a:prstClr val="black"/>
                </a:solidFill>
                <a:latin typeface="Calibri"/>
              </a:rPr>
              <a:t>yrs</a:t>
            </a:r>
            <a:r>
              <a:rPr lang="pt-PT" sz="2000" dirty="0">
                <a:solidFill>
                  <a:prstClr val="black"/>
                </a:solidFill>
                <a:latin typeface="Calibri"/>
              </a:rPr>
              <a:t>, </a:t>
            </a:r>
            <a:r>
              <a:rPr lang="en-GB" sz="2000" dirty="0">
                <a:solidFill>
                  <a:prstClr val="black"/>
                </a:solidFill>
                <a:latin typeface="Calibri"/>
              </a:rPr>
              <a:t>returning to its original configuration every 22 years</a:t>
            </a:r>
            <a:r>
              <a:rPr lang="pt-PT" dirty="0">
                <a:solidFill>
                  <a:prstClr val="black"/>
                </a:solidFill>
                <a:latin typeface="Calibri"/>
              </a:rPr>
              <a:t>	</a:t>
            </a:r>
          </a:p>
        </p:txBody>
      </p:sp>
      <p:sp>
        <p:nvSpPr>
          <p:cNvPr id="3" name="Footer Placeholder 2">
            <a:extLst>
              <a:ext uri="{FF2B5EF4-FFF2-40B4-BE49-F238E27FC236}">
                <a16:creationId xmlns:a16="http://schemas.microsoft.com/office/drawing/2014/main" id="{0E76B547-39E2-B8AD-5F94-E3156F2CED13}"/>
              </a:ext>
            </a:extLst>
          </p:cNvPr>
          <p:cNvSpPr>
            <a:spLocks noGrp="1"/>
          </p:cNvSpPr>
          <p:nvPr>
            <p:ph type="ftr" sz="quarter" idx="11"/>
          </p:nvPr>
        </p:nvSpPr>
        <p:spPr/>
        <p:txBody>
          <a:bodyPr/>
          <a:lstStyle/>
          <a:p>
            <a:r>
              <a:rPr lang="en-US"/>
              <a:t>LIP Internship Program 2026</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ítulo 18"/>
          <p:cNvSpPr txBox="1">
            <a:spLocks/>
          </p:cNvSpPr>
          <p:nvPr/>
        </p:nvSpPr>
        <p:spPr>
          <a:xfrm>
            <a:off x="3279199" y="85857"/>
            <a:ext cx="5633605" cy="584775"/>
          </a:xfrm>
          <a:prstGeom prst="rect">
            <a:avLst/>
          </a:prstGeom>
          <a:noFill/>
        </p:spPr>
        <p:txBody>
          <a:bodyPr vert="horz" wrap="square" lIns="91440" tIns="45720" rIns="91440" bIns="45720" rtlCol="0" anchor="ctr">
            <a:spAutoFit/>
          </a:bodyPr>
          <a:lstStyle>
            <a:lvl1pPr algn="l" defTabSz="457200" rtl="0" eaLnBrk="1" latinLnBrk="0" hangingPunct="1">
              <a:spcBef>
                <a:spcPct val="0"/>
              </a:spcBef>
              <a:buNone/>
              <a:defRPr sz="2800" kern="1200" cap="all">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pt-PT" sz="3200" b="1" cap="none" dirty="0" err="1">
                <a:solidFill>
                  <a:srgbClr val="FFFFFF"/>
                </a:solidFill>
                <a:effectLst>
                  <a:glow rad="228600">
                    <a:srgbClr val="E9A039">
                      <a:satMod val="175000"/>
                      <a:alpha val="40000"/>
                    </a:srgbClr>
                  </a:glow>
                  <a:outerShdw blurRad="38100" dist="38100" dir="2700000" algn="tl">
                    <a:srgbClr val="000000">
                      <a:alpha val="43137"/>
                    </a:srgbClr>
                  </a:outerShdw>
                </a:effectLst>
                <a:latin typeface="Calibri" panose="020F0502020204030204" pitchFamily="34" charset="0"/>
              </a:rPr>
              <a:t>NASA’s</a:t>
            </a:r>
            <a:r>
              <a:rPr lang="pt-PT" sz="3200" b="1" cap="none" dirty="0">
                <a:solidFill>
                  <a:srgbClr val="FFFFFF"/>
                </a:solidFill>
                <a:effectLst>
                  <a:glow rad="228600">
                    <a:srgbClr val="E9A039">
                      <a:satMod val="175000"/>
                      <a:alpha val="40000"/>
                    </a:srgbClr>
                  </a:glow>
                  <a:outerShdw blurRad="38100" dist="38100" dir="2700000" algn="tl">
                    <a:srgbClr val="000000">
                      <a:alpha val="43137"/>
                    </a:srgbClr>
                  </a:outerShdw>
                </a:effectLst>
                <a:latin typeface="Calibri" panose="020F0502020204030204" pitchFamily="34" charset="0"/>
              </a:rPr>
              <a:t> </a:t>
            </a:r>
            <a:r>
              <a:rPr lang="pt-PT" sz="3200" b="1" cap="none" dirty="0" err="1">
                <a:solidFill>
                  <a:srgbClr val="FFFFFF"/>
                </a:solidFill>
                <a:effectLst>
                  <a:glow rad="228600">
                    <a:srgbClr val="E9A039">
                      <a:satMod val="175000"/>
                      <a:alpha val="40000"/>
                    </a:srgbClr>
                  </a:glow>
                  <a:outerShdw blurRad="38100" dist="38100" dir="2700000" algn="tl">
                    <a:srgbClr val="000000">
                      <a:alpha val="43137"/>
                    </a:srgbClr>
                  </a:outerShdw>
                </a:effectLst>
                <a:latin typeface="Calibri" panose="020F0502020204030204" pitchFamily="34" charset="0"/>
              </a:rPr>
              <a:t>three</a:t>
            </a:r>
            <a:r>
              <a:rPr lang="pt-PT" sz="3200" b="1" cap="none" dirty="0">
                <a:solidFill>
                  <a:srgbClr val="FFFFFF"/>
                </a:solidFill>
                <a:effectLst>
                  <a:glow rad="228600">
                    <a:srgbClr val="E9A039">
                      <a:satMod val="175000"/>
                      <a:alpha val="40000"/>
                    </a:srgbClr>
                  </a:glow>
                  <a:outerShdw blurRad="38100" dist="38100" dir="2700000" algn="tl">
                    <a:srgbClr val="000000">
                      <a:alpha val="43137"/>
                    </a:srgbClr>
                  </a:outerShdw>
                </a:effectLst>
                <a:latin typeface="Calibri" panose="020F0502020204030204" pitchFamily="34" charset="0"/>
              </a:rPr>
              <a:t> </a:t>
            </a:r>
            <a:r>
              <a:rPr lang="pt-PT" sz="3200" b="1" cap="none" dirty="0" err="1">
                <a:solidFill>
                  <a:srgbClr val="FFFFFF"/>
                </a:solidFill>
                <a:effectLst>
                  <a:glow rad="228600">
                    <a:srgbClr val="E9A039">
                      <a:satMod val="175000"/>
                      <a:alpha val="40000"/>
                    </a:srgbClr>
                  </a:glow>
                  <a:outerShdw blurRad="38100" dist="38100" dir="2700000" algn="tl">
                    <a:srgbClr val="000000">
                      <a:alpha val="43137"/>
                    </a:srgbClr>
                  </a:outerShdw>
                </a:effectLst>
                <a:latin typeface="Calibri" panose="020F0502020204030204" pitchFamily="34" charset="0"/>
              </a:rPr>
              <a:t>mission</a:t>
            </a:r>
            <a:r>
              <a:rPr lang="pt-PT" sz="3200" b="1" cap="none" dirty="0">
                <a:solidFill>
                  <a:srgbClr val="FFFFFF"/>
                </a:solidFill>
                <a:effectLst>
                  <a:glow rad="228600">
                    <a:srgbClr val="E9A039">
                      <a:satMod val="175000"/>
                      <a:alpha val="40000"/>
                    </a:srgbClr>
                  </a:glow>
                  <a:outerShdw blurRad="38100" dist="38100" dir="2700000" algn="tl">
                    <a:srgbClr val="000000">
                      <a:alpha val="43137"/>
                    </a:srgbClr>
                  </a:outerShdw>
                </a:effectLst>
                <a:latin typeface="Calibri" panose="020F0502020204030204" pitchFamily="34" charset="0"/>
              </a:rPr>
              <a:t> </a:t>
            </a:r>
            <a:r>
              <a:rPr lang="pt-PT" sz="3200" b="1" cap="none" dirty="0" err="1">
                <a:solidFill>
                  <a:srgbClr val="FFFFFF"/>
                </a:solidFill>
                <a:effectLst>
                  <a:glow rad="228600">
                    <a:srgbClr val="E9A039">
                      <a:satMod val="175000"/>
                      <a:alpha val="40000"/>
                    </a:srgbClr>
                  </a:glow>
                  <a:outerShdw blurRad="38100" dist="38100" dir="2700000" algn="tl">
                    <a:srgbClr val="000000">
                      <a:alpha val="43137"/>
                    </a:srgbClr>
                  </a:outerShdw>
                </a:effectLst>
                <a:latin typeface="Calibri" panose="020F0502020204030204" pitchFamily="34" charset="0"/>
              </a:rPr>
              <a:t>profiles</a:t>
            </a:r>
            <a:endParaRPr lang="pt-PT" sz="3200" b="1" cap="none" dirty="0">
              <a:solidFill>
                <a:srgbClr val="FFFFFF"/>
              </a:solidFill>
              <a:effectLst>
                <a:glow rad="228600">
                  <a:srgbClr val="E9A039">
                    <a:satMod val="175000"/>
                    <a:alpha val="40000"/>
                  </a:srgbClr>
                </a:glow>
                <a:outerShdw blurRad="38100" dist="38100" dir="2700000" algn="tl">
                  <a:srgbClr val="000000">
                    <a:alpha val="43137"/>
                  </a:srgbClr>
                </a:outerShdw>
              </a:effectLst>
              <a:latin typeface="Calibri" panose="020F0502020204030204" pitchFamily="34" charset="0"/>
            </a:endParaRPr>
          </a:p>
        </p:txBody>
      </p:sp>
      <p:grpSp>
        <p:nvGrpSpPr>
          <p:cNvPr id="4" name="Grupo 5"/>
          <p:cNvGrpSpPr/>
          <p:nvPr/>
        </p:nvGrpSpPr>
        <p:grpSpPr>
          <a:xfrm>
            <a:off x="7349846" y="620689"/>
            <a:ext cx="2364557" cy="5678679"/>
            <a:chOff x="7722388" y="692696"/>
            <a:chExt cx="3152742" cy="5678679"/>
          </a:xfrm>
        </p:grpSpPr>
        <p:grpSp>
          <p:nvGrpSpPr>
            <p:cNvPr id="5" name="Grupo 29"/>
            <p:cNvGrpSpPr/>
            <p:nvPr/>
          </p:nvGrpSpPr>
          <p:grpSpPr>
            <a:xfrm>
              <a:off x="7722388" y="692696"/>
              <a:ext cx="3152742" cy="2793505"/>
              <a:chOff x="392492" y="554016"/>
              <a:chExt cx="3152742" cy="2793505"/>
            </a:xfrm>
          </p:grpSpPr>
          <p:pic>
            <p:nvPicPr>
              <p:cNvPr id="11" name="Imagem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492" y="985789"/>
                <a:ext cx="3152742" cy="2361732"/>
              </a:xfrm>
              <a:prstGeom prst="rect">
                <a:avLst/>
              </a:prstGeom>
              <a:ln w="28575">
                <a:solidFill>
                  <a:schemeClr val="accent5">
                    <a:lumMod val="75000"/>
                  </a:schemeClr>
                </a:solidFill>
              </a:ln>
            </p:spPr>
          </p:pic>
          <p:sp>
            <p:nvSpPr>
              <p:cNvPr id="27" name="Retângulo 26"/>
              <p:cNvSpPr/>
              <p:nvPr/>
            </p:nvSpPr>
            <p:spPr>
              <a:xfrm>
                <a:off x="1139695" y="554016"/>
                <a:ext cx="1664900" cy="400110"/>
              </a:xfrm>
              <a:prstGeom prst="rect">
                <a:avLst/>
              </a:prstGeom>
            </p:spPr>
            <p:txBody>
              <a:bodyPr wrap="none">
                <a:spAutoFit/>
              </a:bodyPr>
              <a:lstStyle/>
              <a:p>
                <a:pPr algn="ctr"/>
                <a:r>
                  <a:rPr lang="pt-PT" sz="2000" b="1" dirty="0">
                    <a:solidFill>
                      <a:srgbClr val="FFFFFF"/>
                    </a:solidFill>
                    <a:latin typeface="Calibri" panose="020F0502020204030204" pitchFamily="34" charset="0"/>
                  </a:rPr>
                  <a:t>Short </a:t>
                </a:r>
                <a:r>
                  <a:rPr lang="pt-PT" sz="2000" b="1" dirty="0" err="1">
                    <a:solidFill>
                      <a:srgbClr val="FFFFFF"/>
                    </a:solidFill>
                    <a:latin typeface="Calibri" panose="020F0502020204030204" pitchFamily="34" charset="0"/>
                  </a:rPr>
                  <a:t>stay</a:t>
                </a:r>
                <a:endParaRPr lang="pt-PT" sz="2000" b="1" dirty="0">
                  <a:solidFill>
                    <a:srgbClr val="FFFFFF"/>
                  </a:solidFill>
                  <a:latin typeface="Calibri" panose="020F0502020204030204" pitchFamily="34" charset="0"/>
                </a:endParaRPr>
              </a:p>
            </p:txBody>
          </p:sp>
        </p:grpSp>
        <p:grpSp>
          <p:nvGrpSpPr>
            <p:cNvPr id="6" name="Grupo 30"/>
            <p:cNvGrpSpPr/>
            <p:nvPr/>
          </p:nvGrpSpPr>
          <p:grpSpPr>
            <a:xfrm>
              <a:off x="7722388" y="3573016"/>
              <a:ext cx="3152742" cy="2798359"/>
              <a:chOff x="5459341" y="643400"/>
              <a:chExt cx="3152742" cy="2798359"/>
            </a:xfrm>
          </p:grpSpPr>
          <p:pic>
            <p:nvPicPr>
              <p:cNvPr id="26" name="Imagem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59341" y="1074437"/>
                <a:ext cx="3152742" cy="2367322"/>
              </a:xfrm>
              <a:prstGeom prst="rect">
                <a:avLst/>
              </a:prstGeom>
              <a:ln w="28575">
                <a:solidFill>
                  <a:schemeClr val="accent5">
                    <a:lumMod val="75000"/>
                  </a:schemeClr>
                </a:solidFill>
              </a:ln>
            </p:spPr>
          </p:pic>
          <p:sp>
            <p:nvSpPr>
              <p:cNvPr id="28" name="Retângulo 27"/>
              <p:cNvSpPr/>
              <p:nvPr/>
            </p:nvSpPr>
            <p:spPr>
              <a:xfrm>
                <a:off x="5897628" y="643400"/>
                <a:ext cx="2276178" cy="400110"/>
              </a:xfrm>
              <a:prstGeom prst="rect">
                <a:avLst/>
              </a:prstGeom>
            </p:spPr>
            <p:txBody>
              <a:bodyPr wrap="none">
                <a:spAutoFit/>
              </a:bodyPr>
              <a:lstStyle/>
              <a:p>
                <a:pPr algn="ctr"/>
                <a:r>
                  <a:rPr lang="pt-PT" sz="2000" b="1" dirty="0">
                    <a:solidFill>
                      <a:srgbClr val="FFFFFF"/>
                    </a:solidFill>
                    <a:latin typeface="Calibri" panose="020F0502020204030204" pitchFamily="34" charset="0"/>
                  </a:rPr>
                  <a:t>Long </a:t>
                </a:r>
                <a:r>
                  <a:rPr lang="pt-PT" sz="2000" b="1" dirty="0" err="1">
                    <a:solidFill>
                      <a:srgbClr val="FFFFFF"/>
                    </a:solidFill>
                    <a:latin typeface="Calibri" panose="020F0502020204030204" pitchFamily="34" charset="0"/>
                  </a:rPr>
                  <a:t>stay</a:t>
                </a:r>
                <a:r>
                  <a:rPr lang="pt-PT" sz="2000" b="1" dirty="0">
                    <a:solidFill>
                      <a:srgbClr val="FFFFFF"/>
                    </a:solidFill>
                    <a:latin typeface="Calibri" panose="020F0502020204030204" pitchFamily="34" charset="0"/>
                  </a:rPr>
                  <a:t> i), </a:t>
                </a:r>
                <a:r>
                  <a:rPr lang="pt-PT" sz="2000" b="1" dirty="0" err="1">
                    <a:solidFill>
                      <a:srgbClr val="FFFFFF"/>
                    </a:solidFill>
                    <a:latin typeface="Calibri" panose="020F0502020204030204" pitchFamily="34" charset="0"/>
                  </a:rPr>
                  <a:t>ii</a:t>
                </a:r>
                <a:r>
                  <a:rPr lang="pt-PT" sz="2000" b="1" dirty="0">
                    <a:solidFill>
                      <a:srgbClr val="FFFFFF"/>
                    </a:solidFill>
                    <a:latin typeface="Calibri" panose="020F0502020204030204" pitchFamily="34" charset="0"/>
                  </a:rPr>
                  <a:t>)</a:t>
                </a:r>
              </a:p>
            </p:txBody>
          </p:sp>
        </p:grpSp>
      </p:grpSp>
      <p:sp>
        <p:nvSpPr>
          <p:cNvPr id="29" name="Retângulo 28"/>
          <p:cNvSpPr/>
          <p:nvPr/>
        </p:nvSpPr>
        <p:spPr>
          <a:xfrm>
            <a:off x="3842162" y="2133453"/>
            <a:ext cx="1330814" cy="369332"/>
          </a:xfrm>
          <a:prstGeom prst="rect">
            <a:avLst/>
          </a:prstGeom>
        </p:spPr>
        <p:txBody>
          <a:bodyPr wrap="none">
            <a:spAutoFit/>
          </a:bodyPr>
          <a:lstStyle/>
          <a:p>
            <a:pPr algn="ctr"/>
            <a:r>
              <a:rPr lang="pt-PT" b="1" dirty="0" err="1">
                <a:solidFill>
                  <a:srgbClr val="FFFFFF"/>
                </a:solidFill>
                <a:latin typeface="Calibri" panose="020F0502020204030204" pitchFamily="34" charset="0"/>
              </a:rPr>
              <a:t>Comparison</a:t>
            </a:r>
            <a:endParaRPr lang="pt-PT" b="1" dirty="0">
              <a:solidFill>
                <a:srgbClr val="FFFFFF"/>
              </a:solidFill>
              <a:latin typeface="Calibri" panose="020F0502020204030204" pitchFamily="34" charset="0"/>
            </a:endParaRPr>
          </a:p>
        </p:txBody>
      </p:sp>
      <p:sp>
        <p:nvSpPr>
          <p:cNvPr id="14" name="CaixaDeTexto 13"/>
          <p:cNvSpPr txBox="1"/>
          <p:nvPr/>
        </p:nvSpPr>
        <p:spPr>
          <a:xfrm>
            <a:off x="2283768" y="685800"/>
            <a:ext cx="3888432" cy="1631216"/>
          </a:xfrm>
          <a:prstGeom prst="rect">
            <a:avLst/>
          </a:prstGeom>
          <a:noFill/>
        </p:spPr>
        <p:txBody>
          <a:bodyPr wrap="square" rtlCol="0">
            <a:spAutoFit/>
          </a:bodyPr>
          <a:lstStyle/>
          <a:p>
            <a:pPr>
              <a:buClr>
                <a:srgbClr val="FFFFFF"/>
              </a:buClr>
            </a:pPr>
            <a:r>
              <a:rPr lang="pt-PT" sz="2000" dirty="0" err="1">
                <a:solidFill>
                  <a:srgbClr val="FFFFFF"/>
                </a:solidFill>
                <a:latin typeface="Calibri" panose="020F0502020204030204" pitchFamily="34" charset="0"/>
              </a:rPr>
              <a:t>Proposed</a:t>
            </a:r>
            <a:r>
              <a:rPr lang="pt-PT" sz="2000" dirty="0">
                <a:solidFill>
                  <a:srgbClr val="FFFFFF"/>
                </a:solidFill>
                <a:latin typeface="Calibri" panose="020F0502020204030204" pitchFamily="34" charset="0"/>
              </a:rPr>
              <a:t> (2015) </a:t>
            </a:r>
            <a:r>
              <a:rPr lang="pt-PT" sz="2000" dirty="0" err="1">
                <a:solidFill>
                  <a:srgbClr val="FFFFFF"/>
                </a:solidFill>
                <a:latin typeface="Calibri" panose="020F0502020204030204" pitchFamily="34" charset="0"/>
              </a:rPr>
              <a:t>by</a:t>
            </a:r>
            <a:r>
              <a:rPr lang="pt-PT" sz="2000" dirty="0">
                <a:solidFill>
                  <a:srgbClr val="FFFFFF"/>
                </a:solidFill>
                <a:latin typeface="Calibri" panose="020F0502020204030204" pitchFamily="34" charset="0"/>
              </a:rPr>
              <a:t> NASA for 2030’s</a:t>
            </a:r>
          </a:p>
          <a:p>
            <a:pPr marL="342900" indent="-342900">
              <a:buClr>
                <a:srgbClr val="E9A039">
                  <a:lumMod val="75000"/>
                </a:srgbClr>
              </a:buClr>
              <a:buFont typeface="Arial" panose="020B0604020202020204" pitchFamily="34" charset="0"/>
              <a:buChar char="•"/>
            </a:pPr>
            <a:r>
              <a:rPr lang="pt-PT" sz="2000" dirty="0">
                <a:solidFill>
                  <a:srgbClr val="FFFFFF"/>
                </a:solidFill>
                <a:latin typeface="Calibri" panose="020F0502020204030204" pitchFamily="34" charset="0"/>
              </a:rPr>
              <a:t>1 – Short </a:t>
            </a:r>
            <a:r>
              <a:rPr lang="pt-PT" sz="2000" dirty="0" err="1">
                <a:solidFill>
                  <a:srgbClr val="FFFFFF"/>
                </a:solidFill>
                <a:latin typeface="Calibri" panose="020F0502020204030204" pitchFamily="34" charset="0"/>
              </a:rPr>
              <a:t>stay</a:t>
            </a:r>
            <a:endParaRPr lang="pt-PT" sz="2000" dirty="0">
              <a:solidFill>
                <a:srgbClr val="FFFFFF"/>
              </a:solidFill>
              <a:latin typeface="Calibri" panose="020F0502020204030204" pitchFamily="34" charset="0"/>
            </a:endParaRPr>
          </a:p>
          <a:p>
            <a:pPr marL="342900" indent="-342900">
              <a:buClr>
                <a:srgbClr val="E9A039">
                  <a:lumMod val="75000"/>
                </a:srgbClr>
              </a:buClr>
              <a:buFont typeface="Arial" panose="020B0604020202020204" pitchFamily="34" charset="0"/>
              <a:buChar char="•"/>
            </a:pPr>
            <a:r>
              <a:rPr lang="pt-PT" sz="2000" dirty="0">
                <a:solidFill>
                  <a:srgbClr val="FFFFFF"/>
                </a:solidFill>
                <a:latin typeface="Calibri" panose="020F0502020204030204" pitchFamily="34" charset="0"/>
              </a:rPr>
              <a:t>2 – Long </a:t>
            </a:r>
            <a:r>
              <a:rPr lang="pt-PT" sz="2000" dirty="0" err="1">
                <a:solidFill>
                  <a:srgbClr val="FFFFFF"/>
                </a:solidFill>
                <a:latin typeface="Calibri" panose="020F0502020204030204" pitchFamily="34" charset="0"/>
              </a:rPr>
              <a:t>stay</a:t>
            </a:r>
            <a:r>
              <a:rPr lang="pt-PT" sz="2000" dirty="0">
                <a:solidFill>
                  <a:srgbClr val="FFFFFF"/>
                </a:solidFill>
                <a:latin typeface="Calibri" panose="020F0502020204030204" pitchFamily="34" charset="0"/>
              </a:rPr>
              <a:t> i)</a:t>
            </a:r>
          </a:p>
          <a:p>
            <a:pPr marL="342900" indent="-342900">
              <a:buClr>
                <a:srgbClr val="E9A039">
                  <a:lumMod val="75000"/>
                </a:srgbClr>
              </a:buClr>
              <a:buFont typeface="Arial" panose="020B0604020202020204" pitchFamily="34" charset="0"/>
              <a:buChar char="•"/>
            </a:pPr>
            <a:r>
              <a:rPr lang="pt-PT" sz="2000" dirty="0">
                <a:solidFill>
                  <a:srgbClr val="FFFFFF"/>
                </a:solidFill>
                <a:latin typeface="Calibri" panose="020F0502020204030204" pitchFamily="34" charset="0"/>
              </a:rPr>
              <a:t>3 – Long </a:t>
            </a:r>
            <a:r>
              <a:rPr lang="pt-PT" sz="2000" dirty="0" err="1">
                <a:solidFill>
                  <a:srgbClr val="FFFFFF"/>
                </a:solidFill>
                <a:latin typeface="Calibri" panose="020F0502020204030204" pitchFamily="34" charset="0"/>
              </a:rPr>
              <a:t>stay</a:t>
            </a:r>
            <a:r>
              <a:rPr lang="pt-PT" sz="2000" dirty="0">
                <a:solidFill>
                  <a:srgbClr val="FFFFFF"/>
                </a:solidFill>
                <a:latin typeface="Calibri" panose="020F0502020204030204" pitchFamily="34" charset="0"/>
              </a:rPr>
              <a:t> </a:t>
            </a:r>
            <a:r>
              <a:rPr lang="pt-PT" sz="2000" dirty="0" err="1">
                <a:solidFill>
                  <a:srgbClr val="FFFFFF"/>
                </a:solidFill>
                <a:latin typeface="Calibri" panose="020F0502020204030204" pitchFamily="34" charset="0"/>
              </a:rPr>
              <a:t>ii</a:t>
            </a:r>
            <a:r>
              <a:rPr lang="pt-PT" sz="2000" dirty="0">
                <a:solidFill>
                  <a:srgbClr val="FFFFFF"/>
                </a:solidFill>
                <a:latin typeface="Calibri" panose="020F0502020204030204" pitchFamily="34" charset="0"/>
              </a:rPr>
              <a:t>)</a:t>
            </a:r>
          </a:p>
        </p:txBody>
      </p:sp>
      <p:pic>
        <p:nvPicPr>
          <p:cNvPr id="3" name="Imagem 2"/>
          <p:cNvPicPr>
            <a:picLocks noChangeAspect="1"/>
          </p:cNvPicPr>
          <p:nvPr/>
        </p:nvPicPr>
        <p:blipFill>
          <a:blip r:embed="rId5" cstate="print"/>
          <a:stretch>
            <a:fillRect/>
          </a:stretch>
        </p:blipFill>
        <p:spPr>
          <a:xfrm>
            <a:off x="2401334" y="2515316"/>
            <a:ext cx="4212468" cy="3601160"/>
          </a:xfrm>
          <a:prstGeom prst="rect">
            <a:avLst/>
          </a:prstGeom>
          <a:ln w="28575">
            <a:solidFill>
              <a:srgbClr val="C47C16"/>
            </a:solidFill>
          </a:ln>
        </p:spPr>
      </p:pic>
      <p:sp>
        <p:nvSpPr>
          <p:cNvPr id="2" name="Retângulo 1"/>
          <p:cNvSpPr/>
          <p:nvPr/>
        </p:nvSpPr>
        <p:spPr>
          <a:xfrm>
            <a:off x="1667285" y="6114703"/>
            <a:ext cx="5650522" cy="307777"/>
          </a:xfrm>
          <a:prstGeom prst="rect">
            <a:avLst/>
          </a:prstGeom>
        </p:spPr>
        <p:txBody>
          <a:bodyPr wrap="none">
            <a:spAutoFit/>
          </a:bodyPr>
          <a:lstStyle/>
          <a:p>
            <a:pPr algn="ctr"/>
            <a:r>
              <a:rPr lang="en-GB" sz="1400" dirty="0">
                <a:solidFill>
                  <a:srgbClr val="FFFFFF"/>
                </a:solidFill>
                <a:latin typeface="Calisto MT"/>
              </a:rPr>
              <a:t>https://nssdc.gsfc.nasa.gov/planetary/mars/marsprof.html (Nov. 2015)</a:t>
            </a:r>
          </a:p>
        </p:txBody>
      </p:sp>
    </p:spTree>
    <p:extLst>
      <p:ext uri="{BB962C8B-B14F-4D97-AF65-F5344CB8AC3E}">
        <p14:creationId xmlns:p14="http://schemas.microsoft.com/office/powerpoint/2010/main" val="17494364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tângulo 37"/>
          <p:cNvSpPr/>
          <p:nvPr/>
        </p:nvSpPr>
        <p:spPr>
          <a:xfrm>
            <a:off x="1371439" y="764704"/>
            <a:ext cx="3858044" cy="430887"/>
          </a:xfrm>
          <a:prstGeom prst="rect">
            <a:avLst/>
          </a:prstGeom>
        </p:spPr>
        <p:txBody>
          <a:bodyPr wrap="none">
            <a:spAutoFit/>
          </a:bodyPr>
          <a:lstStyle/>
          <a:p>
            <a:pPr algn="ctr"/>
            <a:r>
              <a:rPr lang="pt-PT" sz="2200" b="1" dirty="0">
                <a:solidFill>
                  <a:srgbClr val="FFFFFF"/>
                </a:solidFill>
                <a:latin typeface="Calibri" panose="020F0502020204030204" pitchFamily="34" charset="0"/>
              </a:rPr>
              <a:t>Dose </a:t>
            </a:r>
            <a:r>
              <a:rPr lang="pt-PT" sz="2200" b="1" dirty="0" err="1">
                <a:solidFill>
                  <a:srgbClr val="FFFFFF"/>
                </a:solidFill>
                <a:latin typeface="Calibri" panose="020F0502020204030204" pitchFamily="34" charset="0"/>
              </a:rPr>
              <a:t>limits</a:t>
            </a:r>
            <a:r>
              <a:rPr lang="pt-PT" sz="2200" b="1" dirty="0">
                <a:solidFill>
                  <a:srgbClr val="FFFFFF"/>
                </a:solidFill>
                <a:latin typeface="Calibri" panose="020F0502020204030204" pitchFamily="34" charset="0"/>
              </a:rPr>
              <a:t> for </a:t>
            </a:r>
            <a:r>
              <a:rPr lang="pt-PT" sz="2200" b="1" dirty="0" err="1">
                <a:solidFill>
                  <a:srgbClr val="FFFFFF"/>
                </a:solidFill>
                <a:latin typeface="Calibri" panose="020F0502020204030204" pitchFamily="34" charset="0"/>
              </a:rPr>
              <a:t>exposed</a:t>
            </a:r>
            <a:r>
              <a:rPr lang="pt-PT" sz="2200" b="1" dirty="0">
                <a:solidFill>
                  <a:srgbClr val="FFFFFF"/>
                </a:solidFill>
                <a:latin typeface="Calibri" panose="020F0502020204030204" pitchFamily="34" charset="0"/>
              </a:rPr>
              <a:t> classes </a:t>
            </a:r>
          </a:p>
        </p:txBody>
      </p:sp>
      <p:sp>
        <p:nvSpPr>
          <p:cNvPr id="39" name="Retângulo 38"/>
          <p:cNvSpPr/>
          <p:nvPr/>
        </p:nvSpPr>
        <p:spPr>
          <a:xfrm>
            <a:off x="4362224" y="3191367"/>
            <a:ext cx="3467552" cy="430887"/>
          </a:xfrm>
          <a:prstGeom prst="rect">
            <a:avLst/>
          </a:prstGeom>
        </p:spPr>
        <p:txBody>
          <a:bodyPr wrap="none">
            <a:spAutoFit/>
          </a:bodyPr>
          <a:lstStyle/>
          <a:p>
            <a:pPr algn="ctr"/>
            <a:r>
              <a:rPr lang="pt-PT" sz="2200" b="1" dirty="0" err="1">
                <a:solidFill>
                  <a:srgbClr val="FFFFFF"/>
                </a:solidFill>
                <a:latin typeface="Calibri" panose="020F0502020204030204" pitchFamily="34" charset="0"/>
              </a:rPr>
              <a:t>Astronauts</a:t>
            </a:r>
            <a:r>
              <a:rPr lang="pt-PT" sz="2200" b="1" dirty="0">
                <a:solidFill>
                  <a:srgbClr val="FFFFFF"/>
                </a:solidFill>
                <a:latin typeface="Calibri" panose="020F0502020204030204" pitchFamily="34" charset="0"/>
              </a:rPr>
              <a:t> dose </a:t>
            </a:r>
            <a:r>
              <a:rPr lang="pt-PT" sz="2200" b="1" dirty="0" err="1">
                <a:solidFill>
                  <a:srgbClr val="FFFFFF"/>
                </a:solidFill>
                <a:latin typeface="Calibri" panose="020F0502020204030204" pitchFamily="34" charset="0"/>
              </a:rPr>
              <a:t>restrictions</a:t>
            </a:r>
            <a:endParaRPr lang="pt-PT" sz="2200" b="1" dirty="0">
              <a:solidFill>
                <a:srgbClr val="FFFFFF"/>
              </a:solidFill>
              <a:latin typeface="Calibri" panose="020F0502020204030204" pitchFamily="34" charset="0"/>
            </a:endParaRPr>
          </a:p>
        </p:txBody>
      </p:sp>
      <p:sp>
        <p:nvSpPr>
          <p:cNvPr id="14" name="Título 18"/>
          <p:cNvSpPr txBox="1">
            <a:spLocks/>
          </p:cNvSpPr>
          <p:nvPr/>
        </p:nvSpPr>
        <p:spPr>
          <a:xfrm>
            <a:off x="2340264" y="85855"/>
            <a:ext cx="7511473" cy="584775"/>
          </a:xfrm>
          <a:prstGeom prst="rect">
            <a:avLst/>
          </a:prstGeom>
          <a:noFill/>
        </p:spPr>
        <p:txBody>
          <a:bodyPr vert="horz" wrap="square" lIns="91440" tIns="45720" rIns="91440" bIns="45720" rtlCol="0" anchor="ctr">
            <a:spAutoFit/>
          </a:bodyPr>
          <a:lstStyle>
            <a:lvl1pPr algn="l" defTabSz="457200" rtl="0" eaLnBrk="1" latinLnBrk="0" hangingPunct="1">
              <a:spcBef>
                <a:spcPct val="0"/>
              </a:spcBef>
              <a:buNone/>
              <a:defRPr sz="2800" kern="1200" cap="all">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pt-PT" sz="3200" b="1" cap="none" dirty="0">
                <a:solidFill>
                  <a:srgbClr val="FFFFFF"/>
                </a:solidFill>
                <a:effectLst>
                  <a:glow rad="228600">
                    <a:schemeClr val="accent5">
                      <a:satMod val="175000"/>
                      <a:alpha val="40000"/>
                    </a:schemeClr>
                  </a:glow>
                  <a:outerShdw blurRad="38100" dist="38100" dir="2700000" algn="tl">
                    <a:srgbClr val="000000">
                      <a:alpha val="43137"/>
                    </a:srgbClr>
                  </a:outerShdw>
                </a:effectLst>
                <a:latin typeface="Calibri" panose="020F0502020204030204" pitchFamily="34" charset="0"/>
              </a:rPr>
              <a:t>NCRP dose </a:t>
            </a:r>
            <a:r>
              <a:rPr lang="pt-PT" sz="3200" b="1" cap="none" dirty="0" err="1">
                <a:solidFill>
                  <a:srgbClr val="FFFFFF"/>
                </a:solidFill>
                <a:effectLst>
                  <a:glow rad="228600">
                    <a:schemeClr val="accent5">
                      <a:satMod val="175000"/>
                      <a:alpha val="40000"/>
                    </a:schemeClr>
                  </a:glow>
                  <a:outerShdw blurRad="38100" dist="38100" dir="2700000" algn="tl">
                    <a:srgbClr val="000000">
                      <a:alpha val="43137"/>
                    </a:srgbClr>
                  </a:outerShdw>
                </a:effectLst>
                <a:latin typeface="Calibri" panose="020F0502020204030204" pitchFamily="34" charset="0"/>
              </a:rPr>
              <a:t>limits</a:t>
            </a:r>
            <a:r>
              <a:rPr lang="pt-PT" sz="3200" b="1" cap="none" dirty="0">
                <a:solidFill>
                  <a:srgbClr val="FFFFFF"/>
                </a:solidFill>
                <a:effectLst>
                  <a:glow rad="228600">
                    <a:schemeClr val="accent5">
                      <a:satMod val="175000"/>
                      <a:alpha val="40000"/>
                    </a:schemeClr>
                  </a:glow>
                  <a:outerShdw blurRad="38100" dist="38100" dir="2700000" algn="tl">
                    <a:srgbClr val="000000">
                      <a:alpha val="43137"/>
                    </a:srgbClr>
                  </a:outerShdw>
                </a:effectLst>
                <a:latin typeface="Calibri" panose="020F0502020204030204" pitchFamily="34" charset="0"/>
              </a:rPr>
              <a:t> </a:t>
            </a:r>
            <a:r>
              <a:rPr lang="pt-PT" sz="3200" b="1" cap="none" dirty="0" err="1">
                <a:solidFill>
                  <a:srgbClr val="FFFFFF"/>
                </a:solidFill>
                <a:effectLst>
                  <a:glow rad="228600">
                    <a:schemeClr val="accent5">
                      <a:satMod val="175000"/>
                      <a:alpha val="40000"/>
                    </a:schemeClr>
                  </a:glow>
                  <a:outerShdw blurRad="38100" dist="38100" dir="2700000" algn="tl">
                    <a:srgbClr val="000000">
                      <a:alpha val="43137"/>
                    </a:srgbClr>
                  </a:outerShdw>
                </a:effectLst>
                <a:latin typeface="Calibri" panose="020F0502020204030204" pitchFamily="34" charset="0"/>
              </a:rPr>
              <a:t>used</a:t>
            </a:r>
            <a:r>
              <a:rPr lang="pt-PT" sz="3200" b="1" cap="none" dirty="0">
                <a:solidFill>
                  <a:srgbClr val="FFFFFF"/>
                </a:solidFill>
                <a:effectLst>
                  <a:glow rad="228600">
                    <a:schemeClr val="accent5">
                      <a:satMod val="175000"/>
                      <a:alpha val="40000"/>
                    </a:schemeClr>
                  </a:glow>
                  <a:outerShdw blurRad="38100" dist="38100" dir="2700000" algn="tl">
                    <a:srgbClr val="000000">
                      <a:alpha val="43137"/>
                    </a:srgbClr>
                  </a:outerShdw>
                </a:effectLst>
                <a:latin typeface="Calibri" panose="020F0502020204030204" pitchFamily="34" charset="0"/>
              </a:rPr>
              <a:t> </a:t>
            </a:r>
            <a:r>
              <a:rPr lang="pt-PT" sz="3200" b="1" cap="none" dirty="0" err="1">
                <a:solidFill>
                  <a:srgbClr val="FFFFFF"/>
                </a:solidFill>
                <a:effectLst>
                  <a:glow rad="228600">
                    <a:schemeClr val="accent5">
                      <a:satMod val="175000"/>
                      <a:alpha val="40000"/>
                    </a:schemeClr>
                  </a:glow>
                  <a:outerShdw blurRad="38100" dist="38100" dir="2700000" algn="tl">
                    <a:srgbClr val="000000">
                      <a:alpha val="43137"/>
                    </a:srgbClr>
                  </a:outerShdw>
                </a:effectLst>
                <a:latin typeface="Calibri" panose="020F0502020204030204" pitchFamily="34" charset="0"/>
              </a:rPr>
              <a:t>by</a:t>
            </a:r>
            <a:r>
              <a:rPr lang="pt-PT" sz="3200" b="1" cap="none" dirty="0">
                <a:solidFill>
                  <a:srgbClr val="FFFFFF"/>
                </a:solidFill>
                <a:effectLst>
                  <a:glow rad="228600">
                    <a:schemeClr val="accent5">
                      <a:satMod val="175000"/>
                      <a:alpha val="40000"/>
                    </a:schemeClr>
                  </a:glow>
                  <a:outerShdw blurRad="38100" dist="38100" dir="2700000" algn="tl">
                    <a:srgbClr val="000000">
                      <a:alpha val="43137"/>
                    </a:srgbClr>
                  </a:outerShdw>
                </a:effectLst>
                <a:latin typeface="Calibri" panose="020F0502020204030204" pitchFamily="34" charset="0"/>
              </a:rPr>
              <a:t> NASA</a:t>
            </a:r>
          </a:p>
        </p:txBody>
      </p:sp>
      <p:pic>
        <p:nvPicPr>
          <p:cNvPr id="4" name="Imagem 3"/>
          <p:cNvPicPr>
            <a:picLocks noChangeAspect="1"/>
          </p:cNvPicPr>
          <p:nvPr/>
        </p:nvPicPr>
        <p:blipFill>
          <a:blip r:embed="rId3"/>
          <a:stretch>
            <a:fillRect/>
          </a:stretch>
        </p:blipFill>
        <p:spPr>
          <a:xfrm>
            <a:off x="551383" y="1247151"/>
            <a:ext cx="5498157" cy="1728192"/>
          </a:xfrm>
          <a:prstGeom prst="rect">
            <a:avLst/>
          </a:prstGeom>
        </p:spPr>
      </p:pic>
      <p:pic>
        <p:nvPicPr>
          <p:cNvPr id="6" name="Imagem 5"/>
          <p:cNvPicPr>
            <a:picLocks noChangeAspect="1"/>
          </p:cNvPicPr>
          <p:nvPr/>
        </p:nvPicPr>
        <p:blipFill>
          <a:blip r:embed="rId4"/>
          <a:stretch>
            <a:fillRect/>
          </a:stretch>
        </p:blipFill>
        <p:spPr>
          <a:xfrm>
            <a:off x="7392144" y="3681595"/>
            <a:ext cx="4118946" cy="1902925"/>
          </a:xfrm>
          <a:prstGeom prst="rect">
            <a:avLst/>
          </a:prstGeom>
        </p:spPr>
      </p:pic>
      <p:pic>
        <p:nvPicPr>
          <p:cNvPr id="3" name="Imagem 2"/>
          <p:cNvPicPr>
            <a:picLocks noChangeAspect="1"/>
          </p:cNvPicPr>
          <p:nvPr/>
        </p:nvPicPr>
        <p:blipFill>
          <a:blip r:embed="rId5"/>
          <a:stretch>
            <a:fillRect/>
          </a:stretch>
        </p:blipFill>
        <p:spPr>
          <a:xfrm>
            <a:off x="551383" y="3681595"/>
            <a:ext cx="6298949" cy="1902925"/>
          </a:xfrm>
          <a:prstGeom prst="rect">
            <a:avLst/>
          </a:prstGeom>
        </p:spPr>
      </p:pic>
      <p:sp>
        <p:nvSpPr>
          <p:cNvPr id="2" name="Retângulo 1">
            <a:extLst>
              <a:ext uri="{FF2B5EF4-FFF2-40B4-BE49-F238E27FC236}">
                <a16:creationId xmlns:a16="http://schemas.microsoft.com/office/drawing/2014/main" id="{E34D10E1-8CBF-48FD-87F5-2CE00AE250D3}"/>
              </a:ext>
            </a:extLst>
          </p:cNvPr>
          <p:cNvSpPr/>
          <p:nvPr/>
        </p:nvSpPr>
        <p:spPr>
          <a:xfrm>
            <a:off x="263352" y="6073551"/>
            <a:ext cx="11604179" cy="307777"/>
          </a:xfrm>
          <a:prstGeom prst="rect">
            <a:avLst/>
          </a:prstGeom>
        </p:spPr>
        <p:txBody>
          <a:bodyPr wrap="square">
            <a:spAutoFit/>
          </a:bodyPr>
          <a:lstStyle/>
          <a:p>
            <a:r>
              <a:rPr lang="en-US" sz="1400" dirty="0">
                <a:solidFill>
                  <a:srgbClr val="FFFFFF"/>
                </a:solidFill>
                <a:latin typeface="Calibri" panose="020F0502020204030204" pitchFamily="34" charset="0"/>
                <a:cs typeface="Calibri" panose="020F0502020204030204" pitchFamily="34" charset="0"/>
              </a:rPr>
              <a:t>G. </a:t>
            </a:r>
            <a:r>
              <a:rPr lang="en-US" sz="1400" dirty="0" err="1">
                <a:solidFill>
                  <a:srgbClr val="FFFFFF"/>
                </a:solidFill>
                <a:latin typeface="Calibri" panose="020F0502020204030204" pitchFamily="34" charset="0"/>
                <a:cs typeface="Calibri" panose="020F0502020204030204" pitchFamily="34" charset="0"/>
              </a:rPr>
              <a:t>Dietze</a:t>
            </a:r>
            <a:r>
              <a:rPr lang="en-US" sz="1400" dirty="0">
                <a:solidFill>
                  <a:srgbClr val="FFFFFF"/>
                </a:solidFill>
                <a:latin typeface="Calibri" panose="020F0502020204030204" pitchFamily="34" charset="0"/>
                <a:cs typeface="Calibri" panose="020F0502020204030204" pitchFamily="34" charset="0"/>
              </a:rPr>
              <a:t> et al. Assessment of Radiation Exposure of Astronauts in Space. Technical report, The </a:t>
            </a:r>
            <a:r>
              <a:rPr lang="pt-PT" sz="1400" dirty="0" err="1">
                <a:solidFill>
                  <a:srgbClr val="FFFFFF"/>
                </a:solidFill>
                <a:latin typeface="Calibri" panose="020F0502020204030204" pitchFamily="34" charset="0"/>
                <a:cs typeface="Calibri" panose="020F0502020204030204" pitchFamily="34" charset="0"/>
              </a:rPr>
              <a:t>International</a:t>
            </a:r>
            <a:r>
              <a:rPr lang="pt-PT" sz="1400" dirty="0">
                <a:solidFill>
                  <a:srgbClr val="FFFFFF"/>
                </a:solidFill>
                <a:latin typeface="Calibri" panose="020F0502020204030204" pitchFamily="34" charset="0"/>
                <a:cs typeface="Calibri" panose="020F0502020204030204" pitchFamily="34" charset="0"/>
              </a:rPr>
              <a:t> </a:t>
            </a:r>
            <a:r>
              <a:rPr lang="pt-PT" sz="1400" dirty="0" err="1">
                <a:solidFill>
                  <a:srgbClr val="FFFFFF"/>
                </a:solidFill>
                <a:latin typeface="Calibri" panose="020F0502020204030204" pitchFamily="34" charset="0"/>
                <a:cs typeface="Calibri" panose="020F0502020204030204" pitchFamily="34" charset="0"/>
              </a:rPr>
              <a:t>Commission</a:t>
            </a:r>
            <a:r>
              <a:rPr lang="pt-PT" sz="1400" dirty="0">
                <a:solidFill>
                  <a:srgbClr val="FFFFFF"/>
                </a:solidFill>
                <a:latin typeface="Calibri" panose="020F0502020204030204" pitchFamily="34" charset="0"/>
                <a:cs typeface="Calibri" panose="020F0502020204030204" pitchFamily="34" charset="0"/>
              </a:rPr>
              <a:t> </a:t>
            </a:r>
            <a:r>
              <a:rPr lang="pt-PT" sz="1400" dirty="0" err="1">
                <a:solidFill>
                  <a:srgbClr val="FFFFFF"/>
                </a:solidFill>
                <a:latin typeface="Calibri" panose="020F0502020204030204" pitchFamily="34" charset="0"/>
                <a:cs typeface="Calibri" panose="020F0502020204030204" pitchFamily="34" charset="0"/>
              </a:rPr>
              <a:t>on</a:t>
            </a:r>
            <a:r>
              <a:rPr lang="pt-PT" sz="1400" dirty="0">
                <a:solidFill>
                  <a:srgbClr val="FFFFFF"/>
                </a:solidFill>
                <a:latin typeface="Calibri" panose="020F0502020204030204" pitchFamily="34" charset="0"/>
                <a:cs typeface="Calibri" panose="020F0502020204030204" pitchFamily="34" charset="0"/>
              </a:rPr>
              <a:t> </a:t>
            </a:r>
            <a:r>
              <a:rPr lang="pt-PT" sz="1400" dirty="0" err="1">
                <a:solidFill>
                  <a:srgbClr val="FFFFFF"/>
                </a:solidFill>
                <a:latin typeface="Calibri" panose="020F0502020204030204" pitchFamily="34" charset="0"/>
                <a:cs typeface="Calibri" panose="020F0502020204030204" pitchFamily="34" charset="0"/>
              </a:rPr>
              <a:t>Radiological</a:t>
            </a:r>
            <a:r>
              <a:rPr lang="pt-PT" sz="1400" dirty="0">
                <a:solidFill>
                  <a:srgbClr val="FFFFFF"/>
                </a:solidFill>
                <a:latin typeface="Calibri" panose="020F0502020204030204" pitchFamily="34" charset="0"/>
                <a:cs typeface="Calibri" panose="020F0502020204030204" pitchFamily="34" charset="0"/>
              </a:rPr>
              <a:t> </a:t>
            </a:r>
            <a:r>
              <a:rPr lang="pt-PT" sz="1400" dirty="0" err="1">
                <a:solidFill>
                  <a:srgbClr val="FFFFFF"/>
                </a:solidFill>
                <a:latin typeface="Calibri" panose="020F0502020204030204" pitchFamily="34" charset="0"/>
                <a:cs typeface="Calibri" panose="020F0502020204030204" pitchFamily="34" charset="0"/>
              </a:rPr>
              <a:t>Protection</a:t>
            </a:r>
            <a:r>
              <a:rPr lang="pt-PT" sz="1400" dirty="0">
                <a:solidFill>
                  <a:srgbClr val="FFFFFF"/>
                </a:solidFill>
                <a:latin typeface="Calibri" panose="020F0502020204030204" pitchFamily="34" charset="0"/>
                <a:cs typeface="Calibri" panose="020F0502020204030204" pitchFamily="34" charset="0"/>
              </a:rPr>
              <a:t>, 2013.</a:t>
            </a:r>
          </a:p>
        </p:txBody>
      </p:sp>
      <p:sp>
        <p:nvSpPr>
          <p:cNvPr id="9" name="Retângulo 8">
            <a:extLst>
              <a:ext uri="{FF2B5EF4-FFF2-40B4-BE49-F238E27FC236}">
                <a16:creationId xmlns:a16="http://schemas.microsoft.com/office/drawing/2014/main" id="{972B6F13-D18E-4F68-81B8-800449D3B505}"/>
              </a:ext>
            </a:extLst>
          </p:cNvPr>
          <p:cNvSpPr/>
          <p:nvPr/>
        </p:nvSpPr>
        <p:spPr>
          <a:xfrm>
            <a:off x="263352" y="5805264"/>
            <a:ext cx="10945216" cy="307777"/>
          </a:xfrm>
          <a:prstGeom prst="rect">
            <a:avLst/>
          </a:prstGeom>
        </p:spPr>
        <p:txBody>
          <a:bodyPr wrap="square">
            <a:spAutoFit/>
          </a:bodyPr>
          <a:lstStyle/>
          <a:p>
            <a:r>
              <a:rPr lang="en-US" sz="1400" dirty="0">
                <a:solidFill>
                  <a:srgbClr val="FFFFFF"/>
                </a:solidFill>
                <a:latin typeface="Calibri" panose="020F0502020204030204" pitchFamily="34" charset="0"/>
                <a:cs typeface="Calibri" panose="020F0502020204030204" pitchFamily="34" charset="0"/>
              </a:rPr>
              <a:t>Space Flight Human-System Standard – Volume 1, Revision A: Crew Health, NASA Technical </a:t>
            </a:r>
            <a:r>
              <a:rPr lang="pt-PT" sz="1400" dirty="0">
                <a:solidFill>
                  <a:srgbClr val="FFFFFF"/>
                </a:solidFill>
                <a:latin typeface="Calibri" panose="020F0502020204030204" pitchFamily="34" charset="0"/>
                <a:cs typeface="Calibri" panose="020F0502020204030204" pitchFamily="34" charset="0"/>
              </a:rPr>
              <a:t>Standard, NASA-STD-3001. </a:t>
            </a:r>
            <a:r>
              <a:rPr lang="pt-PT" sz="1400" dirty="0" err="1">
                <a:solidFill>
                  <a:srgbClr val="FFFFFF"/>
                </a:solidFill>
                <a:latin typeface="Calibri" panose="020F0502020204030204" pitchFamily="34" charset="0"/>
                <a:cs typeface="Calibri" panose="020F0502020204030204" pitchFamily="34" charset="0"/>
              </a:rPr>
              <a:t>Technical</a:t>
            </a:r>
            <a:r>
              <a:rPr lang="pt-PT" sz="1400" dirty="0">
                <a:solidFill>
                  <a:srgbClr val="FFFFFF"/>
                </a:solidFill>
                <a:latin typeface="Calibri" panose="020F0502020204030204" pitchFamily="34" charset="0"/>
                <a:cs typeface="Calibri" panose="020F0502020204030204" pitchFamily="34" charset="0"/>
              </a:rPr>
              <a:t> </a:t>
            </a:r>
            <a:r>
              <a:rPr lang="pt-PT" sz="1400" dirty="0" err="1">
                <a:solidFill>
                  <a:srgbClr val="FFFFFF"/>
                </a:solidFill>
                <a:latin typeface="Calibri" panose="020F0502020204030204" pitchFamily="34" charset="0"/>
                <a:cs typeface="Calibri" panose="020F0502020204030204" pitchFamily="34" charset="0"/>
              </a:rPr>
              <a:t>report</a:t>
            </a:r>
            <a:r>
              <a:rPr lang="pt-PT" sz="1400" dirty="0">
                <a:solidFill>
                  <a:srgbClr val="FFFFFF"/>
                </a:solidFill>
                <a:latin typeface="Calibri" panose="020F0502020204030204" pitchFamily="34" charset="0"/>
                <a:cs typeface="Calibri" panose="020F0502020204030204" pitchFamily="34" charset="0"/>
              </a:rPr>
              <a:t>, NASA, 2015.</a:t>
            </a:r>
          </a:p>
        </p:txBody>
      </p:sp>
      <p:sp>
        <p:nvSpPr>
          <p:cNvPr id="7" name="TextBox 6">
            <a:extLst>
              <a:ext uri="{FF2B5EF4-FFF2-40B4-BE49-F238E27FC236}">
                <a16:creationId xmlns:a16="http://schemas.microsoft.com/office/drawing/2014/main" id="{78205BD1-B79F-50EB-9157-FD4EC948CD58}"/>
              </a:ext>
            </a:extLst>
          </p:cNvPr>
          <p:cNvSpPr txBox="1"/>
          <p:nvPr/>
        </p:nvSpPr>
        <p:spPr>
          <a:xfrm>
            <a:off x="7829776" y="1112762"/>
            <a:ext cx="3270576" cy="2031325"/>
          </a:xfrm>
          <a:prstGeom prst="rect">
            <a:avLst/>
          </a:prstGeom>
          <a:noFill/>
        </p:spPr>
        <p:txBody>
          <a:bodyPr wrap="square" rtlCol="0">
            <a:spAutoFit/>
          </a:bodyPr>
          <a:lstStyle/>
          <a:p>
            <a:r>
              <a:rPr lang="en-GB" b="1" dirty="0"/>
              <a:t>In 2022, NASA adopted a new unified standard of 0.6 Sv as the career limit for all astronauts, regardless of age and sex, to promote equity.</a:t>
            </a:r>
          </a:p>
          <a:p>
            <a:r>
              <a:rPr lang="en-GB" b="1" dirty="0">
                <a:hlinkClick r:id="rId6"/>
              </a:rPr>
              <a:t>https://www.nationalacademies.org/read/26155/chapter/1</a:t>
            </a:r>
            <a:endParaRPr lang="en-GB" b="1" dirty="0"/>
          </a:p>
        </p:txBody>
      </p:sp>
    </p:spTree>
    <p:extLst>
      <p:ext uri="{BB962C8B-B14F-4D97-AF65-F5344CB8AC3E}">
        <p14:creationId xmlns:p14="http://schemas.microsoft.com/office/powerpoint/2010/main" val="3911251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a:solidFill>
                  <a:srgbClr val="C00000"/>
                </a:solidFill>
                <a:latin typeface="Calibri" pitchFamily="34" charset="0"/>
              </a:rPr>
              <a:t>SEP - Eventos solares</a:t>
            </a: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4" y="1524008"/>
            <a:ext cx="3690938" cy="3277553"/>
          </a:xfrm>
          <a:prstGeom prst="rect">
            <a:avLst/>
          </a:prstGeom>
          <a:noFill/>
          <a:ln w="9525">
            <a:noFill/>
            <a:miter lim="800000"/>
            <a:headEnd/>
            <a:tailEnd/>
          </a:ln>
        </p:spPr>
      </p:pic>
      <p:pic>
        <p:nvPicPr>
          <p:cNvPr id="161794" name="Picture 2"/>
          <p:cNvPicPr>
            <a:picLocks noChangeAspect="1" noChangeArrowheads="1"/>
          </p:cNvPicPr>
          <p:nvPr/>
        </p:nvPicPr>
        <p:blipFill>
          <a:blip r:embed="rId4" cstate="print"/>
          <a:srcRect/>
          <a:stretch>
            <a:fillRect/>
          </a:stretch>
        </p:blipFill>
        <p:spPr bwMode="auto">
          <a:xfrm>
            <a:off x="5250180" y="1508765"/>
            <a:ext cx="5372100" cy="3376613"/>
          </a:xfrm>
          <a:prstGeom prst="rect">
            <a:avLst/>
          </a:prstGeom>
          <a:noFill/>
          <a:ln w="9525">
            <a:noFill/>
            <a:miter lim="800000"/>
            <a:headEnd/>
            <a:tailEnd/>
          </a:ln>
        </p:spPr>
      </p:pic>
      <p:sp>
        <p:nvSpPr>
          <p:cNvPr id="3" name="Date Placeholder 2">
            <a:extLst>
              <a:ext uri="{FF2B5EF4-FFF2-40B4-BE49-F238E27FC236}">
                <a16:creationId xmlns:a16="http://schemas.microsoft.com/office/drawing/2014/main" id="{C93AD56A-683F-6B89-8FE5-810F3C7C40CD}"/>
              </a:ext>
            </a:extLst>
          </p:cNvPr>
          <p:cNvSpPr>
            <a:spLocks noGrp="1"/>
          </p:cNvSpPr>
          <p:nvPr>
            <p:ph type="dt" sz="half" idx="10"/>
          </p:nvPr>
        </p:nvSpPr>
        <p:spPr/>
        <p:txBody>
          <a:bodyPr/>
          <a:lstStyle/>
          <a:p>
            <a:pPr>
              <a:defRPr/>
            </a:pPr>
            <a:r>
              <a:rPr lang="en-US"/>
              <a:t>10/07/2026</a:t>
            </a:r>
            <a:endParaRPr lang="en-GB"/>
          </a:p>
        </p:txBody>
      </p:sp>
      <p:sp>
        <p:nvSpPr>
          <p:cNvPr id="6" name="Footer Placeholder 5">
            <a:extLst>
              <a:ext uri="{FF2B5EF4-FFF2-40B4-BE49-F238E27FC236}">
                <a16:creationId xmlns:a16="http://schemas.microsoft.com/office/drawing/2014/main" id="{BDF1D25D-23F9-B2F0-3108-E0AE8EF98C51}"/>
              </a:ext>
            </a:extLst>
          </p:cNvPr>
          <p:cNvSpPr>
            <a:spLocks noGrp="1"/>
          </p:cNvSpPr>
          <p:nvPr>
            <p:ph type="ftr" sz="quarter" idx="11"/>
          </p:nvPr>
        </p:nvSpPr>
        <p:spPr/>
        <p:txBody>
          <a:bodyPr/>
          <a:lstStyle/>
          <a:p>
            <a:pPr>
              <a:defRPr/>
            </a:pPr>
            <a:r>
              <a:rPr lang="en-GB"/>
              <a:t>LIP Internship Program 2026</a:t>
            </a:r>
          </a:p>
        </p:txBody>
      </p:sp>
      <p:sp>
        <p:nvSpPr>
          <p:cNvPr id="7" name="Slide Number Placeholder 6">
            <a:extLst>
              <a:ext uri="{FF2B5EF4-FFF2-40B4-BE49-F238E27FC236}">
                <a16:creationId xmlns:a16="http://schemas.microsoft.com/office/drawing/2014/main" id="{3931EAFA-037A-D3E6-81D2-CED57CABF173}"/>
              </a:ext>
            </a:extLst>
          </p:cNvPr>
          <p:cNvSpPr>
            <a:spLocks noGrp="1"/>
          </p:cNvSpPr>
          <p:nvPr>
            <p:ph type="sldNum" sz="quarter" idx="12"/>
          </p:nvPr>
        </p:nvSpPr>
        <p:spPr/>
        <p:txBody>
          <a:bodyPr/>
          <a:lstStyle/>
          <a:p>
            <a:pPr>
              <a:defRPr/>
            </a:pPr>
            <a:fld id="{39F7692D-35F9-4EF7-8CF4-8CF1F75BEC55}" type="slidenum">
              <a:rPr lang="en-GB" smtClean="0"/>
              <a:pPr>
                <a:defRPr/>
              </a:pPr>
              <a:t>5</a:t>
            </a:fld>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9125D48-3C98-93D5-146A-3454E78D7651}"/>
              </a:ext>
            </a:extLst>
          </p:cNvPr>
          <p:cNvSpPr txBox="1">
            <a:spLocks/>
          </p:cNvSpPr>
          <p:nvPr/>
        </p:nvSpPr>
        <p:spPr>
          <a:xfrm>
            <a:off x="665816" y="295729"/>
            <a:ext cx="8761413" cy="972935"/>
          </a:xfrm>
          <a:prstGeom prst="rect">
            <a:avLst/>
          </a:prstGeom>
        </p:spPr>
        <p:txBody>
          <a:bodyP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10000"/>
              </a:lnSpc>
              <a:spcBef>
                <a:spcPct val="0"/>
              </a:spcBef>
              <a:spcAft>
                <a:spcPts val="0"/>
              </a:spcAft>
              <a:buClrTx/>
              <a:buSzTx/>
              <a:buFontTx/>
              <a:buNone/>
              <a:tabLst/>
              <a:defRPr/>
            </a:pPr>
            <a:r>
              <a:rPr kumimoji="0" lang="pt-PT" sz="4000" b="0" i="0" u="none" strike="noStrike" kern="1200" cap="none" spc="0" normalizeH="0" baseline="0" noProof="0" dirty="0">
                <a:ln>
                  <a:noFill/>
                </a:ln>
                <a:solidFill>
                  <a:srgbClr val="FFFFFF"/>
                </a:solidFill>
                <a:effectLst/>
                <a:uLnTx/>
                <a:uFillTx/>
                <a:latin typeface="Impact"/>
                <a:ea typeface="+mj-ea"/>
                <a:cs typeface="+mj-cs"/>
              </a:rPr>
              <a:t>Solar </a:t>
            </a:r>
            <a:r>
              <a:rPr kumimoji="0" lang="pt-PT" sz="4000" b="0" i="0" u="none" strike="noStrike" kern="1200" cap="none" spc="0" normalizeH="0" baseline="0" noProof="0" dirty="0" err="1">
                <a:ln>
                  <a:noFill/>
                </a:ln>
                <a:solidFill>
                  <a:srgbClr val="FFFFFF"/>
                </a:solidFill>
                <a:effectLst/>
                <a:uLnTx/>
                <a:uFillTx/>
                <a:latin typeface="Impact"/>
                <a:ea typeface="+mj-ea"/>
                <a:cs typeface="+mj-cs"/>
              </a:rPr>
              <a:t>Energetic</a:t>
            </a:r>
            <a:r>
              <a:rPr kumimoji="0" lang="pt-PT" sz="4000" b="0" i="0" u="none" strike="noStrike" kern="1200" cap="none" spc="0" normalizeH="0" baseline="0" noProof="0" dirty="0">
                <a:ln>
                  <a:noFill/>
                </a:ln>
                <a:solidFill>
                  <a:srgbClr val="FFFFFF"/>
                </a:solidFill>
                <a:effectLst/>
                <a:uLnTx/>
                <a:uFillTx/>
                <a:latin typeface="Impact"/>
                <a:ea typeface="+mj-ea"/>
                <a:cs typeface="+mj-cs"/>
              </a:rPr>
              <a:t> </a:t>
            </a:r>
            <a:r>
              <a:rPr kumimoji="0" lang="pt-PT" sz="4000" b="0" i="0" u="none" strike="noStrike" kern="1200" cap="none" spc="0" normalizeH="0" baseline="0" noProof="0" dirty="0" err="1">
                <a:ln>
                  <a:noFill/>
                </a:ln>
                <a:solidFill>
                  <a:srgbClr val="FFFFFF"/>
                </a:solidFill>
                <a:effectLst/>
                <a:uLnTx/>
                <a:uFillTx/>
                <a:latin typeface="Impact"/>
                <a:ea typeface="+mj-ea"/>
                <a:cs typeface="+mj-cs"/>
              </a:rPr>
              <a:t>Particle</a:t>
            </a:r>
            <a:r>
              <a:rPr kumimoji="0" lang="pt-PT" sz="4000" b="0" i="0" u="none" strike="noStrike" kern="1200" cap="none" spc="0" normalizeH="0" baseline="0" noProof="0" dirty="0">
                <a:ln>
                  <a:noFill/>
                </a:ln>
                <a:solidFill>
                  <a:srgbClr val="FFFFFF"/>
                </a:solidFill>
                <a:effectLst/>
                <a:uLnTx/>
                <a:uFillTx/>
                <a:latin typeface="Impact"/>
                <a:ea typeface="+mj-ea"/>
                <a:cs typeface="+mj-cs"/>
              </a:rPr>
              <a:t> </a:t>
            </a:r>
            <a:r>
              <a:rPr kumimoji="0" lang="pt-PT" sz="4000" b="0" i="0" u="none" strike="noStrike" kern="1200" cap="none" spc="0" normalizeH="0" baseline="0" noProof="0" dirty="0" err="1">
                <a:ln>
                  <a:noFill/>
                </a:ln>
                <a:solidFill>
                  <a:srgbClr val="FFFFFF"/>
                </a:solidFill>
                <a:effectLst/>
                <a:uLnTx/>
                <a:uFillTx/>
                <a:latin typeface="Impact"/>
                <a:ea typeface="+mj-ea"/>
                <a:cs typeface="+mj-cs"/>
              </a:rPr>
              <a:t>Events</a:t>
            </a:r>
            <a:endParaRPr kumimoji="0" lang="pt-PT" sz="4000" b="0" i="0" u="none" strike="noStrike" kern="1200" cap="none" spc="0" normalizeH="0" baseline="0" noProof="0" dirty="0">
              <a:ln>
                <a:noFill/>
              </a:ln>
              <a:solidFill>
                <a:srgbClr val="FFFFFF"/>
              </a:solidFill>
              <a:effectLst/>
              <a:uLnTx/>
              <a:uFillTx/>
              <a:latin typeface="Impact"/>
              <a:ea typeface="+mj-ea"/>
              <a:cs typeface="+mj-cs"/>
            </a:endParaRPr>
          </a:p>
          <a:p>
            <a:pPr marL="0" marR="0" lvl="0" indent="0" algn="l" defTabSz="914400" rtl="0" eaLnBrk="1" fontAlgn="auto" latinLnBrk="0" hangingPunct="1">
              <a:lnSpc>
                <a:spcPct val="110000"/>
              </a:lnSpc>
              <a:spcBef>
                <a:spcPct val="0"/>
              </a:spcBef>
              <a:spcAft>
                <a:spcPts val="0"/>
              </a:spcAft>
              <a:buClrTx/>
              <a:buSzTx/>
              <a:buFontTx/>
              <a:buNone/>
              <a:tabLst/>
              <a:defRPr/>
            </a:pPr>
            <a:r>
              <a:rPr kumimoji="0" lang="pt-PT" sz="4000" b="0" i="0" u="none" strike="noStrike" kern="1200" cap="none" spc="0" normalizeH="0" baseline="0" noProof="0" dirty="0">
                <a:ln>
                  <a:noFill/>
                </a:ln>
                <a:solidFill>
                  <a:srgbClr val="FFFFFF"/>
                </a:solidFill>
                <a:effectLst/>
                <a:uLnTx/>
                <a:uFillTx/>
                <a:latin typeface="Impact"/>
                <a:ea typeface="+mj-ea"/>
                <a:cs typeface="+mj-cs"/>
              </a:rPr>
              <a:t>Long </a:t>
            </a:r>
            <a:r>
              <a:rPr kumimoji="0" lang="pt-PT" sz="4000" b="0" i="0" u="none" strike="noStrike" kern="1200" cap="none" spc="0" normalizeH="0" baseline="0" noProof="0" dirty="0" err="1">
                <a:ln>
                  <a:noFill/>
                </a:ln>
                <a:solidFill>
                  <a:srgbClr val="FFFFFF"/>
                </a:solidFill>
                <a:effectLst/>
                <a:uLnTx/>
                <a:uFillTx/>
                <a:latin typeface="Impact"/>
                <a:ea typeface="+mj-ea"/>
                <a:cs typeface="+mj-cs"/>
              </a:rPr>
              <a:t>term</a:t>
            </a:r>
            <a:r>
              <a:rPr kumimoji="0" lang="pt-PT" sz="4000" b="0" i="0" u="none" strike="noStrike" kern="1200" cap="none" spc="0" normalizeH="0" baseline="0" noProof="0" dirty="0">
                <a:ln>
                  <a:noFill/>
                </a:ln>
                <a:solidFill>
                  <a:srgbClr val="FFFFFF"/>
                </a:solidFill>
                <a:effectLst/>
                <a:uLnTx/>
                <a:uFillTx/>
                <a:latin typeface="Impact"/>
                <a:ea typeface="+mj-ea"/>
                <a:cs typeface="+mj-cs"/>
              </a:rPr>
              <a:t> record</a:t>
            </a:r>
          </a:p>
        </p:txBody>
      </p:sp>
      <p:sp>
        <p:nvSpPr>
          <p:cNvPr id="7" name="Rectangle 6">
            <a:extLst>
              <a:ext uri="{FF2B5EF4-FFF2-40B4-BE49-F238E27FC236}">
                <a16:creationId xmlns:a16="http://schemas.microsoft.com/office/drawing/2014/main" id="{771B3CFD-7FAE-9589-EE84-3478E815C9BF}"/>
              </a:ext>
            </a:extLst>
          </p:cNvPr>
          <p:cNvSpPr/>
          <p:nvPr/>
        </p:nvSpPr>
        <p:spPr>
          <a:xfrm>
            <a:off x="4781019" y="1063416"/>
            <a:ext cx="5108865" cy="92333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
                <a:srgbClr val="FFC000"/>
              </a:buClr>
              <a:buSzPct val="150000"/>
              <a:buFont typeface="Arial" pitchFamily="34" charset="0"/>
              <a:buChar char="•"/>
              <a:tabLst/>
              <a:defRPr/>
            </a:pPr>
            <a:r>
              <a:rPr kumimoji="0" lang="en-US" sz="1600" b="0" i="0" u="none" strike="noStrike" kern="1200" cap="none" spc="0" normalizeH="0" baseline="0" noProof="0" dirty="0">
                <a:ln>
                  <a:noFill/>
                </a:ln>
                <a:solidFill>
                  <a:srgbClr val="FFFFFF"/>
                </a:solidFill>
                <a:effectLst/>
                <a:uLnTx/>
                <a:uFillTx/>
                <a:latin typeface="Arial Rounded MT Bold" pitchFamily="34" charset="0"/>
                <a:ea typeface="+mn-ea"/>
                <a:cs typeface="+mn-cs"/>
              </a:rPr>
              <a:t> </a:t>
            </a:r>
            <a:r>
              <a:rPr kumimoji="0" lang="en-US" sz="1800" b="0" i="0" u="none" strike="noStrike" kern="1200" cap="none" spc="0" normalizeH="0" baseline="0" noProof="0" dirty="0">
                <a:ln>
                  <a:noFill/>
                </a:ln>
                <a:solidFill>
                  <a:srgbClr val="FFFFFF"/>
                </a:solidFill>
                <a:effectLst/>
                <a:uLnTx/>
                <a:uFillTx/>
                <a:latin typeface="Arial Nova Cond"/>
                <a:ea typeface="+mn-ea"/>
                <a:cs typeface="+mn-cs"/>
              </a:rPr>
              <a:t>More in “maximum” solar activity years</a:t>
            </a:r>
          </a:p>
          <a:p>
            <a:pPr marL="0" marR="0" lvl="0" indent="0" algn="l" defTabSz="457200" rtl="0" eaLnBrk="1" fontAlgn="auto" latinLnBrk="0" hangingPunct="1">
              <a:lnSpc>
                <a:spcPct val="100000"/>
              </a:lnSpc>
              <a:spcBef>
                <a:spcPts val="0"/>
              </a:spcBef>
              <a:spcAft>
                <a:spcPts val="0"/>
              </a:spcAft>
              <a:buClr>
                <a:srgbClr val="FFC000"/>
              </a:buClr>
              <a:buSzPct val="150000"/>
              <a:buFont typeface="Arial" pitchFamily="34" charset="0"/>
              <a:buChar char="•"/>
              <a:tabLst/>
              <a:defRPr/>
            </a:pPr>
            <a:r>
              <a:rPr kumimoji="0" lang="pt-PT" sz="1800" b="0" i="0" u="none" strike="noStrike" kern="1200" cap="none" spc="0" normalizeH="0" baseline="0" noProof="0" dirty="0">
                <a:ln>
                  <a:noFill/>
                </a:ln>
                <a:solidFill>
                  <a:srgbClr val="FFFFFF"/>
                </a:solidFill>
                <a:effectLst/>
                <a:uLnTx/>
                <a:uFillTx/>
                <a:latin typeface="Arial Nova Cond"/>
                <a:ea typeface="+mn-ea"/>
                <a:cs typeface="+mn-cs"/>
              </a:rPr>
              <a:t> </a:t>
            </a:r>
            <a:r>
              <a:rPr kumimoji="0" lang="pt-PT" sz="1800" b="0" i="0" u="none" strike="noStrike" kern="1200" cap="none" spc="0" normalizeH="0" baseline="0" noProof="0" dirty="0" err="1">
                <a:ln>
                  <a:noFill/>
                </a:ln>
                <a:solidFill>
                  <a:srgbClr val="FFFFFF"/>
                </a:solidFill>
                <a:effectLst/>
                <a:uLnTx/>
                <a:uFillTx/>
                <a:latin typeface="Arial Nova Cond"/>
                <a:ea typeface="+mn-ea"/>
                <a:cs typeface="+mn-cs"/>
              </a:rPr>
              <a:t>Highly</a:t>
            </a:r>
            <a:r>
              <a:rPr kumimoji="0" lang="pt-PT" sz="1800" b="0" i="0" u="none" strike="noStrike" kern="1200" cap="none" spc="0" normalizeH="0" baseline="0" noProof="0" dirty="0">
                <a:ln>
                  <a:noFill/>
                </a:ln>
                <a:solidFill>
                  <a:srgbClr val="FFFFFF"/>
                </a:solidFill>
                <a:effectLst/>
                <a:uLnTx/>
                <a:uFillTx/>
                <a:latin typeface="Arial Nova Cond"/>
                <a:ea typeface="+mn-ea"/>
                <a:cs typeface="+mn-cs"/>
              </a:rPr>
              <a:t> </a:t>
            </a:r>
            <a:r>
              <a:rPr kumimoji="0" lang="pt-PT" sz="1800" b="0" i="0" u="none" strike="noStrike" kern="1200" cap="none" spc="0" normalizeH="0" baseline="0" noProof="0" dirty="0" err="1">
                <a:ln>
                  <a:noFill/>
                </a:ln>
                <a:solidFill>
                  <a:srgbClr val="FFFFFF"/>
                </a:solidFill>
                <a:effectLst/>
                <a:uLnTx/>
                <a:uFillTx/>
                <a:latin typeface="Arial Nova Cond"/>
                <a:ea typeface="+mn-ea"/>
                <a:cs typeface="+mn-cs"/>
              </a:rPr>
              <a:t>unpredictable</a:t>
            </a:r>
            <a:r>
              <a:rPr kumimoji="0" lang="en-US" sz="1800" b="0" i="0" u="none" strike="noStrike" kern="1200" cap="none" spc="0" normalizeH="0" baseline="0" noProof="0" dirty="0">
                <a:ln>
                  <a:noFill/>
                </a:ln>
                <a:solidFill>
                  <a:srgbClr val="FFFFFF"/>
                </a:solidFill>
                <a:effectLst/>
                <a:uLnTx/>
                <a:uFillTx/>
                <a:latin typeface="Arial Nova Cond"/>
                <a:ea typeface="+mn-ea"/>
                <a:cs typeface="+mn-cs"/>
              </a:rPr>
              <a:t> </a:t>
            </a:r>
          </a:p>
          <a:p>
            <a:pPr marL="0" marR="0" lvl="0" indent="0" algn="l" defTabSz="457200" rtl="0" eaLnBrk="1" fontAlgn="auto" latinLnBrk="0" hangingPunct="1">
              <a:lnSpc>
                <a:spcPct val="100000"/>
              </a:lnSpc>
              <a:spcBef>
                <a:spcPts val="0"/>
              </a:spcBef>
              <a:spcAft>
                <a:spcPts val="0"/>
              </a:spcAft>
              <a:buClr>
                <a:srgbClr val="FFC000"/>
              </a:buClr>
              <a:buSzPct val="150000"/>
              <a:buFont typeface="Arial" pitchFamily="34" charset="0"/>
              <a:buChar char="•"/>
              <a:tabLst/>
              <a:defRPr/>
            </a:pPr>
            <a:r>
              <a:rPr kumimoji="0" lang="en-US" sz="1800" b="0" i="0" u="none" strike="noStrike" kern="1200" cap="none" spc="0" normalizeH="0" baseline="0" noProof="0" dirty="0">
                <a:ln>
                  <a:noFill/>
                </a:ln>
                <a:solidFill>
                  <a:srgbClr val="FFFFFF"/>
                </a:solidFill>
                <a:effectLst/>
                <a:uLnTx/>
                <a:uFillTx/>
                <a:latin typeface="Arial Nova Cond"/>
                <a:ea typeface="+mn-ea"/>
                <a:cs typeface="+mn-cs"/>
              </a:rPr>
              <a:t> Design for by making a statistical assessment</a:t>
            </a:r>
            <a:endParaRPr kumimoji="0" lang="pt-PT" sz="1800" b="0" i="0" u="none" strike="noStrike" kern="1200" cap="none" spc="0" normalizeH="0" baseline="0" noProof="0" dirty="0">
              <a:ln>
                <a:noFill/>
              </a:ln>
              <a:solidFill>
                <a:srgbClr val="FFFFFF"/>
              </a:solidFill>
              <a:effectLst/>
              <a:uLnTx/>
              <a:uFillTx/>
              <a:latin typeface="Arial Nova Cond"/>
              <a:ea typeface="+mn-ea"/>
              <a:cs typeface="+mn-cs"/>
            </a:endParaRPr>
          </a:p>
        </p:txBody>
      </p:sp>
      <p:sp>
        <p:nvSpPr>
          <p:cNvPr id="3" name="Footer Placeholder 2">
            <a:extLst>
              <a:ext uri="{FF2B5EF4-FFF2-40B4-BE49-F238E27FC236}">
                <a16:creationId xmlns:a16="http://schemas.microsoft.com/office/drawing/2014/main" id="{AB5CD5A4-5F33-AC4E-FB8D-042A681CE370}"/>
              </a:ext>
            </a:extLst>
          </p:cNvPr>
          <p:cNvSpPr>
            <a:spLocks noGrp="1"/>
          </p:cNvSpPr>
          <p:nvPr>
            <p:ph type="ftr" sz="quarter" idx="11"/>
          </p:nvPr>
        </p:nvSpPr>
        <p:spPr>
          <a:xfrm>
            <a:off x="6858000" y="6538460"/>
            <a:ext cx="4572000" cy="365125"/>
          </a:xfrm>
        </p:spPr>
        <p:txBody>
          <a:bodyPr/>
          <a:lstStyle/>
          <a:p>
            <a:r>
              <a:rPr lang="en-US"/>
              <a:t>LIP Internship Program 2026</a:t>
            </a:r>
            <a:endParaRPr lang="en-US" dirty="0"/>
          </a:p>
        </p:txBody>
      </p:sp>
      <p:sp>
        <p:nvSpPr>
          <p:cNvPr id="5" name="Slide Number Placeholder 4">
            <a:extLst>
              <a:ext uri="{FF2B5EF4-FFF2-40B4-BE49-F238E27FC236}">
                <a16:creationId xmlns:a16="http://schemas.microsoft.com/office/drawing/2014/main" id="{69C91CE0-1270-B26A-B915-5315944FFC4B}"/>
              </a:ext>
            </a:extLst>
          </p:cNvPr>
          <p:cNvSpPr>
            <a:spLocks noGrp="1"/>
          </p:cNvSpPr>
          <p:nvPr>
            <p:ph type="sldNum" sz="quarter" idx="12"/>
          </p:nvPr>
        </p:nvSpPr>
        <p:spPr/>
        <p:txBody>
          <a:bodyPr/>
          <a:lstStyle/>
          <a:p>
            <a:fld id="{D643A852-0206-46AC-B0EB-645612933129}" type="slidenum">
              <a:rPr lang="en-US" smtClean="0"/>
              <a:t>6</a:t>
            </a:fld>
            <a:endParaRPr lang="en-US"/>
          </a:p>
        </p:txBody>
      </p:sp>
      <p:pic>
        <p:nvPicPr>
          <p:cNvPr id="12" name="Picture 11">
            <a:extLst>
              <a:ext uri="{FF2B5EF4-FFF2-40B4-BE49-F238E27FC236}">
                <a16:creationId xmlns:a16="http://schemas.microsoft.com/office/drawing/2014/main" id="{6E68E0E7-B602-77ED-3DFB-C47BD5311C3E}"/>
              </a:ext>
            </a:extLst>
          </p:cNvPr>
          <p:cNvPicPr>
            <a:picLocks noChangeAspect="1"/>
          </p:cNvPicPr>
          <p:nvPr/>
        </p:nvPicPr>
        <p:blipFill>
          <a:blip r:embed="rId2"/>
          <a:stretch>
            <a:fillRect/>
          </a:stretch>
        </p:blipFill>
        <p:spPr>
          <a:xfrm>
            <a:off x="762000" y="2036351"/>
            <a:ext cx="10044030" cy="4511431"/>
          </a:xfrm>
          <a:prstGeom prst="rect">
            <a:avLst/>
          </a:prstGeom>
        </p:spPr>
      </p:pic>
    </p:spTree>
    <p:extLst>
      <p:ext uri="{BB962C8B-B14F-4D97-AF65-F5344CB8AC3E}">
        <p14:creationId xmlns:p14="http://schemas.microsoft.com/office/powerpoint/2010/main" val="6853980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288" y="206884"/>
            <a:ext cx="11092640" cy="707887"/>
          </a:xfrm>
          <a:noFill/>
        </p:spPr>
        <p:txBody>
          <a:bodyPr>
            <a:normAutofit fontScale="90000"/>
          </a:bodyPr>
          <a:lstStyle/>
          <a:p>
            <a:r>
              <a:rPr lang="pt-PT" dirty="0" err="1">
                <a:solidFill>
                  <a:schemeClr val="tx1"/>
                </a:solidFill>
              </a:rPr>
              <a:t>The</a:t>
            </a:r>
            <a:r>
              <a:rPr lang="pt-PT" dirty="0">
                <a:solidFill>
                  <a:schemeClr val="tx1"/>
                </a:solidFill>
              </a:rPr>
              <a:t> </a:t>
            </a:r>
            <a:r>
              <a:rPr lang="pt-PT" dirty="0" err="1">
                <a:solidFill>
                  <a:schemeClr val="tx1"/>
                </a:solidFill>
              </a:rPr>
              <a:t>Magnetosphere</a:t>
            </a:r>
            <a:r>
              <a:rPr lang="pt-PT" dirty="0">
                <a:solidFill>
                  <a:schemeClr val="tx1"/>
                </a:solidFill>
              </a:rPr>
              <a:t>:</a:t>
            </a:r>
            <a:br>
              <a:rPr lang="pt-PT" dirty="0">
                <a:solidFill>
                  <a:schemeClr val="tx1"/>
                </a:solidFill>
              </a:rPr>
            </a:br>
            <a:r>
              <a:rPr lang="pt-PT" dirty="0">
                <a:solidFill>
                  <a:schemeClr val="tx1"/>
                </a:solidFill>
              </a:rPr>
              <a:t>an invisible shield </a:t>
            </a:r>
          </a:p>
        </p:txBody>
      </p:sp>
      <p:pic>
        <p:nvPicPr>
          <p:cNvPr id="60418" name="Picture 2" descr="https://encrypted-tbn0.gstatic.com/images?q=tbn:ANd9GcQALFOggseDUHm36-1D67EdUORjpZC3JEaFkaXPo54TqnbynKZG"/>
          <p:cNvPicPr>
            <a:picLocks noChangeAspect="1" noChangeArrowheads="1"/>
          </p:cNvPicPr>
          <p:nvPr/>
        </p:nvPicPr>
        <p:blipFill>
          <a:blip r:embed="rId3" cstate="print"/>
          <a:srcRect/>
          <a:stretch>
            <a:fillRect/>
          </a:stretch>
        </p:blipFill>
        <p:spPr bwMode="auto">
          <a:xfrm>
            <a:off x="4113751" y="2598174"/>
            <a:ext cx="4197093" cy="3143770"/>
          </a:xfrm>
          <a:prstGeom prst="rect">
            <a:avLst/>
          </a:prstGeom>
          <a:noFill/>
        </p:spPr>
      </p:pic>
      <p:sp>
        <p:nvSpPr>
          <p:cNvPr id="6" name="TextBox 5"/>
          <p:cNvSpPr txBox="1"/>
          <p:nvPr/>
        </p:nvSpPr>
        <p:spPr>
          <a:xfrm>
            <a:off x="382461" y="1524237"/>
            <a:ext cx="11427077" cy="707886"/>
          </a:xfrm>
          <a:prstGeom prst="rect">
            <a:avLst/>
          </a:prstGeom>
          <a:noFill/>
        </p:spPr>
        <p:txBody>
          <a:bodyPr wrap="square" rtlCol="0">
            <a:spAutoFit/>
          </a:bodyPr>
          <a:lstStyle/>
          <a:p>
            <a:r>
              <a:rPr lang="pt-PT" sz="2000" b="1" dirty="0"/>
              <a:t>Particles coming from </a:t>
            </a:r>
            <a:r>
              <a:rPr lang="pt-PT" sz="2000" b="1" dirty="0" err="1"/>
              <a:t>space</a:t>
            </a:r>
            <a:r>
              <a:rPr lang="pt-PT" sz="2000" b="1" dirty="0"/>
              <a:t> </a:t>
            </a:r>
            <a:r>
              <a:rPr lang="pt-PT" sz="2000" b="1" dirty="0" err="1"/>
              <a:t>and</a:t>
            </a:r>
            <a:r>
              <a:rPr lang="pt-PT" sz="2000" b="1" dirty="0"/>
              <a:t> </a:t>
            </a:r>
            <a:r>
              <a:rPr lang="pt-PT" sz="2000" b="1" dirty="0" err="1"/>
              <a:t>produced</a:t>
            </a:r>
            <a:r>
              <a:rPr lang="pt-PT" sz="2000" b="1" dirty="0"/>
              <a:t> in </a:t>
            </a:r>
            <a:r>
              <a:rPr lang="pt-PT" sz="2000" b="1" dirty="0" err="1"/>
              <a:t>their</a:t>
            </a:r>
            <a:r>
              <a:rPr lang="pt-PT" sz="2000" b="1" dirty="0"/>
              <a:t> </a:t>
            </a:r>
            <a:r>
              <a:rPr lang="pt-PT" sz="2000" b="1" dirty="0" err="1"/>
              <a:t>interaction</a:t>
            </a:r>
            <a:r>
              <a:rPr lang="pt-PT" sz="2000" b="1" dirty="0"/>
              <a:t> </a:t>
            </a:r>
            <a:r>
              <a:rPr lang="pt-PT" sz="2000" b="1" dirty="0" err="1"/>
              <a:t>with</a:t>
            </a:r>
            <a:r>
              <a:rPr lang="pt-PT" sz="2000" b="1" dirty="0"/>
              <a:t> </a:t>
            </a:r>
            <a:r>
              <a:rPr lang="pt-PT" sz="2000" b="1" dirty="0" err="1"/>
              <a:t>the</a:t>
            </a:r>
            <a:r>
              <a:rPr lang="pt-PT" sz="2000" b="1" dirty="0"/>
              <a:t> </a:t>
            </a:r>
            <a:r>
              <a:rPr lang="pt-PT" sz="2000" b="1" dirty="0" err="1"/>
              <a:t>atmosphere</a:t>
            </a:r>
            <a:r>
              <a:rPr lang="pt-PT" sz="2000" b="1" dirty="0"/>
              <a:t> are </a:t>
            </a:r>
            <a:r>
              <a:rPr lang="pt-PT" sz="2000" b="1" dirty="0" err="1"/>
              <a:t>trapped</a:t>
            </a:r>
            <a:r>
              <a:rPr lang="pt-PT" sz="2000" b="1" dirty="0"/>
              <a:t> </a:t>
            </a:r>
            <a:r>
              <a:rPr lang="pt-PT" sz="2000" b="1" dirty="0" err="1"/>
              <a:t>by</a:t>
            </a:r>
            <a:r>
              <a:rPr lang="pt-PT" sz="2000" b="1" dirty="0"/>
              <a:t> </a:t>
            </a:r>
            <a:r>
              <a:rPr lang="pt-PT" sz="2000" b="1" dirty="0" err="1"/>
              <a:t>the</a:t>
            </a:r>
            <a:r>
              <a:rPr lang="pt-PT" sz="2000" b="1" dirty="0"/>
              <a:t> </a:t>
            </a:r>
            <a:r>
              <a:rPr lang="pt-PT" sz="2000" b="1" dirty="0" err="1"/>
              <a:t>Earth’s</a:t>
            </a:r>
            <a:r>
              <a:rPr lang="pt-PT" sz="2000" b="1" dirty="0"/>
              <a:t> </a:t>
            </a:r>
            <a:r>
              <a:rPr lang="pt-PT" sz="2000" b="1" dirty="0" err="1"/>
              <a:t>magnetosphere</a:t>
            </a:r>
            <a:r>
              <a:rPr lang="pt-PT" sz="2000" b="1" dirty="0"/>
              <a:t> </a:t>
            </a:r>
            <a:r>
              <a:rPr lang="pt-PT" sz="2000" b="1" dirty="0" err="1"/>
              <a:t>forming</a:t>
            </a:r>
            <a:r>
              <a:rPr lang="pt-PT" sz="2000" b="1" dirty="0"/>
              <a:t> </a:t>
            </a:r>
            <a:r>
              <a:rPr lang="pt-PT" sz="2000" b="1" dirty="0" err="1"/>
              <a:t>the</a:t>
            </a:r>
            <a:r>
              <a:rPr lang="pt-PT" sz="2000" b="1" dirty="0"/>
              <a:t> </a:t>
            </a:r>
            <a:r>
              <a:rPr lang="pt-PT" sz="2000" b="1" dirty="0" err="1"/>
              <a:t>Earth´s</a:t>
            </a:r>
            <a:r>
              <a:rPr lang="pt-PT" sz="2000" b="1" dirty="0"/>
              <a:t> </a:t>
            </a:r>
            <a:r>
              <a:rPr lang="pt-PT" sz="2000" b="1" dirty="0" err="1"/>
              <a:t>radiation</a:t>
            </a:r>
            <a:r>
              <a:rPr lang="pt-PT" sz="2000" b="1" dirty="0"/>
              <a:t> </a:t>
            </a:r>
            <a:r>
              <a:rPr lang="pt-PT" sz="2000" b="1" dirty="0" err="1"/>
              <a:t>belts</a:t>
            </a:r>
            <a:endParaRPr lang="pt-PT" sz="2000" b="1" dirty="0"/>
          </a:p>
        </p:txBody>
      </p:sp>
      <p:pic>
        <p:nvPicPr>
          <p:cNvPr id="8" name="Picture 7">
            <a:extLst>
              <a:ext uri="{FF2B5EF4-FFF2-40B4-BE49-F238E27FC236}">
                <a16:creationId xmlns:a16="http://schemas.microsoft.com/office/drawing/2014/main" id="{40DBB9DC-4E34-46D1-B1BB-451267C5E9E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14314" y="2481868"/>
            <a:ext cx="7838226" cy="3376383"/>
          </a:xfrm>
          <a:prstGeom prst="rect">
            <a:avLst/>
          </a:prstGeom>
          <a:noFill/>
        </p:spPr>
      </p:pic>
      <p:sp>
        <p:nvSpPr>
          <p:cNvPr id="3" name="Rectangle 2"/>
          <p:cNvSpPr/>
          <p:nvPr/>
        </p:nvSpPr>
        <p:spPr>
          <a:xfrm>
            <a:off x="536088" y="5930214"/>
            <a:ext cx="10787840" cy="707886"/>
          </a:xfrm>
          <a:prstGeom prst="rect">
            <a:avLst/>
          </a:prstGeom>
          <a:noFill/>
        </p:spPr>
        <p:txBody>
          <a:bodyPr wrap="square">
            <a:spAutoFit/>
          </a:bodyPr>
          <a:lstStyle/>
          <a:p>
            <a:pPr lvl="0">
              <a:spcBef>
                <a:spcPct val="20000"/>
              </a:spcBef>
            </a:pPr>
            <a:r>
              <a:rPr lang="en-GB" sz="2000" b="1" dirty="0"/>
              <a:t>In Earth orbits the radiation belts containing trapped electrons and protons constitute the major radiation source</a:t>
            </a:r>
          </a:p>
        </p:txBody>
      </p:sp>
      <p:sp>
        <p:nvSpPr>
          <p:cNvPr id="5" name="Footer Placeholder 4">
            <a:extLst>
              <a:ext uri="{FF2B5EF4-FFF2-40B4-BE49-F238E27FC236}">
                <a16:creationId xmlns:a16="http://schemas.microsoft.com/office/drawing/2014/main" id="{F0717C1A-5360-5392-FD50-B450DEF58659}"/>
              </a:ext>
            </a:extLst>
          </p:cNvPr>
          <p:cNvSpPr>
            <a:spLocks noGrp="1"/>
          </p:cNvSpPr>
          <p:nvPr>
            <p:ph type="ftr" sz="quarter" idx="11"/>
          </p:nvPr>
        </p:nvSpPr>
        <p:spPr>
          <a:xfrm>
            <a:off x="6858000" y="6587612"/>
            <a:ext cx="4572000" cy="365125"/>
          </a:xfrm>
        </p:spPr>
        <p:txBody>
          <a:bodyPr/>
          <a:lstStyle/>
          <a:p>
            <a:r>
              <a:rPr lang="en-US"/>
              <a:t>LIP Internship Program 2026</a:t>
            </a:r>
            <a:endParaRPr lang="en-US" dirty="0"/>
          </a:p>
        </p:txBody>
      </p:sp>
      <p:sp>
        <p:nvSpPr>
          <p:cNvPr id="7" name="Slide Number Placeholder 6">
            <a:extLst>
              <a:ext uri="{FF2B5EF4-FFF2-40B4-BE49-F238E27FC236}">
                <a16:creationId xmlns:a16="http://schemas.microsoft.com/office/drawing/2014/main" id="{A1211DD5-062F-F7A8-CFF2-E67EE267179A}"/>
              </a:ext>
            </a:extLst>
          </p:cNvPr>
          <p:cNvSpPr>
            <a:spLocks noGrp="1"/>
          </p:cNvSpPr>
          <p:nvPr>
            <p:ph type="sldNum" sz="quarter" idx="12"/>
          </p:nvPr>
        </p:nvSpPr>
        <p:spPr/>
        <p:txBody>
          <a:bodyPr/>
          <a:lstStyle/>
          <a:p>
            <a:fld id="{D643A852-0206-46AC-B0EB-645612933129}" type="slidenum">
              <a:rPr lang="en-US" smtClean="0"/>
              <a:t>7</a:t>
            </a:fld>
            <a:endParaRPr lang="en-US"/>
          </a:p>
        </p:txBody>
      </p:sp>
    </p:spTree>
    <p:extLst>
      <p:ext uri="{BB962C8B-B14F-4D97-AF65-F5344CB8AC3E}">
        <p14:creationId xmlns:p14="http://schemas.microsoft.com/office/powerpoint/2010/main" val="2140482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p:cNvSpPr>
            <a:spLocks noGrp="1"/>
          </p:cNvSpPr>
          <p:nvPr>
            <p:ph type="title"/>
          </p:nvPr>
        </p:nvSpPr>
        <p:spPr>
          <a:xfrm>
            <a:off x="406400" y="115888"/>
            <a:ext cx="11480800" cy="685800"/>
          </a:xfrm>
        </p:spPr>
        <p:txBody>
          <a:bodyPr/>
          <a:lstStyle/>
          <a:p>
            <a:r>
              <a:rPr lang="pt-PT"/>
              <a:t>Earth radiation belts</a:t>
            </a:r>
          </a:p>
        </p:txBody>
      </p:sp>
      <p:pic>
        <p:nvPicPr>
          <p:cNvPr id="92163" name="Picture 12"/>
          <p:cNvPicPr>
            <a:picLocks noChangeAspect="1" noChangeArrowheads="1"/>
          </p:cNvPicPr>
          <p:nvPr/>
        </p:nvPicPr>
        <p:blipFill>
          <a:blip r:embed="rId2" cstate="print"/>
          <a:srcRect l="8276" t="9145" r="56555" b="45720"/>
          <a:stretch>
            <a:fillRect/>
          </a:stretch>
        </p:blipFill>
        <p:spPr bwMode="auto">
          <a:xfrm>
            <a:off x="527051" y="836614"/>
            <a:ext cx="3818467" cy="2079625"/>
          </a:xfrm>
          <a:prstGeom prst="rect">
            <a:avLst/>
          </a:prstGeom>
          <a:noFill/>
          <a:ln w="9525">
            <a:noFill/>
            <a:miter lim="800000"/>
            <a:headEnd/>
            <a:tailEnd/>
          </a:ln>
        </p:spPr>
      </p:pic>
      <p:pic>
        <p:nvPicPr>
          <p:cNvPr id="92164" name="Picture 12"/>
          <p:cNvPicPr>
            <a:picLocks noChangeAspect="1" noChangeArrowheads="1"/>
          </p:cNvPicPr>
          <p:nvPr/>
        </p:nvPicPr>
        <p:blipFill>
          <a:blip r:embed="rId2" cstate="print"/>
          <a:srcRect l="53452" t="56693" r="14139"/>
          <a:stretch>
            <a:fillRect/>
          </a:stretch>
        </p:blipFill>
        <p:spPr bwMode="auto">
          <a:xfrm>
            <a:off x="527051" y="2852739"/>
            <a:ext cx="3835400" cy="2173287"/>
          </a:xfrm>
          <a:prstGeom prst="rect">
            <a:avLst/>
          </a:prstGeom>
          <a:noFill/>
          <a:ln w="9525">
            <a:noFill/>
            <a:miter lim="800000"/>
            <a:headEnd/>
            <a:tailEnd/>
          </a:ln>
        </p:spPr>
      </p:pic>
      <p:sp>
        <p:nvSpPr>
          <p:cNvPr id="92165" name="TextBox 15"/>
          <p:cNvSpPr txBox="1">
            <a:spLocks noChangeArrowheads="1"/>
          </p:cNvSpPr>
          <p:nvPr/>
        </p:nvSpPr>
        <p:spPr bwMode="auto">
          <a:xfrm>
            <a:off x="5422902" y="836613"/>
            <a:ext cx="2750254" cy="3785652"/>
          </a:xfrm>
          <a:prstGeom prst="rect">
            <a:avLst/>
          </a:prstGeom>
          <a:noFill/>
          <a:ln w="9525">
            <a:noFill/>
            <a:miter lim="800000"/>
            <a:headEnd/>
            <a:tailEnd/>
          </a:ln>
        </p:spPr>
        <p:txBody>
          <a:bodyPr wrap="square">
            <a:spAutoFit/>
          </a:bodyPr>
          <a:lstStyle/>
          <a:p>
            <a:pPr marL="0" marR="0" lvl="0" indent="0" algn="l" defTabSz="1219170" rtl="0" eaLnBrk="1" fontAlgn="base" latinLnBrk="0" hangingPunct="1">
              <a:lnSpc>
                <a:spcPct val="100000"/>
              </a:lnSpc>
              <a:spcBef>
                <a:spcPct val="0"/>
              </a:spcBef>
              <a:spcAft>
                <a:spcPct val="0"/>
              </a:spcAft>
              <a:buClr>
                <a:srgbClr val="C00000"/>
              </a:buClr>
              <a:buSzTx/>
              <a:buFont typeface="Wingdings" pitchFamily="2" charset="2"/>
              <a:buChar char="§"/>
              <a:tabLst/>
              <a:defRPr/>
            </a:pPr>
            <a:r>
              <a:rPr kumimoji="0" lang="pt-PT" sz="24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800" b="0" i="0" u="none" strike="noStrike" kern="1200" cap="none" spc="0" normalizeH="0" baseline="0" noProof="0" dirty="0" err="1">
                <a:ln>
                  <a:noFill/>
                </a:ln>
                <a:solidFill>
                  <a:srgbClr val="010000"/>
                </a:solidFill>
                <a:effectLst/>
                <a:uLnTx/>
                <a:uFillTx/>
                <a:latin typeface="Arial" pitchFamily="34" charset="0"/>
                <a:ea typeface="+mn-ea"/>
                <a:cs typeface="+mn-cs"/>
              </a:rPr>
              <a:t>Particles</a:t>
            </a:r>
            <a:r>
              <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rPr>
              <a:t> coming </a:t>
            </a:r>
            <a:r>
              <a:rPr kumimoji="0" lang="pt-PT" sz="1800" b="0" i="0" u="none" strike="noStrike" kern="1200" cap="none" spc="0" normalizeH="0" baseline="0" noProof="0" dirty="0" err="1">
                <a:ln>
                  <a:noFill/>
                </a:ln>
                <a:solidFill>
                  <a:srgbClr val="010000"/>
                </a:solidFill>
                <a:effectLst/>
                <a:uLnTx/>
                <a:uFillTx/>
                <a:latin typeface="Arial" pitchFamily="34" charset="0"/>
                <a:ea typeface="+mn-ea"/>
                <a:cs typeface="+mn-cs"/>
              </a:rPr>
              <a:t>from</a:t>
            </a:r>
            <a:r>
              <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800" b="0" i="0" u="none" strike="noStrike" kern="1200" cap="none" spc="0" normalizeH="0" baseline="0" noProof="0" dirty="0" err="1">
                <a:ln>
                  <a:noFill/>
                </a:ln>
                <a:solidFill>
                  <a:srgbClr val="010000"/>
                </a:solidFill>
                <a:effectLst/>
                <a:uLnTx/>
                <a:uFillTx/>
                <a:latin typeface="Arial" pitchFamily="34" charset="0"/>
                <a:ea typeface="+mn-ea"/>
                <a:cs typeface="+mn-cs"/>
              </a:rPr>
              <a:t>Space</a:t>
            </a:r>
            <a:r>
              <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800" b="0" i="0" u="none" strike="noStrike" kern="1200" cap="none" spc="0" normalizeH="0" baseline="0" noProof="0" dirty="0" err="1">
                <a:ln>
                  <a:noFill/>
                </a:ln>
                <a:solidFill>
                  <a:srgbClr val="010000"/>
                </a:solidFill>
                <a:effectLst/>
                <a:uLnTx/>
                <a:uFillTx/>
                <a:latin typeface="Arial" pitchFamily="34" charset="0"/>
                <a:ea typeface="+mn-ea"/>
                <a:cs typeface="+mn-cs"/>
              </a:rPr>
              <a:t>depending</a:t>
            </a:r>
            <a:r>
              <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800" b="0" i="0" u="none" strike="noStrike" kern="1200" cap="none" spc="0" normalizeH="0" baseline="0" noProof="0" dirty="0" err="1">
                <a:ln>
                  <a:noFill/>
                </a:ln>
                <a:solidFill>
                  <a:srgbClr val="010000"/>
                </a:solidFill>
                <a:effectLst/>
                <a:uLnTx/>
                <a:uFillTx/>
                <a:latin typeface="Arial" pitchFamily="34" charset="0"/>
                <a:ea typeface="+mn-ea"/>
                <a:cs typeface="+mn-cs"/>
              </a:rPr>
              <a:t>on</a:t>
            </a:r>
            <a:r>
              <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800" b="0" i="0" u="none" strike="noStrike" kern="1200" cap="none" spc="0" normalizeH="0" baseline="0" noProof="0" dirty="0" err="1">
                <a:ln>
                  <a:noFill/>
                </a:ln>
                <a:solidFill>
                  <a:srgbClr val="010000"/>
                </a:solidFill>
                <a:effectLst/>
                <a:uLnTx/>
                <a:uFillTx/>
                <a:latin typeface="Arial" pitchFamily="34" charset="0"/>
                <a:ea typeface="+mn-ea"/>
                <a:cs typeface="+mn-cs"/>
              </a:rPr>
              <a:t>their</a:t>
            </a:r>
            <a:r>
              <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800" b="1" i="0" u="none" strike="noStrike" kern="1200" cap="none" spc="0" normalizeH="0" baseline="0" noProof="0" dirty="0">
                <a:ln>
                  <a:noFill/>
                </a:ln>
                <a:solidFill>
                  <a:srgbClr val="C00000"/>
                </a:solidFill>
                <a:effectLst/>
                <a:uLnTx/>
                <a:uFillTx/>
                <a:latin typeface="Arial" pitchFamily="34" charset="0"/>
                <a:ea typeface="+mn-ea"/>
                <a:cs typeface="+mn-cs"/>
              </a:rPr>
              <a:t>R</a:t>
            </a:r>
            <a:r>
              <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800" b="0" i="0" u="none" strike="noStrike" kern="1200" cap="none" spc="0" normalizeH="0" baseline="0" noProof="0" dirty="0" err="1">
                <a:ln>
                  <a:noFill/>
                </a:ln>
                <a:solidFill>
                  <a:srgbClr val="010000"/>
                </a:solidFill>
                <a:effectLst/>
                <a:uLnTx/>
                <a:uFillTx/>
                <a:latin typeface="Arial" pitchFamily="34" charset="0"/>
                <a:ea typeface="+mn-ea"/>
                <a:cs typeface="+mn-cs"/>
              </a:rPr>
              <a:t>may</a:t>
            </a:r>
            <a:r>
              <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800" b="0" i="0" u="none" strike="noStrike" kern="1200" cap="none" spc="0" normalizeH="0" baseline="0" noProof="0" dirty="0" err="1">
                <a:ln>
                  <a:noFill/>
                </a:ln>
                <a:solidFill>
                  <a:srgbClr val="010000"/>
                </a:solidFill>
                <a:effectLst/>
                <a:uLnTx/>
                <a:uFillTx/>
                <a:latin typeface="Arial" pitchFamily="34" charset="0"/>
                <a:ea typeface="+mn-ea"/>
                <a:cs typeface="+mn-cs"/>
              </a:rPr>
              <a:t>be</a:t>
            </a:r>
            <a:r>
              <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800" b="0" i="0" u="none" strike="noStrike" kern="1200" cap="none" spc="0" normalizeH="0" baseline="0" noProof="0" dirty="0" err="1">
                <a:ln>
                  <a:noFill/>
                </a:ln>
                <a:solidFill>
                  <a:srgbClr val="010000"/>
                </a:solidFill>
                <a:effectLst/>
                <a:uLnTx/>
                <a:uFillTx/>
                <a:latin typeface="Arial" pitchFamily="34" charset="0"/>
                <a:ea typeface="+mn-ea"/>
                <a:cs typeface="+mn-cs"/>
              </a:rPr>
              <a:t>trapped</a:t>
            </a:r>
            <a:r>
              <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800" b="0" i="0" u="none" strike="noStrike" kern="1200" cap="none" spc="0" normalizeH="0" baseline="0" noProof="0" dirty="0" err="1">
                <a:ln>
                  <a:noFill/>
                </a:ln>
                <a:solidFill>
                  <a:srgbClr val="010000"/>
                </a:solidFill>
                <a:effectLst/>
                <a:uLnTx/>
                <a:uFillTx/>
                <a:latin typeface="Arial" pitchFamily="34" charset="0"/>
                <a:ea typeface="+mn-ea"/>
                <a:cs typeface="+mn-cs"/>
              </a:rPr>
              <a:t>by</a:t>
            </a:r>
            <a:r>
              <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800" b="0" i="0" u="none" strike="noStrike" kern="1200" cap="none" spc="0" normalizeH="0" baseline="0" noProof="0" dirty="0" err="1">
                <a:ln>
                  <a:noFill/>
                </a:ln>
                <a:solidFill>
                  <a:srgbClr val="010000"/>
                </a:solidFill>
                <a:effectLst/>
                <a:uLnTx/>
                <a:uFillTx/>
                <a:latin typeface="Arial" pitchFamily="34" charset="0"/>
                <a:ea typeface="+mn-ea"/>
                <a:cs typeface="+mn-cs"/>
              </a:rPr>
              <a:t>the</a:t>
            </a:r>
            <a:r>
              <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800" b="1" i="0" u="none" strike="noStrike" kern="1200" cap="none" spc="0" normalizeH="0" baseline="0" noProof="0" dirty="0" err="1">
                <a:ln>
                  <a:noFill/>
                </a:ln>
                <a:solidFill>
                  <a:srgbClr val="C00000"/>
                </a:solidFill>
                <a:effectLst/>
                <a:uLnTx/>
                <a:uFillTx/>
                <a:latin typeface="Arial" pitchFamily="34" charset="0"/>
                <a:ea typeface="+mn-ea"/>
                <a:cs typeface="+mn-cs"/>
              </a:rPr>
              <a:t>geomagnetic</a:t>
            </a:r>
            <a:r>
              <a:rPr kumimoji="0" lang="pt-PT" sz="1800" b="1" i="0" u="none" strike="noStrike" kern="1200" cap="none" spc="0" normalizeH="0" baseline="0" noProof="0" dirty="0">
                <a:ln>
                  <a:noFill/>
                </a:ln>
                <a:solidFill>
                  <a:srgbClr val="C00000"/>
                </a:solidFill>
                <a:effectLst/>
                <a:uLnTx/>
                <a:uFillTx/>
                <a:latin typeface="Arial" pitchFamily="34" charset="0"/>
                <a:ea typeface="+mn-ea"/>
                <a:cs typeface="+mn-cs"/>
              </a:rPr>
              <a:t> </a:t>
            </a:r>
            <a:r>
              <a:rPr kumimoji="0" lang="pt-PT" sz="1800" b="1" i="0" u="none" strike="noStrike" kern="1200" cap="none" spc="0" normalizeH="0" baseline="0" noProof="0" dirty="0" err="1">
                <a:ln>
                  <a:noFill/>
                </a:ln>
                <a:solidFill>
                  <a:srgbClr val="C00000"/>
                </a:solidFill>
                <a:effectLst/>
                <a:uLnTx/>
                <a:uFillTx/>
                <a:latin typeface="Arial" pitchFamily="34" charset="0"/>
                <a:ea typeface="+mn-ea"/>
                <a:cs typeface="+mn-cs"/>
              </a:rPr>
              <a:t>field</a:t>
            </a:r>
            <a:r>
              <a:rPr kumimoji="0" lang="pt-PT" sz="1800" b="1" i="0" u="none" strike="noStrike" kern="1200" cap="none" spc="0" normalizeH="0" baseline="0" noProof="0" dirty="0">
                <a:ln>
                  <a:noFill/>
                </a:ln>
                <a:solidFill>
                  <a:srgbClr val="C00000"/>
                </a:solidFill>
                <a:effectLst/>
                <a:uLnTx/>
                <a:uFillTx/>
                <a:latin typeface="Arial" pitchFamily="34" charset="0"/>
                <a:ea typeface="+mn-ea"/>
                <a:cs typeface="+mn-cs"/>
              </a:rPr>
              <a:t> </a:t>
            </a:r>
            <a:r>
              <a:rPr kumimoji="0" lang="pt-PT" sz="1800" b="0" i="0" u="none" strike="noStrike" kern="1200" cap="none" spc="0" normalizeH="0" baseline="0" noProof="0" dirty="0" err="1">
                <a:ln>
                  <a:noFill/>
                </a:ln>
                <a:solidFill>
                  <a:srgbClr val="010000"/>
                </a:solidFill>
                <a:effectLst/>
                <a:uLnTx/>
                <a:uFillTx/>
                <a:latin typeface="Arial" pitchFamily="34" charset="0"/>
                <a:ea typeface="+mn-ea"/>
                <a:cs typeface="+mn-cs"/>
              </a:rPr>
              <a:t>and</a:t>
            </a:r>
            <a:r>
              <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800" b="0" i="0" u="none" strike="noStrike" kern="1200" cap="none" spc="0" normalizeH="0" baseline="0" noProof="0" dirty="0" err="1">
                <a:ln>
                  <a:noFill/>
                </a:ln>
                <a:solidFill>
                  <a:srgbClr val="010000"/>
                </a:solidFill>
                <a:effectLst/>
                <a:uLnTx/>
                <a:uFillTx/>
                <a:latin typeface="Arial" pitchFamily="34" charset="0"/>
                <a:ea typeface="+mn-ea"/>
                <a:cs typeface="+mn-cs"/>
              </a:rPr>
              <a:t>form</a:t>
            </a:r>
            <a:r>
              <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800" b="0" i="0" u="none" strike="noStrike" kern="1200" cap="none" spc="0" normalizeH="0" baseline="0" noProof="0" dirty="0" err="1">
                <a:ln>
                  <a:noFill/>
                </a:ln>
                <a:solidFill>
                  <a:srgbClr val="010000"/>
                </a:solidFill>
                <a:effectLst/>
                <a:uLnTx/>
                <a:uFillTx/>
                <a:latin typeface="Arial" pitchFamily="34" charset="0"/>
                <a:ea typeface="+mn-ea"/>
                <a:cs typeface="+mn-cs"/>
              </a:rPr>
              <a:t>the</a:t>
            </a:r>
            <a:r>
              <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800" b="1" i="0" u="none" strike="noStrike" kern="1200" cap="none" spc="0" normalizeH="0" baseline="0" noProof="0" dirty="0" err="1">
                <a:ln>
                  <a:noFill/>
                </a:ln>
                <a:solidFill>
                  <a:srgbClr val="C00000"/>
                </a:solidFill>
                <a:effectLst/>
                <a:uLnTx/>
                <a:uFillTx/>
                <a:latin typeface="Arial" pitchFamily="34" charset="0"/>
                <a:ea typeface="+mn-ea"/>
                <a:cs typeface="+mn-cs"/>
              </a:rPr>
              <a:t>Earth’s</a:t>
            </a:r>
            <a:r>
              <a:rPr kumimoji="0" lang="pt-PT" sz="1800" b="1" i="0" u="none" strike="noStrike" kern="1200" cap="none" spc="0" normalizeH="0" baseline="0" noProof="0" dirty="0">
                <a:ln>
                  <a:noFill/>
                </a:ln>
                <a:solidFill>
                  <a:srgbClr val="C00000"/>
                </a:solidFill>
                <a:effectLst/>
                <a:uLnTx/>
                <a:uFillTx/>
                <a:latin typeface="Arial" pitchFamily="34" charset="0"/>
                <a:ea typeface="+mn-ea"/>
                <a:cs typeface="+mn-cs"/>
              </a:rPr>
              <a:t> </a:t>
            </a:r>
            <a:r>
              <a:rPr kumimoji="0" lang="pt-PT" sz="1800" b="1" i="0" u="none" strike="noStrike" kern="1200" cap="none" spc="0" normalizeH="0" baseline="0" noProof="0" dirty="0" err="1">
                <a:ln>
                  <a:noFill/>
                </a:ln>
                <a:solidFill>
                  <a:srgbClr val="C00000"/>
                </a:solidFill>
                <a:effectLst/>
                <a:uLnTx/>
                <a:uFillTx/>
                <a:latin typeface="Arial" pitchFamily="34" charset="0"/>
                <a:ea typeface="+mn-ea"/>
                <a:cs typeface="+mn-cs"/>
              </a:rPr>
              <a:t>radiation</a:t>
            </a:r>
            <a:r>
              <a:rPr kumimoji="0" lang="pt-PT" sz="1800" b="1" i="0" u="none" strike="noStrike" kern="1200" cap="none" spc="0" normalizeH="0" baseline="0" noProof="0" dirty="0">
                <a:ln>
                  <a:noFill/>
                </a:ln>
                <a:solidFill>
                  <a:srgbClr val="C00000"/>
                </a:solidFill>
                <a:effectLst/>
                <a:uLnTx/>
                <a:uFillTx/>
                <a:latin typeface="Arial" pitchFamily="34" charset="0"/>
                <a:ea typeface="+mn-ea"/>
                <a:cs typeface="+mn-cs"/>
              </a:rPr>
              <a:t> </a:t>
            </a:r>
            <a:r>
              <a:rPr kumimoji="0" lang="pt-PT" sz="1800" b="1" i="0" u="none" strike="noStrike" kern="1200" cap="none" spc="0" normalizeH="0" baseline="0" noProof="0" dirty="0" err="1">
                <a:ln>
                  <a:noFill/>
                </a:ln>
                <a:solidFill>
                  <a:srgbClr val="C00000"/>
                </a:solidFill>
                <a:effectLst/>
                <a:uLnTx/>
                <a:uFillTx/>
                <a:latin typeface="Arial" pitchFamily="34" charset="0"/>
                <a:ea typeface="+mn-ea"/>
                <a:cs typeface="+mn-cs"/>
              </a:rPr>
              <a:t>belts</a:t>
            </a:r>
            <a:r>
              <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rPr>
              <a:t>.</a:t>
            </a:r>
          </a:p>
          <a:p>
            <a:pPr marL="0" marR="0" lvl="0" indent="0" algn="l" defTabSz="1219170" rtl="0" eaLnBrk="1" fontAlgn="base" latinLnBrk="0" hangingPunct="1">
              <a:lnSpc>
                <a:spcPct val="100000"/>
              </a:lnSpc>
              <a:spcBef>
                <a:spcPct val="0"/>
              </a:spcBef>
              <a:spcAft>
                <a:spcPct val="0"/>
              </a:spcAft>
              <a:buClr>
                <a:srgbClr val="C00000"/>
              </a:buClr>
              <a:buSzTx/>
              <a:buFontTx/>
              <a:buNone/>
              <a:tabLst/>
              <a:defRPr/>
            </a:pPr>
            <a:endPar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endParaRPr>
          </a:p>
          <a:p>
            <a:pPr marL="0" marR="0" lvl="0" indent="0" algn="l" defTabSz="1219170" rtl="0" eaLnBrk="1" fontAlgn="base" latinLnBrk="0" hangingPunct="1">
              <a:lnSpc>
                <a:spcPct val="100000"/>
              </a:lnSpc>
              <a:spcBef>
                <a:spcPct val="0"/>
              </a:spcBef>
              <a:spcAft>
                <a:spcPct val="0"/>
              </a:spcAft>
              <a:buClr>
                <a:srgbClr val="C00000"/>
              </a:buClr>
              <a:buSzTx/>
              <a:buFont typeface="Wingdings" pitchFamily="2" charset="2"/>
              <a:buChar char="§"/>
              <a:tabLst/>
              <a:defRPr/>
            </a:pPr>
            <a:r>
              <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rPr>
              <a:t> In </a:t>
            </a:r>
            <a:r>
              <a:rPr kumimoji="0" lang="pt-PT" sz="1800" b="0" i="0" u="none" strike="noStrike" kern="1200" cap="none" spc="0" normalizeH="0" baseline="0" noProof="0" dirty="0" err="1">
                <a:ln>
                  <a:noFill/>
                </a:ln>
                <a:solidFill>
                  <a:srgbClr val="010000"/>
                </a:solidFill>
                <a:effectLst/>
                <a:uLnTx/>
                <a:uFillTx/>
                <a:latin typeface="Arial" pitchFamily="34" charset="0"/>
                <a:ea typeface="+mn-ea"/>
                <a:cs typeface="+mn-cs"/>
              </a:rPr>
              <a:t>Earth’s</a:t>
            </a:r>
            <a:r>
              <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800" b="0" i="0" u="none" strike="noStrike" kern="1200" cap="none" spc="0" normalizeH="0" baseline="0" noProof="0" dirty="0" err="1">
                <a:ln>
                  <a:noFill/>
                </a:ln>
                <a:solidFill>
                  <a:srgbClr val="010000"/>
                </a:solidFill>
                <a:effectLst/>
                <a:uLnTx/>
                <a:uFillTx/>
                <a:latin typeface="Arial" pitchFamily="34" charset="0"/>
                <a:ea typeface="+mn-ea"/>
                <a:cs typeface="+mn-cs"/>
              </a:rPr>
              <a:t>orbits</a:t>
            </a:r>
            <a:r>
              <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800" b="0" i="0" u="none" strike="noStrike" kern="1200" cap="none" spc="0" normalizeH="0" baseline="0" noProof="0" dirty="0" err="1">
                <a:ln>
                  <a:noFill/>
                </a:ln>
                <a:solidFill>
                  <a:srgbClr val="010000"/>
                </a:solidFill>
                <a:effectLst/>
                <a:uLnTx/>
                <a:uFillTx/>
                <a:latin typeface="Arial" pitchFamily="34" charset="0"/>
                <a:ea typeface="+mn-ea"/>
                <a:cs typeface="+mn-cs"/>
              </a:rPr>
              <a:t>the</a:t>
            </a:r>
            <a:r>
              <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800" b="0" i="0" u="none" strike="noStrike" kern="1200" cap="none" spc="0" normalizeH="0" baseline="0" noProof="0" dirty="0" err="1">
                <a:ln>
                  <a:noFill/>
                </a:ln>
                <a:solidFill>
                  <a:srgbClr val="010000"/>
                </a:solidFill>
                <a:effectLst/>
                <a:uLnTx/>
                <a:uFillTx/>
                <a:latin typeface="Arial" pitchFamily="34" charset="0"/>
                <a:ea typeface="+mn-ea"/>
                <a:cs typeface="+mn-cs"/>
              </a:rPr>
              <a:t>radiation</a:t>
            </a:r>
            <a:r>
              <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800" b="0" i="0" u="none" strike="noStrike" kern="1200" cap="none" spc="0" normalizeH="0" baseline="0" noProof="0" dirty="0" err="1">
                <a:ln>
                  <a:noFill/>
                </a:ln>
                <a:solidFill>
                  <a:srgbClr val="010000"/>
                </a:solidFill>
                <a:effectLst/>
                <a:uLnTx/>
                <a:uFillTx/>
                <a:latin typeface="Arial" pitchFamily="34" charset="0"/>
                <a:ea typeface="+mn-ea"/>
                <a:cs typeface="+mn-cs"/>
              </a:rPr>
              <a:t>belts</a:t>
            </a:r>
            <a:r>
              <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800" b="0" i="0" u="none" strike="noStrike" kern="1200" cap="none" spc="0" normalizeH="0" baseline="0" noProof="0" dirty="0" err="1">
                <a:ln>
                  <a:noFill/>
                </a:ln>
                <a:solidFill>
                  <a:srgbClr val="010000"/>
                </a:solidFill>
                <a:effectLst/>
                <a:uLnTx/>
                <a:uFillTx/>
                <a:latin typeface="Arial" pitchFamily="34" charset="0"/>
                <a:ea typeface="+mn-ea"/>
                <a:cs typeface="+mn-cs"/>
              </a:rPr>
              <a:t>containing</a:t>
            </a:r>
            <a:r>
              <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800" b="0" i="0" u="none" strike="noStrike" kern="1200" cap="none" spc="0" normalizeH="0" baseline="0" noProof="0" dirty="0" err="1">
                <a:ln>
                  <a:noFill/>
                </a:ln>
                <a:solidFill>
                  <a:srgbClr val="010000"/>
                </a:solidFill>
                <a:effectLst/>
                <a:uLnTx/>
                <a:uFillTx/>
                <a:latin typeface="Arial" pitchFamily="34" charset="0"/>
                <a:ea typeface="+mn-ea"/>
                <a:cs typeface="+mn-cs"/>
              </a:rPr>
              <a:t>trapped</a:t>
            </a:r>
            <a:r>
              <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rPr>
              <a:t> e</a:t>
            </a:r>
            <a:r>
              <a:rPr kumimoji="0" lang="pt-PT" sz="1800" b="0" i="0" u="none" strike="noStrike" kern="1200" cap="none" spc="0" normalizeH="0" baseline="30000" noProof="0" dirty="0">
                <a:ln>
                  <a:noFill/>
                </a:ln>
                <a:solidFill>
                  <a:srgbClr val="010000"/>
                </a:solidFill>
                <a:effectLst/>
                <a:uLnTx/>
                <a:uFillTx/>
                <a:latin typeface="Arial" pitchFamily="34" charset="0"/>
                <a:ea typeface="+mn-ea"/>
                <a:cs typeface="+mn-cs"/>
              </a:rPr>
              <a:t>-</a:t>
            </a:r>
            <a:r>
              <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800" b="0" i="0" u="none" strike="noStrike" kern="1200" cap="none" spc="0" normalizeH="0" baseline="0" noProof="0" dirty="0" err="1">
                <a:ln>
                  <a:noFill/>
                </a:ln>
                <a:solidFill>
                  <a:srgbClr val="010000"/>
                </a:solidFill>
                <a:effectLst/>
                <a:uLnTx/>
                <a:uFillTx/>
                <a:latin typeface="Arial" pitchFamily="34" charset="0"/>
                <a:ea typeface="+mn-ea"/>
                <a:cs typeface="+mn-cs"/>
              </a:rPr>
              <a:t>and</a:t>
            </a:r>
            <a:r>
              <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rPr>
              <a:t> p </a:t>
            </a:r>
            <a:r>
              <a:rPr kumimoji="0" lang="pt-PT" sz="1800" b="0" i="0" u="none" strike="noStrike" kern="1200" cap="none" spc="0" normalizeH="0" baseline="0" noProof="0" dirty="0" err="1">
                <a:ln>
                  <a:noFill/>
                </a:ln>
                <a:solidFill>
                  <a:srgbClr val="010000"/>
                </a:solidFill>
                <a:effectLst/>
                <a:uLnTx/>
                <a:uFillTx/>
                <a:latin typeface="Arial" pitchFamily="34" charset="0"/>
                <a:ea typeface="+mn-ea"/>
                <a:cs typeface="+mn-cs"/>
              </a:rPr>
              <a:t>constitute</a:t>
            </a:r>
            <a:r>
              <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800" b="0" i="0" u="none" strike="noStrike" kern="1200" cap="none" spc="0" normalizeH="0" baseline="0" noProof="0" dirty="0" err="1">
                <a:ln>
                  <a:noFill/>
                </a:ln>
                <a:solidFill>
                  <a:srgbClr val="010000"/>
                </a:solidFill>
                <a:effectLst/>
                <a:uLnTx/>
                <a:uFillTx/>
                <a:latin typeface="Arial" pitchFamily="34" charset="0"/>
                <a:ea typeface="+mn-ea"/>
                <a:cs typeface="+mn-cs"/>
              </a:rPr>
              <a:t>the</a:t>
            </a:r>
            <a:r>
              <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rPr>
              <a:t> major </a:t>
            </a:r>
            <a:r>
              <a:rPr kumimoji="0" lang="pt-PT" sz="1800" b="0" i="0" u="none" strike="noStrike" kern="1200" cap="none" spc="0" normalizeH="0" baseline="0" noProof="0" dirty="0" err="1">
                <a:ln>
                  <a:noFill/>
                </a:ln>
                <a:solidFill>
                  <a:srgbClr val="010000"/>
                </a:solidFill>
                <a:effectLst/>
                <a:uLnTx/>
                <a:uFillTx/>
                <a:latin typeface="Arial" pitchFamily="34" charset="0"/>
                <a:ea typeface="+mn-ea"/>
                <a:cs typeface="+mn-cs"/>
              </a:rPr>
              <a:t>radiation</a:t>
            </a:r>
            <a:r>
              <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800" b="0" i="0" u="none" strike="noStrike" kern="1200" cap="none" spc="0" normalizeH="0" baseline="0" noProof="0" dirty="0" err="1">
                <a:ln>
                  <a:noFill/>
                </a:ln>
                <a:solidFill>
                  <a:srgbClr val="010000"/>
                </a:solidFill>
                <a:effectLst/>
                <a:uLnTx/>
                <a:uFillTx/>
                <a:latin typeface="Arial" pitchFamily="34" charset="0"/>
                <a:ea typeface="+mn-ea"/>
                <a:cs typeface="+mn-cs"/>
              </a:rPr>
              <a:t>source</a:t>
            </a:r>
            <a:r>
              <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rPr>
              <a:t> = </a:t>
            </a:r>
            <a:r>
              <a:rPr kumimoji="0" lang="pt-PT" sz="1800" b="0" i="0" u="none" strike="noStrike" kern="1200" cap="none" spc="0" normalizeH="0" baseline="0" noProof="0" dirty="0" err="1">
                <a:ln>
                  <a:noFill/>
                </a:ln>
                <a:solidFill>
                  <a:srgbClr val="010000"/>
                </a:solidFill>
                <a:effectLst/>
                <a:uLnTx/>
                <a:uFillTx/>
                <a:latin typeface="Arial" pitchFamily="34" charset="0"/>
                <a:ea typeface="+mn-ea"/>
                <a:cs typeface="+mn-cs"/>
              </a:rPr>
              <a:t>dynamic</a:t>
            </a:r>
            <a:r>
              <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rPr>
              <a:t> </a:t>
            </a:r>
            <a:r>
              <a:rPr kumimoji="0" lang="pt-PT" sz="1800" b="0" i="0" u="none" strike="noStrike" kern="1200" cap="none" spc="0" normalizeH="0" baseline="0" noProof="0" dirty="0" err="1">
                <a:ln>
                  <a:noFill/>
                </a:ln>
                <a:solidFill>
                  <a:srgbClr val="010000"/>
                </a:solidFill>
                <a:effectLst/>
                <a:uLnTx/>
                <a:uFillTx/>
                <a:latin typeface="Arial" pitchFamily="34" charset="0"/>
                <a:ea typeface="+mn-ea"/>
                <a:cs typeface="+mn-cs"/>
              </a:rPr>
              <a:t>environment</a:t>
            </a:r>
            <a:endParaRPr kumimoji="0" lang="pt-PT" sz="1800" b="0" i="0" u="none" strike="noStrike" kern="1200" cap="none" spc="0" normalizeH="0" baseline="0" noProof="0" dirty="0">
              <a:ln>
                <a:noFill/>
              </a:ln>
              <a:solidFill>
                <a:srgbClr val="010000"/>
              </a:solidFill>
              <a:effectLst/>
              <a:uLnTx/>
              <a:uFillTx/>
              <a:latin typeface="Arial" pitchFamily="34" charset="0"/>
              <a:ea typeface="+mn-ea"/>
              <a:cs typeface="+mn-cs"/>
            </a:endParaRPr>
          </a:p>
        </p:txBody>
      </p:sp>
      <p:sp>
        <p:nvSpPr>
          <p:cNvPr id="92166" name="TextBox 7"/>
          <p:cNvSpPr txBox="1">
            <a:spLocks noChangeArrowheads="1"/>
          </p:cNvSpPr>
          <p:nvPr/>
        </p:nvSpPr>
        <p:spPr bwMode="auto">
          <a:xfrm>
            <a:off x="8525229" y="752356"/>
            <a:ext cx="3569005" cy="5170646"/>
          </a:xfrm>
          <a:prstGeom prst="rect">
            <a:avLst/>
          </a:prstGeom>
          <a:solidFill>
            <a:schemeClr val="bg2"/>
          </a:solidFill>
          <a:ln w="9525">
            <a:noFill/>
            <a:miter lim="800000"/>
            <a:headEnd/>
            <a:tailEnd/>
          </a:ln>
        </p:spPr>
        <p:txBody>
          <a:bodyPr wrap="square">
            <a:spAutoFit/>
          </a:bodyPr>
          <a:lstStyle/>
          <a:p>
            <a:pPr marL="0" marR="0" lvl="0" indent="0" algn="l" defTabSz="1219170" rtl="0" eaLnBrk="1" fontAlgn="base" latinLnBrk="0" hangingPunct="1">
              <a:lnSpc>
                <a:spcPct val="100000"/>
              </a:lnSpc>
              <a:spcBef>
                <a:spcPct val="0"/>
              </a:spcBef>
              <a:spcAft>
                <a:spcPct val="0"/>
              </a:spcAft>
              <a:buClrTx/>
              <a:buSzTx/>
              <a:buFont typeface="Arial" pitchFamily="34" charset="0"/>
              <a:buChar char="•"/>
              <a:tabLst/>
              <a:defRPr/>
            </a:pPr>
            <a:r>
              <a:rPr kumimoji="0" lang="pt-PT" sz="24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pt-PT" sz="1800" b="1" i="0" u="none" strike="noStrike" kern="1200" cap="none" spc="0" normalizeH="0" baseline="0" noProof="0" dirty="0" err="1">
                <a:ln>
                  <a:noFill/>
                </a:ln>
                <a:solidFill>
                  <a:srgbClr val="FF0000"/>
                </a:solidFill>
                <a:effectLst/>
                <a:uLnTx/>
                <a:uFillTx/>
                <a:latin typeface="Arial" pitchFamily="34" charset="0"/>
                <a:ea typeface="+mn-ea"/>
                <a:cs typeface="+mn-cs"/>
              </a:rPr>
              <a:t>Inner</a:t>
            </a:r>
            <a:r>
              <a:rPr kumimoji="0" lang="pt-PT" sz="1800" b="1" i="0" u="none" strike="noStrike" kern="1200" cap="none" spc="0" normalizeH="0" baseline="0" noProof="0" dirty="0">
                <a:ln>
                  <a:noFill/>
                </a:ln>
                <a:solidFill>
                  <a:srgbClr val="FF0000"/>
                </a:solidFill>
                <a:effectLst/>
                <a:uLnTx/>
                <a:uFillTx/>
                <a:latin typeface="Arial" pitchFamily="34" charset="0"/>
                <a:ea typeface="+mn-ea"/>
                <a:cs typeface="+mn-cs"/>
              </a:rPr>
              <a:t> </a:t>
            </a:r>
            <a:r>
              <a:rPr kumimoji="0" lang="pt-PT" sz="1800" b="1" i="0" u="none" strike="noStrike" kern="1200" cap="none" spc="0" normalizeH="0" baseline="0" noProof="0" dirty="0" err="1">
                <a:ln>
                  <a:noFill/>
                </a:ln>
                <a:solidFill>
                  <a:srgbClr val="FF0000"/>
                </a:solidFill>
                <a:effectLst/>
                <a:uLnTx/>
                <a:uFillTx/>
                <a:latin typeface="Arial" pitchFamily="34" charset="0"/>
                <a:ea typeface="+mn-ea"/>
                <a:cs typeface="+mn-cs"/>
              </a:rPr>
              <a:t>belt</a:t>
            </a:r>
            <a:r>
              <a:rPr kumimoji="0" lang="pt-PT" sz="1800" b="1" i="0" u="none" strike="noStrike" kern="1200" cap="none" spc="0" normalizeH="0" baseline="0" noProof="0" dirty="0">
                <a:ln>
                  <a:noFill/>
                </a:ln>
                <a:solidFill>
                  <a:srgbClr val="FF0000"/>
                </a:solidFill>
                <a:effectLst/>
                <a:uLnTx/>
                <a:uFillTx/>
                <a:latin typeface="Arial" pitchFamily="34" charset="0"/>
                <a:ea typeface="+mn-ea"/>
                <a:cs typeface="+mn-cs"/>
              </a:rPr>
              <a:t> </a:t>
            </a:r>
            <a:r>
              <a:rPr kumimoji="0" lang="pt-PT" sz="1800" b="0" i="0" u="none" strike="noStrike" kern="1200" cap="none" spc="0" normalizeH="0" baseline="0" noProof="0" dirty="0">
                <a:ln>
                  <a:noFill/>
                </a:ln>
                <a:solidFill>
                  <a:srgbClr val="FFFFFF"/>
                </a:solidFill>
                <a:effectLst/>
                <a:uLnTx/>
                <a:uFillTx/>
                <a:latin typeface="Arial" pitchFamily="34" charset="0"/>
                <a:ea typeface="+mn-ea"/>
                <a:cs typeface="+mn-cs"/>
              </a:rPr>
              <a:t>(700-10000km)</a:t>
            </a:r>
          </a:p>
          <a:p>
            <a:pPr marL="0" marR="0" lvl="0" indent="0" algn="l" defTabSz="1219170" rtl="0" eaLnBrk="1" fontAlgn="base" latinLnBrk="0" hangingPunct="1">
              <a:lnSpc>
                <a:spcPct val="100000"/>
              </a:lnSpc>
              <a:spcBef>
                <a:spcPct val="0"/>
              </a:spcBef>
              <a:spcAft>
                <a:spcPct val="0"/>
              </a:spcAft>
              <a:buClrTx/>
              <a:buSzTx/>
              <a:buFontTx/>
              <a:buNone/>
              <a:tabLst/>
              <a:defRPr/>
            </a:pPr>
            <a:r>
              <a:rPr kumimoji="0" lang="pt-PT" sz="18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pt-PT" sz="1800" b="0" i="0" u="none" strike="noStrike" kern="1200" cap="none" spc="0" normalizeH="0" baseline="0" noProof="0" dirty="0" err="1">
                <a:ln>
                  <a:noFill/>
                </a:ln>
                <a:solidFill>
                  <a:srgbClr val="FFFFFF"/>
                </a:solidFill>
                <a:effectLst/>
                <a:uLnTx/>
                <a:uFillTx/>
                <a:latin typeface="Arial" pitchFamily="34" charset="0"/>
                <a:ea typeface="+mn-ea"/>
                <a:cs typeface="+mn-cs"/>
              </a:rPr>
              <a:t>Dominated</a:t>
            </a:r>
            <a:r>
              <a:rPr kumimoji="0" lang="pt-PT" sz="18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pt-PT" sz="1800" b="0" i="0" u="none" strike="noStrike" kern="1200" cap="none" spc="0" normalizeH="0" baseline="0" noProof="0" dirty="0" err="1">
                <a:ln>
                  <a:noFill/>
                </a:ln>
                <a:solidFill>
                  <a:srgbClr val="FFFFFF"/>
                </a:solidFill>
                <a:effectLst/>
                <a:uLnTx/>
                <a:uFillTx/>
                <a:latin typeface="Arial" pitchFamily="34" charset="0"/>
                <a:ea typeface="+mn-ea"/>
                <a:cs typeface="+mn-cs"/>
              </a:rPr>
              <a:t>by</a:t>
            </a:r>
            <a:r>
              <a:rPr kumimoji="0" lang="pt-PT" sz="18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pt-PT" sz="1800" b="1" i="0" u="none" strike="noStrike" kern="1200" cap="none" spc="0" normalizeH="0" baseline="0" noProof="0" dirty="0">
                <a:ln>
                  <a:noFill/>
                </a:ln>
                <a:solidFill>
                  <a:srgbClr val="FF0000"/>
                </a:solidFill>
                <a:effectLst/>
                <a:uLnTx/>
                <a:uFillTx/>
                <a:latin typeface="Arial" pitchFamily="34" charset="0"/>
                <a:ea typeface="+mn-ea"/>
                <a:cs typeface="+mn-cs"/>
              </a:rPr>
              <a:t>p</a:t>
            </a:r>
          </a:p>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pitchFamily="34" charset="0"/>
                <a:ea typeface="+mn-ea"/>
                <a:cs typeface="+mn-cs"/>
              </a:rPr>
              <a:t>	Product of CR Neutron Decay</a:t>
            </a:r>
          </a:p>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pitchFamily="34" charset="0"/>
                <a:ea typeface="+mn-ea"/>
                <a:cs typeface="+mn-cs"/>
              </a:rPr>
              <a:t>	E~100’s MeV</a:t>
            </a:r>
          </a:p>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pitchFamily="34" charset="0"/>
                <a:ea typeface="+mn-ea"/>
                <a:cs typeface="+mn-cs"/>
              </a:rPr>
              <a:t>	</a:t>
            </a:r>
          </a:p>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pt-PT" sz="1800" b="1" i="0" u="none" strike="noStrike" kern="1200" cap="none" spc="0" normalizeH="0" baseline="0" noProof="0" dirty="0">
              <a:ln>
                <a:noFill/>
              </a:ln>
              <a:solidFill>
                <a:srgbClr val="FF0000"/>
              </a:solidFill>
              <a:effectLst/>
              <a:uLnTx/>
              <a:uFillTx/>
              <a:latin typeface="Arial" pitchFamily="34" charset="0"/>
              <a:ea typeface="+mn-ea"/>
              <a:cs typeface="+mn-cs"/>
            </a:endParaRPr>
          </a:p>
          <a:p>
            <a:pPr marL="0" marR="0" lvl="0" indent="0" algn="l" defTabSz="1219170" rtl="0" eaLnBrk="1" fontAlgn="base" latinLnBrk="0" hangingPunct="1">
              <a:lnSpc>
                <a:spcPct val="100000"/>
              </a:lnSpc>
              <a:spcBef>
                <a:spcPct val="0"/>
              </a:spcBef>
              <a:spcAft>
                <a:spcPct val="0"/>
              </a:spcAft>
              <a:buClrTx/>
              <a:buSzTx/>
              <a:buFont typeface="Arial" pitchFamily="34" charset="0"/>
              <a:buChar char="•"/>
              <a:tabLst/>
              <a:defRPr/>
            </a:pPr>
            <a:r>
              <a:rPr kumimoji="0" lang="pt-PT" sz="1800" b="1" i="0" u="none" strike="noStrike" kern="1200" cap="none" spc="0" normalizeH="0" baseline="0" noProof="0" dirty="0">
                <a:ln>
                  <a:noFill/>
                </a:ln>
                <a:solidFill>
                  <a:srgbClr val="FF0000"/>
                </a:solidFill>
                <a:effectLst/>
                <a:uLnTx/>
                <a:uFillTx/>
                <a:latin typeface="Arial" pitchFamily="34" charset="0"/>
                <a:ea typeface="+mn-ea"/>
                <a:cs typeface="+mn-cs"/>
              </a:rPr>
              <a:t> </a:t>
            </a:r>
            <a:r>
              <a:rPr kumimoji="0" lang="pt-PT" sz="1800" b="1" i="0" u="none" strike="noStrike" kern="1200" cap="none" spc="0" normalizeH="0" baseline="0" noProof="0" dirty="0" err="1">
                <a:ln>
                  <a:noFill/>
                </a:ln>
                <a:solidFill>
                  <a:srgbClr val="FF0000"/>
                </a:solidFill>
                <a:effectLst/>
                <a:uLnTx/>
                <a:uFillTx/>
                <a:latin typeface="Arial" pitchFamily="34" charset="0"/>
                <a:ea typeface="+mn-ea"/>
                <a:cs typeface="+mn-cs"/>
              </a:rPr>
              <a:t>Outer</a:t>
            </a:r>
            <a:r>
              <a:rPr kumimoji="0" lang="pt-PT" sz="1800" b="1" i="0" u="none" strike="noStrike" kern="1200" cap="none" spc="0" normalizeH="0" baseline="0" noProof="0" dirty="0">
                <a:ln>
                  <a:noFill/>
                </a:ln>
                <a:solidFill>
                  <a:srgbClr val="FF0000"/>
                </a:solidFill>
                <a:effectLst/>
                <a:uLnTx/>
                <a:uFillTx/>
                <a:latin typeface="Arial" pitchFamily="34" charset="0"/>
                <a:ea typeface="+mn-ea"/>
                <a:cs typeface="+mn-cs"/>
              </a:rPr>
              <a:t> </a:t>
            </a:r>
            <a:r>
              <a:rPr kumimoji="0" lang="pt-PT" sz="1800" b="1" i="0" u="none" strike="noStrike" kern="1200" cap="none" spc="0" normalizeH="0" baseline="0" noProof="0" dirty="0" err="1">
                <a:ln>
                  <a:noFill/>
                </a:ln>
                <a:solidFill>
                  <a:srgbClr val="FF0000"/>
                </a:solidFill>
                <a:effectLst/>
                <a:uLnTx/>
                <a:uFillTx/>
                <a:latin typeface="Arial" pitchFamily="34" charset="0"/>
                <a:ea typeface="+mn-ea"/>
                <a:cs typeface="+mn-cs"/>
              </a:rPr>
              <a:t>belt</a:t>
            </a:r>
            <a:r>
              <a:rPr kumimoji="0" lang="pt-PT" sz="1800" b="1" i="0" u="none" strike="noStrike" kern="1200" cap="none" spc="0" normalizeH="0" baseline="0" noProof="0" dirty="0">
                <a:ln>
                  <a:noFill/>
                </a:ln>
                <a:solidFill>
                  <a:srgbClr val="FF0000"/>
                </a:solidFill>
                <a:effectLst/>
                <a:uLnTx/>
                <a:uFillTx/>
                <a:latin typeface="Arial" pitchFamily="34" charset="0"/>
                <a:ea typeface="+mn-ea"/>
                <a:cs typeface="+mn-cs"/>
              </a:rPr>
              <a:t> </a:t>
            </a:r>
            <a:r>
              <a:rPr kumimoji="0" lang="pt-PT" sz="1800" b="0" i="0" u="none" strike="noStrike" kern="1200" cap="none" spc="0" normalizeH="0" baseline="0" noProof="0" dirty="0">
                <a:ln>
                  <a:noFill/>
                </a:ln>
                <a:solidFill>
                  <a:srgbClr val="FFFFFF"/>
                </a:solidFill>
                <a:effectLst/>
                <a:uLnTx/>
                <a:uFillTx/>
                <a:latin typeface="Arial" pitchFamily="34" charset="0"/>
                <a:ea typeface="+mn-ea"/>
                <a:cs typeface="+mn-cs"/>
              </a:rPr>
              <a:t>(~20000-70000km)</a:t>
            </a:r>
          </a:p>
          <a:p>
            <a:pPr marL="1219170" marR="0" lvl="2" indent="0" algn="l" defTabSz="1219170" rtl="0" eaLnBrk="1" fontAlgn="base" latinLnBrk="0" hangingPunct="1">
              <a:lnSpc>
                <a:spcPct val="100000"/>
              </a:lnSpc>
              <a:spcBef>
                <a:spcPct val="0"/>
              </a:spcBef>
              <a:spcAft>
                <a:spcPct val="0"/>
              </a:spcAft>
              <a:buClrTx/>
              <a:buSzTx/>
              <a:buFontTx/>
              <a:buNone/>
              <a:tabLst/>
              <a:defRPr/>
            </a:pPr>
            <a:r>
              <a:rPr kumimoji="0" lang="pt-PT" sz="1800" b="0" i="0" u="none" strike="noStrike" kern="1200" cap="none" spc="0" normalizeH="0" baseline="0" noProof="0" dirty="0" err="1">
                <a:ln>
                  <a:noFill/>
                </a:ln>
                <a:solidFill>
                  <a:srgbClr val="FFFFFF"/>
                </a:solidFill>
                <a:effectLst/>
                <a:uLnTx/>
                <a:uFillTx/>
                <a:latin typeface="Arial" pitchFamily="34" charset="0"/>
                <a:ea typeface="+mn-ea"/>
                <a:cs typeface="+mn-cs"/>
              </a:rPr>
              <a:t>Dominated</a:t>
            </a:r>
            <a:r>
              <a:rPr kumimoji="0" lang="pt-PT" sz="18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pt-PT" sz="1800" b="0" i="0" u="none" strike="noStrike" kern="1200" cap="none" spc="0" normalizeH="0" baseline="0" noProof="0" dirty="0" err="1">
                <a:ln>
                  <a:noFill/>
                </a:ln>
                <a:solidFill>
                  <a:srgbClr val="FFFFFF"/>
                </a:solidFill>
                <a:effectLst/>
                <a:uLnTx/>
                <a:uFillTx/>
                <a:latin typeface="Arial" pitchFamily="34" charset="0"/>
                <a:ea typeface="+mn-ea"/>
                <a:cs typeface="+mn-cs"/>
              </a:rPr>
              <a:t>by</a:t>
            </a:r>
            <a:r>
              <a:rPr kumimoji="0" lang="pt-PT" sz="18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pt-PT" sz="1800" b="1" i="0" u="none" strike="noStrike" kern="1200" cap="none" spc="0" normalizeH="0" baseline="0" noProof="0" dirty="0">
                <a:ln>
                  <a:noFill/>
                </a:ln>
                <a:solidFill>
                  <a:srgbClr val="FF0000"/>
                </a:solidFill>
                <a:effectLst/>
                <a:uLnTx/>
                <a:uFillTx/>
                <a:latin typeface="Arial" pitchFamily="34" charset="0"/>
                <a:ea typeface="+mn-ea"/>
                <a:cs typeface="+mn-cs"/>
              </a:rPr>
              <a:t>e</a:t>
            </a:r>
            <a:r>
              <a:rPr kumimoji="0" lang="pt-PT" sz="1800" b="1" i="0" u="none" strike="noStrike" kern="1200" cap="none" spc="0" normalizeH="0" baseline="30000" noProof="0" dirty="0">
                <a:ln>
                  <a:noFill/>
                </a:ln>
                <a:solidFill>
                  <a:srgbClr val="FF0000"/>
                </a:solidFill>
                <a:effectLst/>
                <a:uLnTx/>
                <a:uFillTx/>
                <a:latin typeface="Arial" pitchFamily="34" charset="0"/>
                <a:ea typeface="+mn-ea"/>
                <a:cs typeface="+mn-cs"/>
              </a:rPr>
              <a:t>-</a:t>
            </a:r>
          </a:p>
          <a:p>
            <a:pPr marL="1219170" marR="0" lvl="2" indent="0" algn="l" defTabSz="1219170" rtl="0" eaLnBrk="1" fontAlgn="base" latinLnBrk="0" hangingPunct="1">
              <a:lnSpc>
                <a:spcPct val="100000"/>
              </a:lnSpc>
              <a:spcBef>
                <a:spcPct val="0"/>
              </a:spcBef>
              <a:spcAft>
                <a:spcPct val="0"/>
              </a:spcAft>
              <a:buClrTx/>
              <a:buSzTx/>
              <a:buFontTx/>
              <a:buNone/>
              <a:tabLst/>
              <a:defRPr/>
            </a:pPr>
            <a:r>
              <a:rPr kumimoji="0" lang="pt-PT" sz="1800" b="0" i="0" u="none" strike="noStrike" kern="1200" cap="none" spc="0" normalizeH="0" baseline="0" noProof="0" dirty="0" err="1">
                <a:ln>
                  <a:noFill/>
                </a:ln>
                <a:solidFill>
                  <a:srgbClr val="FFFFFF"/>
                </a:solidFill>
                <a:effectLst/>
                <a:uLnTx/>
                <a:uFillTx/>
                <a:latin typeface="Arial" pitchFamily="34" charset="0"/>
                <a:ea typeface="+mn-ea"/>
                <a:cs typeface="+mn-cs"/>
              </a:rPr>
              <a:t>Controlled</a:t>
            </a:r>
            <a:r>
              <a:rPr kumimoji="0" lang="pt-PT" sz="18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pt-PT" sz="1800" b="0" i="0" u="none" strike="noStrike" kern="1200" cap="none" spc="0" normalizeH="0" baseline="0" noProof="0" dirty="0" err="1">
                <a:ln>
                  <a:noFill/>
                </a:ln>
                <a:solidFill>
                  <a:srgbClr val="FFFFFF"/>
                </a:solidFill>
                <a:effectLst/>
                <a:uLnTx/>
                <a:uFillTx/>
                <a:latin typeface="Arial" pitchFamily="34" charset="0"/>
                <a:ea typeface="+mn-ea"/>
                <a:cs typeface="+mn-cs"/>
              </a:rPr>
              <a:t>by</a:t>
            </a:r>
            <a:r>
              <a:rPr kumimoji="0" lang="pt-PT" sz="1800" b="0" i="0" u="none" strike="noStrike" kern="1200" cap="none" spc="0" normalizeH="0" baseline="0" noProof="0" dirty="0">
                <a:ln>
                  <a:noFill/>
                </a:ln>
                <a:solidFill>
                  <a:srgbClr val="FFFFFF"/>
                </a:solidFill>
                <a:effectLst/>
                <a:uLnTx/>
                <a:uFillTx/>
                <a:latin typeface="Arial" pitchFamily="34" charset="0"/>
                <a:ea typeface="+mn-ea"/>
                <a:cs typeface="+mn-cs"/>
              </a:rPr>
              <a:t> “</a:t>
            </a:r>
            <a:r>
              <a:rPr kumimoji="0" lang="pt-PT" sz="1800" b="0" i="0" u="none" strike="noStrike" kern="1200" cap="none" spc="0" normalizeH="0" baseline="0" noProof="0" dirty="0" err="1">
                <a:ln>
                  <a:noFill/>
                </a:ln>
                <a:solidFill>
                  <a:srgbClr val="FFFFFF"/>
                </a:solidFill>
                <a:effectLst/>
                <a:uLnTx/>
                <a:uFillTx/>
                <a:latin typeface="Arial" pitchFamily="34" charset="0"/>
                <a:ea typeface="+mn-ea"/>
                <a:cs typeface="+mn-cs"/>
              </a:rPr>
              <a:t>storms</a:t>
            </a:r>
            <a:r>
              <a:rPr kumimoji="0" lang="pt-PT" sz="1800" b="0" i="0" u="none" strike="noStrike" kern="1200" cap="none" spc="0" normalizeH="0" baseline="0" noProof="0" dirty="0">
                <a:ln>
                  <a:noFill/>
                </a:ln>
                <a:solidFill>
                  <a:srgbClr val="FFFFFF"/>
                </a:solidFill>
                <a:effectLst/>
                <a:uLnTx/>
                <a:uFillTx/>
                <a:latin typeface="Arial" pitchFamily="34" charset="0"/>
                <a:ea typeface="+mn-ea"/>
                <a:cs typeface="+mn-cs"/>
              </a:rPr>
              <a:t>”</a:t>
            </a:r>
          </a:p>
          <a:p>
            <a:pPr marL="0" marR="0" lvl="0" indent="0" algn="l" defTabSz="121917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pitchFamily="34" charset="0"/>
                <a:ea typeface="+mn-ea"/>
                <a:cs typeface="+mn-cs"/>
              </a:rPr>
              <a:t>	Dominates GEO environment  &amp; 	Navigation (Galileo, GPS) orbits &amp; certain Science missions in highly elliptic orbits (XMM-Newton, INTEGRAL)</a:t>
            </a:r>
          </a:p>
          <a:p>
            <a:pPr marL="1219170" marR="0" lvl="2" indent="0" algn="l" defTabSz="1219170" rtl="0" eaLnBrk="1" fontAlgn="base" latinLnBrk="0" hangingPunct="1">
              <a:lnSpc>
                <a:spcPct val="100000"/>
              </a:lnSpc>
              <a:spcBef>
                <a:spcPct val="0"/>
              </a:spcBef>
              <a:spcAft>
                <a:spcPct val="0"/>
              </a:spcAft>
              <a:buClrTx/>
              <a:buSzTx/>
              <a:buFontTx/>
              <a:buNone/>
              <a:tabLst/>
              <a:defRPr/>
            </a:pPr>
            <a:r>
              <a:rPr kumimoji="0" lang="pt-PT" sz="1800" b="0" i="0" u="none" strike="noStrike" kern="1200" cap="none" spc="0" normalizeH="0" baseline="0" noProof="0" dirty="0">
                <a:ln>
                  <a:noFill/>
                </a:ln>
                <a:solidFill>
                  <a:srgbClr val="FFFFFF"/>
                </a:solidFill>
                <a:effectLst/>
                <a:uLnTx/>
                <a:uFillTx/>
                <a:latin typeface="Arial" pitchFamily="34" charset="0"/>
                <a:ea typeface="+mn-ea"/>
                <a:cs typeface="+mn-cs"/>
              </a:rPr>
              <a:t>E~ </a:t>
            </a:r>
            <a:r>
              <a:rPr kumimoji="0" lang="pt-PT" sz="1800" b="0" i="0" u="none" strike="noStrike" kern="1200" cap="none" spc="0" normalizeH="0" baseline="0" noProof="0" dirty="0" err="1">
                <a:ln>
                  <a:noFill/>
                </a:ln>
                <a:solidFill>
                  <a:srgbClr val="FFFFFF"/>
                </a:solidFill>
                <a:effectLst/>
                <a:uLnTx/>
                <a:uFillTx/>
                <a:latin typeface="Arial" pitchFamily="34" charset="0"/>
                <a:ea typeface="+mn-ea"/>
                <a:cs typeface="+mn-cs"/>
              </a:rPr>
              <a:t>MeV</a:t>
            </a:r>
            <a:r>
              <a:rPr kumimoji="0" lang="pt-PT" sz="1800" b="0" i="0" u="none" strike="noStrike" kern="1200" cap="none" spc="0" normalizeH="0" baseline="0" noProof="0" dirty="0">
                <a:ln>
                  <a:noFill/>
                </a:ln>
                <a:solidFill>
                  <a:srgbClr val="FFFFFF"/>
                </a:solidFill>
                <a:effectLst/>
                <a:uLnTx/>
                <a:uFillTx/>
                <a:latin typeface="Arial" pitchFamily="34" charset="0"/>
                <a:ea typeface="+mn-ea"/>
                <a:cs typeface="+mn-cs"/>
              </a:rPr>
              <a:t>	</a:t>
            </a:r>
            <a:endParaRPr kumimoji="0" lang="pt-PT" sz="2400" b="0" i="0" u="none" strike="noStrike" kern="1200" cap="none" spc="0" normalizeH="0" baseline="0" noProof="0" dirty="0">
              <a:ln>
                <a:noFill/>
              </a:ln>
              <a:solidFill>
                <a:srgbClr val="FFFFFF"/>
              </a:solidFill>
              <a:effectLst/>
              <a:uLnTx/>
              <a:uFillTx/>
              <a:latin typeface="Arial" pitchFamily="34" charset="0"/>
              <a:ea typeface="+mn-ea"/>
              <a:cs typeface="+mn-cs"/>
            </a:endParaRPr>
          </a:p>
        </p:txBody>
      </p:sp>
      <p:pic>
        <p:nvPicPr>
          <p:cNvPr id="92167" name="Picture 9" descr="https://upload.wikimedia.org/wikipedia/commons/thumb/0/02/Van_Allen_radiation_belt.svg/500px-Van_Allen_radiation_belt.svg.png"/>
          <p:cNvPicPr>
            <a:picLocks noChangeAspect="1" noChangeArrowheads="1"/>
          </p:cNvPicPr>
          <p:nvPr/>
        </p:nvPicPr>
        <p:blipFill>
          <a:blip r:embed="rId3" cstate="print"/>
          <a:srcRect/>
          <a:stretch>
            <a:fillRect/>
          </a:stretch>
        </p:blipFill>
        <p:spPr bwMode="auto">
          <a:xfrm>
            <a:off x="552453" y="5084764"/>
            <a:ext cx="4127500" cy="1703387"/>
          </a:xfrm>
          <a:prstGeom prst="rect">
            <a:avLst/>
          </a:prstGeom>
          <a:noFill/>
          <a:ln w="9525">
            <a:noFill/>
            <a:miter lim="800000"/>
            <a:headEnd/>
            <a:tailEnd/>
          </a:ln>
        </p:spPr>
      </p:pic>
      <p:sp>
        <p:nvSpPr>
          <p:cNvPr id="9" name="Slide Number Placeholder 8"/>
          <p:cNvSpPr>
            <a:spLocks noGrp="1"/>
          </p:cNvSpPr>
          <p:nvPr>
            <p:ph type="sldNum" sz="quarter" idx="12"/>
          </p:nvPr>
        </p:nvSpPr>
        <p:spPr/>
        <p:txBody>
          <a:bodyPr/>
          <a:lstStyle/>
          <a:p>
            <a:pPr marL="0" marR="0" lvl="0" indent="0" algn="r" defTabSz="1219170" rtl="0" eaLnBrk="1" fontAlgn="base" latinLnBrk="0" hangingPunct="1">
              <a:lnSpc>
                <a:spcPct val="100000"/>
              </a:lnSpc>
              <a:spcBef>
                <a:spcPct val="0"/>
              </a:spcBef>
              <a:spcAft>
                <a:spcPct val="0"/>
              </a:spcAft>
              <a:buClrTx/>
              <a:buSzTx/>
              <a:buFontTx/>
              <a:buNone/>
              <a:tabLst/>
              <a:defRPr/>
            </a:pPr>
            <a:fld id="{CBD91546-7A50-4FE5-B5E6-74D11D051ECF}" type="slidenum">
              <a:rPr kumimoji="0" lang="en-GB" sz="1867" b="1" i="0" u="none" strike="noStrike" kern="1200" cap="none" spc="0" normalizeH="0" baseline="0" noProof="0">
                <a:ln>
                  <a:noFill/>
                </a:ln>
                <a:solidFill>
                  <a:srgbClr val="336699"/>
                </a:solidFill>
                <a:effectLst/>
                <a:uLnTx/>
                <a:uFillTx/>
                <a:latin typeface="Times New Roman"/>
                <a:ea typeface="+mn-ea"/>
                <a:cs typeface="+mn-cs"/>
              </a:rPr>
              <a:pPr marL="0" marR="0" lvl="0" indent="0" algn="r" defTabSz="1219170" rtl="0" eaLnBrk="1" fontAlgn="base" latinLnBrk="0" hangingPunct="1">
                <a:lnSpc>
                  <a:spcPct val="100000"/>
                </a:lnSpc>
                <a:spcBef>
                  <a:spcPct val="0"/>
                </a:spcBef>
                <a:spcAft>
                  <a:spcPct val="0"/>
                </a:spcAft>
                <a:buClrTx/>
                <a:buSzTx/>
                <a:buFontTx/>
                <a:buNone/>
                <a:tabLst/>
                <a:defRPr/>
              </a:pPr>
              <a:t>8</a:t>
            </a:fld>
            <a:endParaRPr kumimoji="0" lang="en-GB" sz="1867" b="1" i="0" u="none" strike="noStrike" kern="1200" cap="none" spc="0" normalizeH="0" baseline="0" noProof="0">
              <a:ln>
                <a:noFill/>
              </a:ln>
              <a:solidFill>
                <a:srgbClr val="336699"/>
              </a:solidFill>
              <a:effectLst/>
              <a:uLnTx/>
              <a:uFillTx/>
              <a:latin typeface="Times New Roman"/>
              <a:ea typeface="+mn-ea"/>
              <a:cs typeface="+mn-cs"/>
            </a:endParaRPr>
          </a:p>
        </p:txBody>
      </p:sp>
      <p:sp>
        <p:nvSpPr>
          <p:cNvPr id="3" name="Footer Placeholder 2">
            <a:extLst>
              <a:ext uri="{FF2B5EF4-FFF2-40B4-BE49-F238E27FC236}">
                <a16:creationId xmlns:a16="http://schemas.microsoft.com/office/drawing/2014/main" id="{EC69E43A-F8AF-0693-1155-CE49E353F38B}"/>
              </a:ext>
            </a:extLst>
          </p:cNvPr>
          <p:cNvSpPr>
            <a:spLocks noGrp="1"/>
          </p:cNvSpPr>
          <p:nvPr>
            <p:ph type="ftr" sz="quarter" idx="11"/>
          </p:nvPr>
        </p:nvSpPr>
        <p:spPr/>
        <p:txBody>
          <a:bodyPr/>
          <a:lstStyle/>
          <a:p>
            <a:pPr>
              <a:defRPr/>
            </a:pPr>
            <a:r>
              <a:rPr lang="en-GB"/>
              <a:t>LIP Internship Program 2026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100"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18442" y="3660988"/>
            <a:ext cx="4906662" cy="3048000"/>
          </a:xfrm>
          <a:prstGeom prst="rect">
            <a:avLst/>
          </a:prstGeom>
          <a:noFill/>
          <a:ln w="9525">
            <a:noFill/>
            <a:miter lim="800000"/>
            <a:headEnd/>
            <a:tailEnd/>
          </a:ln>
        </p:spPr>
      </p:pic>
      <p:sp>
        <p:nvSpPr>
          <p:cNvPr id="2" name="Title 1"/>
          <p:cNvSpPr>
            <a:spLocks noGrp="1"/>
          </p:cNvSpPr>
          <p:nvPr>
            <p:ph type="title"/>
          </p:nvPr>
        </p:nvSpPr>
        <p:spPr>
          <a:xfrm>
            <a:off x="762000" y="583491"/>
            <a:ext cx="9144000" cy="903557"/>
          </a:xfrm>
        </p:spPr>
        <p:txBody>
          <a:bodyPr/>
          <a:lstStyle/>
          <a:p>
            <a:r>
              <a:rPr lang="pt-PT" dirty="0">
                <a:solidFill>
                  <a:schemeClr val="tx1"/>
                </a:solidFill>
              </a:rPr>
              <a:t>Earth Radiation Belt Models</a:t>
            </a:r>
          </a:p>
        </p:txBody>
      </p:sp>
      <p:sp>
        <p:nvSpPr>
          <p:cNvPr id="8" name="TextBox 7"/>
          <p:cNvSpPr txBox="1"/>
          <p:nvPr/>
        </p:nvSpPr>
        <p:spPr>
          <a:xfrm>
            <a:off x="825363" y="3136497"/>
            <a:ext cx="1447800"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2400" b="0" i="0" u="none" strike="noStrike" kern="1200" cap="none" spc="0" normalizeH="0" baseline="0" noProof="0" dirty="0" err="1">
                <a:ln>
                  <a:noFill/>
                </a:ln>
                <a:solidFill>
                  <a:srgbClr val="FFFFFF"/>
                </a:solidFill>
                <a:effectLst/>
                <a:uLnTx/>
                <a:uFillTx/>
                <a:latin typeface="Arial Nova Cond"/>
                <a:ea typeface="+mn-ea"/>
                <a:cs typeface="+mn-cs"/>
              </a:rPr>
              <a:t>protons</a:t>
            </a:r>
            <a:endParaRPr kumimoji="0" lang="pt-PT" sz="2400" b="0" i="0" u="none" strike="noStrike" kern="1200" cap="none" spc="0" normalizeH="0" baseline="0" noProof="0" dirty="0">
              <a:ln>
                <a:noFill/>
              </a:ln>
              <a:solidFill>
                <a:srgbClr val="FFFFFF"/>
              </a:solidFill>
              <a:effectLst/>
              <a:uLnTx/>
              <a:uFillTx/>
              <a:latin typeface="Arial Nova Cond"/>
              <a:ea typeface="+mn-ea"/>
              <a:cs typeface="+mn-cs"/>
            </a:endParaRPr>
          </a:p>
        </p:txBody>
      </p:sp>
      <p:sp>
        <p:nvSpPr>
          <p:cNvPr id="10" name="TextBox 9"/>
          <p:cNvSpPr txBox="1"/>
          <p:nvPr/>
        </p:nvSpPr>
        <p:spPr>
          <a:xfrm>
            <a:off x="7700124" y="1666210"/>
            <a:ext cx="4074630" cy="1323439"/>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
                <a:srgbClr val="FFC000"/>
              </a:buClr>
              <a:buSzPct val="120000"/>
              <a:buFont typeface="Arial" panose="020B0604020202020204" pitchFamily="34" charset="0"/>
              <a:buChar char="•"/>
              <a:tabLst/>
              <a:defRPr/>
            </a:pPr>
            <a:r>
              <a:rPr kumimoji="0" lang="pt-PT" sz="2000" b="0" i="0" u="none" strike="noStrike" kern="1200" cap="none" spc="0" normalizeH="0" baseline="0" noProof="0" dirty="0" err="1">
                <a:ln>
                  <a:noFill/>
                </a:ln>
                <a:solidFill>
                  <a:srgbClr val="FFFFFF"/>
                </a:solidFill>
                <a:effectLst/>
                <a:uLnTx/>
                <a:uFillTx/>
                <a:latin typeface="Arial Nova Cond"/>
                <a:ea typeface="+mn-ea"/>
                <a:cs typeface="+mn-cs"/>
              </a:rPr>
              <a:t>Based</a:t>
            </a:r>
            <a:r>
              <a:rPr kumimoji="0" lang="pt-PT" sz="2000" b="0" i="0" u="none" strike="noStrike" kern="1200" cap="none" spc="0" normalizeH="0" baseline="0" noProof="0" dirty="0">
                <a:ln>
                  <a:noFill/>
                </a:ln>
                <a:solidFill>
                  <a:srgbClr val="FFFFFF"/>
                </a:solidFill>
                <a:effectLst/>
                <a:uLnTx/>
                <a:uFillTx/>
                <a:latin typeface="Arial Nova Cond"/>
                <a:ea typeface="+mn-ea"/>
                <a:cs typeface="+mn-cs"/>
              </a:rPr>
              <a:t> on data from 1960-1970</a:t>
            </a:r>
          </a:p>
          <a:p>
            <a:pPr marL="285750" marR="0" lvl="0" indent="-285750" algn="l" defTabSz="457200" rtl="0" eaLnBrk="1" fontAlgn="auto" latinLnBrk="0" hangingPunct="1">
              <a:lnSpc>
                <a:spcPct val="100000"/>
              </a:lnSpc>
              <a:spcBef>
                <a:spcPts val="0"/>
              </a:spcBef>
              <a:spcAft>
                <a:spcPts val="0"/>
              </a:spcAft>
              <a:buClr>
                <a:srgbClr val="FFC000"/>
              </a:buClr>
              <a:buSzPct val="120000"/>
              <a:buFont typeface="Arial" panose="020B0604020202020204" pitchFamily="34" charset="0"/>
              <a:buChar char="•"/>
              <a:tabLst/>
              <a:defRPr/>
            </a:pPr>
            <a:r>
              <a:rPr kumimoji="0" lang="pt-PT" sz="2000" b="0" i="0" u="none" strike="noStrike" kern="1200" cap="none" spc="0" normalizeH="0" baseline="0" noProof="0" dirty="0">
                <a:ln>
                  <a:noFill/>
                </a:ln>
                <a:solidFill>
                  <a:srgbClr val="FFFFFF"/>
                </a:solidFill>
                <a:effectLst/>
                <a:uLnTx/>
                <a:uFillTx/>
                <a:latin typeface="Arial Nova Cond"/>
                <a:ea typeface="+mn-ea"/>
                <a:cs typeface="+mn-cs"/>
              </a:rPr>
              <a:t>Long term </a:t>
            </a:r>
            <a:r>
              <a:rPr kumimoji="0" lang="pt-PT" sz="2000" b="0" i="0" u="none" strike="noStrike" kern="1200" cap="none" spc="0" normalizeH="0" baseline="0" noProof="0" dirty="0" err="1">
                <a:ln>
                  <a:noFill/>
                </a:ln>
                <a:solidFill>
                  <a:srgbClr val="FFFFFF"/>
                </a:solidFill>
                <a:effectLst/>
                <a:uLnTx/>
                <a:uFillTx/>
                <a:latin typeface="Arial Nova Cond"/>
                <a:ea typeface="+mn-ea"/>
                <a:cs typeface="+mn-cs"/>
              </a:rPr>
              <a:t>averages</a:t>
            </a:r>
            <a:r>
              <a:rPr kumimoji="0" lang="pt-PT" sz="2000" b="0" i="0" u="none" strike="noStrike" kern="1200" cap="none" spc="0" normalizeH="0" baseline="0" noProof="0" dirty="0">
                <a:ln>
                  <a:noFill/>
                </a:ln>
                <a:solidFill>
                  <a:srgbClr val="FFFFFF"/>
                </a:solidFill>
                <a:effectLst/>
                <a:uLnTx/>
                <a:uFillTx/>
                <a:latin typeface="Arial Nova Cond"/>
                <a:ea typeface="+mn-ea"/>
                <a:cs typeface="+mn-cs"/>
              </a:rPr>
              <a:t> </a:t>
            </a:r>
          </a:p>
          <a:p>
            <a:pPr marL="285750" marR="0" lvl="0" indent="-285750" algn="l" defTabSz="457200" rtl="0" eaLnBrk="1" fontAlgn="auto" latinLnBrk="0" hangingPunct="1">
              <a:lnSpc>
                <a:spcPct val="100000"/>
              </a:lnSpc>
              <a:spcBef>
                <a:spcPts val="0"/>
              </a:spcBef>
              <a:spcAft>
                <a:spcPts val="0"/>
              </a:spcAft>
              <a:buClr>
                <a:srgbClr val="FFC000"/>
              </a:buClr>
              <a:buSzPct val="120000"/>
              <a:buFont typeface="Arial" panose="020B0604020202020204" pitchFamily="34" charset="0"/>
              <a:buChar char="•"/>
              <a:tabLst/>
              <a:defRPr/>
            </a:pPr>
            <a:r>
              <a:rPr kumimoji="0" lang="pt-PT" sz="2000" b="0" i="0" u="none" strike="noStrike" kern="1200" cap="none" spc="0" normalizeH="0" baseline="0" noProof="0" dirty="0" err="1">
                <a:ln>
                  <a:noFill/>
                </a:ln>
                <a:solidFill>
                  <a:srgbClr val="FFFFFF"/>
                </a:solidFill>
                <a:effectLst/>
                <a:uLnTx/>
                <a:uFillTx/>
                <a:latin typeface="Arial Nova Cond"/>
                <a:ea typeface="+mn-ea"/>
                <a:cs typeface="+mn-cs"/>
              </a:rPr>
              <a:t>but</a:t>
            </a:r>
            <a:r>
              <a:rPr kumimoji="0" lang="pt-PT" sz="2000" b="0" i="0" u="none" strike="noStrike" kern="1200" cap="none" spc="0" normalizeH="0" baseline="0" noProof="0" dirty="0">
                <a:ln>
                  <a:noFill/>
                </a:ln>
                <a:solidFill>
                  <a:srgbClr val="FFFFFF"/>
                </a:solidFill>
                <a:effectLst/>
                <a:uLnTx/>
                <a:uFillTx/>
                <a:latin typeface="Arial Nova Cond"/>
                <a:ea typeface="+mn-ea"/>
                <a:cs typeface="+mn-cs"/>
              </a:rPr>
              <a:t> : outer belt is very stormy</a:t>
            </a:r>
          </a:p>
          <a:p>
            <a:pPr marL="285750" marR="0" lvl="0" indent="-285750" algn="l" defTabSz="457200" rtl="0" eaLnBrk="1" fontAlgn="auto" latinLnBrk="0" hangingPunct="1">
              <a:lnSpc>
                <a:spcPct val="100000"/>
              </a:lnSpc>
              <a:spcBef>
                <a:spcPts val="0"/>
              </a:spcBef>
              <a:spcAft>
                <a:spcPts val="0"/>
              </a:spcAft>
              <a:buClr>
                <a:srgbClr val="FFC000"/>
              </a:buClr>
              <a:buSzPct val="120000"/>
              <a:buFont typeface="Arial" panose="020B0604020202020204" pitchFamily="34" charset="0"/>
              <a:buChar char="•"/>
              <a:tabLst/>
              <a:defRPr/>
            </a:pPr>
            <a:r>
              <a:rPr kumimoji="0" lang="pt-PT" sz="2000" b="0" i="0" u="none" strike="noStrike" kern="1200" cap="none" spc="0" normalizeH="0" baseline="0" noProof="0" dirty="0" err="1">
                <a:ln>
                  <a:noFill/>
                </a:ln>
                <a:solidFill>
                  <a:srgbClr val="FFFFFF"/>
                </a:solidFill>
                <a:effectLst/>
                <a:uLnTx/>
                <a:uFillTx/>
                <a:latin typeface="Arial Nova Cond"/>
                <a:ea typeface="+mn-ea"/>
                <a:cs typeface="+mn-cs"/>
              </a:rPr>
              <a:t>ongoing</a:t>
            </a:r>
            <a:r>
              <a:rPr kumimoji="0" lang="pt-PT" sz="2000" b="0" i="0" u="none" strike="noStrike" kern="1200" cap="none" spc="0" normalizeH="0" baseline="0" noProof="0" dirty="0">
                <a:ln>
                  <a:noFill/>
                </a:ln>
                <a:solidFill>
                  <a:srgbClr val="FFFFFF"/>
                </a:solidFill>
                <a:effectLst/>
                <a:uLnTx/>
                <a:uFillTx/>
                <a:latin typeface="Arial Nova Cond"/>
                <a:ea typeface="+mn-ea"/>
                <a:cs typeface="+mn-cs"/>
              </a:rPr>
              <a:t> work to update models</a:t>
            </a:r>
          </a:p>
        </p:txBody>
      </p:sp>
      <p:grpSp>
        <p:nvGrpSpPr>
          <p:cNvPr id="30" name="Group 29"/>
          <p:cNvGrpSpPr/>
          <p:nvPr/>
        </p:nvGrpSpPr>
        <p:grpSpPr>
          <a:xfrm>
            <a:off x="6765639" y="3660988"/>
            <a:ext cx="4819651" cy="3035553"/>
            <a:chOff x="4495800" y="3200400"/>
            <a:chExt cx="4819651" cy="3035553"/>
          </a:xfrm>
        </p:grpSpPr>
        <p:pic>
          <p:nvPicPr>
            <p:cNvPr id="4098"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495800" y="3200400"/>
              <a:ext cx="4819651" cy="3035553"/>
            </a:xfrm>
            <a:prstGeom prst="rect">
              <a:avLst/>
            </a:prstGeom>
            <a:noFill/>
            <a:ln w="9525">
              <a:noFill/>
              <a:miter lim="800000"/>
              <a:headEnd/>
              <a:tailEnd/>
            </a:ln>
          </p:spPr>
        </p:pic>
        <p:sp>
          <p:nvSpPr>
            <p:cNvPr id="9" name="TextBox 8"/>
            <p:cNvSpPr txBox="1"/>
            <p:nvPr/>
          </p:nvSpPr>
          <p:spPr>
            <a:xfrm>
              <a:off x="6019800" y="5181600"/>
              <a:ext cx="1371600"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1400" b="1" i="0" u="none" strike="noStrike" kern="1200" cap="none" spc="0" normalizeH="0" baseline="0" noProof="0" dirty="0">
                  <a:ln>
                    <a:noFill/>
                  </a:ln>
                  <a:solidFill>
                    <a:srgbClr val="FFFFFF"/>
                  </a:solidFill>
                  <a:effectLst/>
                  <a:uLnTx/>
                  <a:uFillTx/>
                  <a:latin typeface="Arial Nova Cond"/>
                  <a:ea typeface="+mn-ea"/>
                  <a:cs typeface="+mn-cs"/>
                </a:rPr>
                <a:t>Electrons</a:t>
              </a:r>
            </a:p>
          </p:txBody>
        </p:sp>
        <p:cxnSp>
          <p:nvCxnSpPr>
            <p:cNvPr id="14" name="Straight Connector 13"/>
            <p:cNvCxnSpPr/>
            <p:nvPr/>
          </p:nvCxnSpPr>
          <p:spPr>
            <a:xfrm>
              <a:off x="5750860" y="3316940"/>
              <a:ext cx="0" cy="2514600"/>
            </a:xfrm>
            <a:prstGeom prst="line">
              <a:avLst/>
            </a:prstGeom>
            <a:ln w="38100">
              <a:solidFill>
                <a:srgbClr val="C00000"/>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6799730" y="3505200"/>
              <a:ext cx="0" cy="2286000"/>
            </a:xfrm>
            <a:prstGeom prst="line">
              <a:avLst/>
            </a:prstGeom>
            <a:ln w="38100">
              <a:solidFill>
                <a:srgbClr val="C00000"/>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7467600" y="3505200"/>
              <a:ext cx="0" cy="2286000"/>
            </a:xfrm>
            <a:prstGeom prst="line">
              <a:avLst/>
            </a:prstGeom>
            <a:ln w="38100">
              <a:solidFill>
                <a:srgbClr val="C00000"/>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5638800" y="3200400"/>
              <a:ext cx="685800" cy="457200"/>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PT" sz="1400" b="0" i="0" u="none" strike="noStrike" kern="1200" cap="none" spc="0" normalizeH="0" baseline="0" noProof="0" dirty="0">
                  <a:ln>
                    <a:noFill/>
                  </a:ln>
                  <a:solidFill>
                    <a:srgbClr val="FFFFFF"/>
                  </a:solidFill>
                  <a:effectLst/>
                  <a:uLnTx/>
                  <a:uFillTx/>
                  <a:latin typeface="Arial Nova Cond"/>
                  <a:ea typeface="+mn-ea"/>
                  <a:cs typeface="+mn-cs"/>
                </a:rPr>
                <a:t>ISS</a:t>
              </a:r>
            </a:p>
          </p:txBody>
        </p:sp>
        <p:sp>
          <p:nvSpPr>
            <p:cNvPr id="22" name="Oval 21"/>
            <p:cNvSpPr/>
            <p:nvPr/>
          </p:nvSpPr>
          <p:spPr>
            <a:xfrm>
              <a:off x="6400800" y="3200400"/>
              <a:ext cx="762000" cy="457200"/>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PT" sz="1400" b="0" i="0" u="none" strike="noStrike" kern="1200" cap="none" spc="0" normalizeH="0" baseline="0" noProof="0" dirty="0">
                  <a:ln>
                    <a:noFill/>
                  </a:ln>
                  <a:solidFill>
                    <a:srgbClr val="FFFFFF"/>
                  </a:solidFill>
                  <a:effectLst/>
                  <a:uLnTx/>
                  <a:uFillTx/>
                  <a:latin typeface="Arial Nova Cond"/>
                  <a:ea typeface="+mn-ea"/>
                  <a:cs typeface="+mn-cs"/>
                </a:rPr>
                <a:t>Nav</a:t>
              </a:r>
            </a:p>
          </p:txBody>
        </p:sp>
        <p:sp>
          <p:nvSpPr>
            <p:cNvPr id="25" name="Oval 24"/>
            <p:cNvSpPr/>
            <p:nvPr/>
          </p:nvSpPr>
          <p:spPr>
            <a:xfrm>
              <a:off x="7315200" y="3200400"/>
              <a:ext cx="838200" cy="457200"/>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PT" sz="1400" b="0" i="0" u="none" strike="noStrike" kern="1200" cap="none" spc="0" normalizeH="0" baseline="0" noProof="0" dirty="0">
                  <a:ln>
                    <a:noFill/>
                  </a:ln>
                  <a:solidFill>
                    <a:srgbClr val="FFFFFF"/>
                  </a:solidFill>
                  <a:effectLst/>
                  <a:uLnTx/>
                  <a:uFillTx/>
                  <a:latin typeface="Arial Nova Cond"/>
                  <a:ea typeface="+mn-ea"/>
                  <a:cs typeface="+mn-cs"/>
                </a:rPr>
                <a:t>GEO</a:t>
              </a:r>
            </a:p>
          </p:txBody>
        </p:sp>
      </p:grpSp>
      <p:sp>
        <p:nvSpPr>
          <p:cNvPr id="31" name="TextBox 30"/>
          <p:cNvSpPr txBox="1"/>
          <p:nvPr/>
        </p:nvSpPr>
        <p:spPr>
          <a:xfrm>
            <a:off x="825363" y="1275531"/>
            <a:ext cx="7196858"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2400" b="0" i="0" u="none" strike="noStrike" kern="1200" cap="none" spc="0" normalizeH="0" baseline="0" noProof="0" dirty="0" err="1">
                <a:ln w="0"/>
                <a:solidFill>
                  <a:srgbClr val="E729A9"/>
                </a:solidFill>
                <a:effectLst>
                  <a:outerShdw blurRad="38100" dist="25400" dir="5400000" algn="ctr" rotWithShape="0">
                    <a:srgbClr val="6E747A">
                      <a:alpha val="43000"/>
                    </a:srgbClr>
                  </a:outerShdw>
                </a:effectLst>
                <a:uLnTx/>
                <a:uFillTx/>
                <a:latin typeface="Arial Nova Cond"/>
                <a:ea typeface="+mn-ea"/>
                <a:cs typeface="+mn-cs"/>
              </a:rPr>
              <a:t>Examples</a:t>
            </a:r>
            <a:r>
              <a:rPr kumimoji="0" lang="pt-PT" sz="2400" b="0" i="0" u="none" strike="noStrike" kern="1200" cap="none" spc="0" normalizeH="0" baseline="0" noProof="0" dirty="0">
                <a:ln w="0"/>
                <a:solidFill>
                  <a:srgbClr val="E729A9"/>
                </a:solidFill>
                <a:effectLst>
                  <a:outerShdw blurRad="38100" dist="25400" dir="5400000" algn="ctr" rotWithShape="0">
                    <a:srgbClr val="6E747A">
                      <a:alpha val="43000"/>
                    </a:srgbClr>
                  </a:outerShdw>
                </a:effectLst>
                <a:uLnTx/>
                <a:uFillTx/>
                <a:latin typeface="Arial Nova Cond"/>
                <a:ea typeface="+mn-ea"/>
                <a:cs typeface="+mn-cs"/>
              </a:rPr>
              <a:t> </a:t>
            </a:r>
            <a:r>
              <a:rPr kumimoji="0" lang="pt-PT" sz="2400" b="0" i="0" u="none" strike="noStrike" kern="1200" cap="none" spc="0" normalizeH="0" baseline="0" noProof="0" dirty="0" err="1">
                <a:ln w="0"/>
                <a:solidFill>
                  <a:srgbClr val="E729A9"/>
                </a:solidFill>
                <a:effectLst>
                  <a:outerShdw blurRad="38100" dist="25400" dir="5400000" algn="ctr" rotWithShape="0">
                    <a:srgbClr val="6E747A">
                      <a:alpha val="43000"/>
                    </a:srgbClr>
                  </a:outerShdw>
                </a:effectLst>
                <a:uLnTx/>
                <a:uFillTx/>
                <a:latin typeface="Arial Nova Cond"/>
                <a:ea typeface="+mn-ea"/>
                <a:cs typeface="+mn-cs"/>
              </a:rPr>
              <a:t>of</a:t>
            </a:r>
            <a:r>
              <a:rPr kumimoji="0" lang="pt-PT" sz="2400" b="0" i="0" u="none" strike="noStrike" kern="1200" cap="none" spc="0" normalizeH="0" baseline="0" noProof="0" dirty="0">
                <a:ln w="0"/>
                <a:solidFill>
                  <a:srgbClr val="E729A9"/>
                </a:solidFill>
                <a:effectLst>
                  <a:outerShdw blurRad="38100" dist="25400" dir="5400000" algn="ctr" rotWithShape="0">
                    <a:srgbClr val="6E747A">
                      <a:alpha val="43000"/>
                    </a:srgbClr>
                  </a:outerShdw>
                </a:effectLst>
                <a:uLnTx/>
                <a:uFillTx/>
                <a:latin typeface="Arial Nova Cond"/>
                <a:ea typeface="+mn-ea"/>
                <a:cs typeface="+mn-cs"/>
              </a:rPr>
              <a:t> </a:t>
            </a:r>
            <a:r>
              <a:rPr kumimoji="0" lang="pt-PT" sz="2400" b="0" i="0" u="none" strike="noStrike" kern="1200" cap="none" spc="0" normalizeH="0" baseline="0" noProof="0" dirty="0" err="1">
                <a:ln w="0"/>
                <a:solidFill>
                  <a:srgbClr val="E729A9"/>
                </a:solidFill>
                <a:effectLst>
                  <a:outerShdw blurRad="38100" dist="25400" dir="5400000" algn="ctr" rotWithShape="0">
                    <a:srgbClr val="6E747A">
                      <a:alpha val="43000"/>
                    </a:srgbClr>
                  </a:outerShdw>
                </a:effectLst>
                <a:uLnTx/>
                <a:uFillTx/>
                <a:latin typeface="Arial Nova Cond"/>
                <a:ea typeface="+mn-ea"/>
                <a:cs typeface="+mn-cs"/>
              </a:rPr>
              <a:t>models</a:t>
            </a:r>
            <a:r>
              <a:rPr kumimoji="0" lang="pt-PT" sz="2400" b="0" i="0" u="none" strike="noStrike" kern="1200" cap="none" spc="0" normalizeH="0" baseline="0" noProof="0" dirty="0">
                <a:ln w="0"/>
                <a:solidFill>
                  <a:srgbClr val="E729A9"/>
                </a:solidFill>
                <a:effectLst>
                  <a:outerShdw blurRad="38100" dist="25400" dir="5400000" algn="ctr" rotWithShape="0">
                    <a:srgbClr val="6E747A">
                      <a:alpha val="43000"/>
                    </a:srgbClr>
                  </a:outerShdw>
                </a:effectLst>
                <a:uLnTx/>
                <a:uFillTx/>
                <a:latin typeface="Arial Nova Cond"/>
                <a:ea typeface="+mn-ea"/>
                <a:cs typeface="+mn-cs"/>
              </a:rPr>
              <a:t>:  AP8, AE8  (</a:t>
            </a:r>
            <a:r>
              <a:rPr kumimoji="0" lang="pt-PT" sz="2400" b="0" i="0" u="none" strike="noStrike" kern="1200" cap="none" spc="0" normalizeH="0" baseline="0" noProof="0" dirty="0" err="1">
                <a:ln w="0"/>
                <a:solidFill>
                  <a:srgbClr val="E729A9"/>
                </a:solidFill>
                <a:effectLst>
                  <a:outerShdw blurRad="38100" dist="25400" dir="5400000" algn="ctr" rotWithShape="0">
                    <a:srgbClr val="6E747A">
                      <a:alpha val="43000"/>
                    </a:srgbClr>
                  </a:outerShdw>
                </a:effectLst>
                <a:uLnTx/>
                <a:uFillTx/>
                <a:latin typeface="Arial Nova Cond"/>
                <a:ea typeface="+mn-ea"/>
                <a:cs typeface="+mn-cs"/>
              </a:rPr>
              <a:t>but</a:t>
            </a:r>
            <a:r>
              <a:rPr kumimoji="0" lang="pt-PT" sz="2400" b="0" i="0" u="none" strike="noStrike" kern="1200" cap="none" spc="0" normalizeH="0" baseline="0" noProof="0" dirty="0">
                <a:ln w="0"/>
                <a:solidFill>
                  <a:srgbClr val="E729A9"/>
                </a:solidFill>
                <a:effectLst>
                  <a:outerShdw blurRad="38100" dist="25400" dir="5400000" algn="ctr" rotWithShape="0">
                    <a:srgbClr val="6E747A">
                      <a:alpha val="43000"/>
                    </a:srgbClr>
                  </a:outerShdw>
                </a:effectLst>
                <a:uLnTx/>
                <a:uFillTx/>
                <a:latin typeface="Arial Nova Cond"/>
                <a:ea typeface="+mn-ea"/>
                <a:cs typeface="+mn-cs"/>
              </a:rPr>
              <a:t> </a:t>
            </a:r>
            <a:r>
              <a:rPr kumimoji="0" lang="pt-PT" sz="2400" b="0" i="0" u="none" strike="noStrike" kern="1200" cap="none" spc="0" normalizeH="0" baseline="0" noProof="0" dirty="0" err="1">
                <a:ln w="0"/>
                <a:solidFill>
                  <a:srgbClr val="E729A9"/>
                </a:solidFill>
                <a:effectLst>
                  <a:outerShdw blurRad="38100" dist="25400" dir="5400000" algn="ctr" rotWithShape="0">
                    <a:srgbClr val="6E747A">
                      <a:alpha val="43000"/>
                    </a:srgbClr>
                  </a:outerShdw>
                </a:effectLst>
                <a:uLnTx/>
                <a:uFillTx/>
                <a:latin typeface="Arial Nova Cond"/>
                <a:ea typeface="+mn-ea"/>
                <a:cs typeface="+mn-cs"/>
              </a:rPr>
              <a:t>there</a:t>
            </a:r>
            <a:r>
              <a:rPr kumimoji="0" lang="pt-PT" sz="2400" b="0" i="0" u="none" strike="noStrike" kern="1200" cap="none" spc="0" normalizeH="0" baseline="0" noProof="0" dirty="0">
                <a:ln w="0"/>
                <a:solidFill>
                  <a:srgbClr val="E729A9"/>
                </a:solidFill>
                <a:effectLst>
                  <a:outerShdw blurRad="38100" dist="25400" dir="5400000" algn="ctr" rotWithShape="0">
                    <a:srgbClr val="6E747A">
                      <a:alpha val="43000"/>
                    </a:srgbClr>
                  </a:outerShdw>
                </a:effectLst>
                <a:uLnTx/>
                <a:uFillTx/>
                <a:latin typeface="Arial Nova Cond"/>
                <a:ea typeface="+mn-ea"/>
                <a:cs typeface="+mn-cs"/>
              </a:rPr>
              <a:t> are more…)</a:t>
            </a:r>
          </a:p>
        </p:txBody>
      </p:sp>
      <p:sp>
        <p:nvSpPr>
          <p:cNvPr id="3" name="TextBox 2">
            <a:extLst>
              <a:ext uri="{FF2B5EF4-FFF2-40B4-BE49-F238E27FC236}">
                <a16:creationId xmlns:a16="http://schemas.microsoft.com/office/drawing/2014/main" id="{96CED7E6-533A-4009-8A2F-634C57B4A76E}"/>
              </a:ext>
            </a:extLst>
          </p:cNvPr>
          <p:cNvSpPr txBox="1"/>
          <p:nvPr/>
        </p:nvSpPr>
        <p:spPr>
          <a:xfrm>
            <a:off x="6669412" y="3190210"/>
            <a:ext cx="1737022"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PT" sz="2400" b="0" i="0" u="none" strike="noStrike" kern="1200" cap="none" spc="0" normalizeH="0" baseline="0" noProof="0" dirty="0" err="1">
                <a:ln>
                  <a:noFill/>
                </a:ln>
                <a:solidFill>
                  <a:srgbClr val="FFFFFF"/>
                </a:solidFill>
                <a:effectLst/>
                <a:uLnTx/>
                <a:uFillTx/>
                <a:latin typeface="Arial Nova Cond"/>
                <a:ea typeface="+mn-ea"/>
                <a:cs typeface="+mn-cs"/>
              </a:rPr>
              <a:t>electrons</a:t>
            </a:r>
            <a:endParaRPr kumimoji="0" lang="pt-PT" sz="2400" b="0" i="0" u="none" strike="noStrike" kern="1200" cap="none" spc="0" normalizeH="0" baseline="0" noProof="0" dirty="0">
              <a:ln>
                <a:noFill/>
              </a:ln>
              <a:solidFill>
                <a:srgbClr val="FFFFFF"/>
              </a:solidFill>
              <a:effectLst/>
              <a:uLnTx/>
              <a:uFillTx/>
              <a:latin typeface="Arial Nova Cond"/>
              <a:ea typeface="+mn-ea"/>
              <a:cs typeface="+mn-cs"/>
            </a:endParaRPr>
          </a:p>
        </p:txBody>
      </p:sp>
      <p:sp>
        <p:nvSpPr>
          <p:cNvPr id="6" name="Footer Placeholder 5">
            <a:extLst>
              <a:ext uri="{FF2B5EF4-FFF2-40B4-BE49-F238E27FC236}">
                <a16:creationId xmlns:a16="http://schemas.microsoft.com/office/drawing/2014/main" id="{A5B04C7B-FCB2-C66C-4C6F-276A1B34D111}"/>
              </a:ext>
            </a:extLst>
          </p:cNvPr>
          <p:cNvSpPr>
            <a:spLocks noGrp="1"/>
          </p:cNvSpPr>
          <p:nvPr>
            <p:ph type="ftr" sz="quarter" idx="11"/>
          </p:nvPr>
        </p:nvSpPr>
        <p:spPr/>
        <p:txBody>
          <a:bodyPr/>
          <a:lstStyle/>
          <a:p>
            <a:r>
              <a:rPr lang="en-US"/>
              <a:t>LIP Internship Program 2026</a:t>
            </a:r>
          </a:p>
        </p:txBody>
      </p:sp>
      <p:sp>
        <p:nvSpPr>
          <p:cNvPr id="5" name="Slide Number Placeholder 4">
            <a:extLst>
              <a:ext uri="{FF2B5EF4-FFF2-40B4-BE49-F238E27FC236}">
                <a16:creationId xmlns:a16="http://schemas.microsoft.com/office/drawing/2014/main" id="{2B711FFD-4FBE-BD4C-AA17-9F07F6F306D3}"/>
              </a:ext>
            </a:extLst>
          </p:cNvPr>
          <p:cNvSpPr>
            <a:spLocks noGrp="1"/>
          </p:cNvSpPr>
          <p:nvPr>
            <p:ph type="sldNum" sz="quarter" idx="12"/>
          </p:nvPr>
        </p:nvSpPr>
        <p:spPr/>
        <p:txBody>
          <a:bodyPr/>
          <a:lstStyle/>
          <a:p>
            <a:fld id="{D643A852-0206-46AC-B0EB-645612933129}" type="slidenum">
              <a:rPr lang="en-US" smtClean="0"/>
              <a:t>9</a:t>
            </a:fld>
            <a:endParaRPr lang="en-US"/>
          </a:p>
        </p:txBody>
      </p:sp>
    </p:spTree>
    <p:extLst>
      <p:ext uri="{BB962C8B-B14F-4D97-AF65-F5344CB8AC3E}">
        <p14:creationId xmlns:p14="http://schemas.microsoft.com/office/powerpoint/2010/main" val="1906702786"/>
      </p:ext>
    </p:extLst>
  </p:cSld>
  <p:clrMapOvr>
    <a:masterClrMapping/>
  </p:clrMapOvr>
</p:sld>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9.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2_Ardósia">
  <a:themeElements>
    <a:clrScheme name="Personalizado 2">
      <a:dk1>
        <a:srgbClr val="FFFFFF"/>
      </a:dk1>
      <a:lt1>
        <a:srgbClr val="FFFFFF"/>
      </a:lt1>
      <a:dk2>
        <a:srgbClr val="D1A375"/>
      </a:dk2>
      <a:lt2>
        <a:srgbClr val="FFFFFF"/>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Ardósia">
      <a:majorFont>
        <a:latin typeface="Calisto MT"/>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rdósia">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11.xml><?xml version="1.0" encoding="utf-8"?>
<a:theme xmlns:a="http://schemas.openxmlformats.org/drawingml/2006/main" name="Ion Boardroom">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12.xml><?xml version="1.0" encoding="utf-8"?>
<a:theme xmlns:a="http://schemas.openxmlformats.org/drawingml/2006/main" name="Tema do Office">
  <a:themeElements>
    <a:clrScheme name="Tema do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o Offic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pt-PT"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pt-PT"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lnDef>
  </a:objectDefaults>
  <a:extraClrSchemeLst>
    <a:extraClrScheme>
      <a:clrScheme name="Tema do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o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o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o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o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o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o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3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2_Tema do Office">
  <a:themeElements>
    <a:clrScheme name="Tema do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o Offic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pt-PT"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pt-PT"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lnDef>
  </a:objectDefaults>
  <a:extraClrSchemeLst>
    <a:extraClrScheme>
      <a:clrScheme name="Tema do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o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o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o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o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o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o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1_Tema do Office">
  <a:themeElements>
    <a:clrScheme name="Tema do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o Offic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pt-PT"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pt-PT"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lnDef>
  </a:objectDefaults>
  <a:extraClrSchemeLst>
    <a:extraClrScheme>
      <a:clrScheme name="Tema do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o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o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o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o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o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o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4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Ardósia">
  <a:themeElements>
    <a:clrScheme name="Personalizado 2">
      <a:dk1>
        <a:srgbClr val="FFFFFF"/>
      </a:dk1>
      <a:lt1>
        <a:srgbClr val="FFFFFF"/>
      </a:lt1>
      <a:dk2>
        <a:srgbClr val="D1A375"/>
      </a:dk2>
      <a:lt2>
        <a:srgbClr val="FFFFFF"/>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Ardósia">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rdósia">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3.xml><?xml version="1.0" encoding="utf-8"?>
<a:theme xmlns:a="http://schemas.openxmlformats.org/drawingml/2006/main" name="3_Generic">
  <a:themeElements>
    <a:clrScheme name="Generic 2">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FFCC66"/>
      </a:folHlink>
    </a:clrScheme>
    <a:fontScheme name="Generic">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bg2"/>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bg2"/>
            </a:solidFill>
            <a:effectLst/>
            <a:latin typeface="Arial" charset="0"/>
          </a:defRPr>
        </a:defPPr>
      </a:lstStyle>
    </a:lnDef>
  </a:objectDefaults>
  <a:extraClrSchemeLst>
    <a:extraClrScheme>
      <a:clrScheme name="Generic 1">
        <a:dk1>
          <a:srgbClr val="800000"/>
        </a:dk1>
        <a:lt1>
          <a:srgbClr val="FFFFFF"/>
        </a:lt1>
        <a:dk2>
          <a:srgbClr val="000000"/>
        </a:dk2>
        <a:lt2>
          <a:srgbClr val="FFFFCC"/>
        </a:lt2>
        <a:accent1>
          <a:srgbClr val="777777"/>
        </a:accent1>
        <a:accent2>
          <a:srgbClr val="0033CC"/>
        </a:accent2>
        <a:accent3>
          <a:srgbClr val="AAAAAA"/>
        </a:accent3>
        <a:accent4>
          <a:srgbClr val="DADADA"/>
        </a:accent4>
        <a:accent5>
          <a:srgbClr val="BDBDBD"/>
        </a:accent5>
        <a:accent6>
          <a:srgbClr val="002DB9"/>
        </a:accent6>
        <a:hlink>
          <a:srgbClr val="800000"/>
        </a:hlink>
        <a:folHlink>
          <a:srgbClr val="660066"/>
        </a:folHlink>
      </a:clrScheme>
      <a:clrMap bg1="dk2" tx1="lt1" bg2="dk1" tx2="lt2" accent1="accent1" accent2="accent2" accent3="accent3" accent4="accent4" accent5="accent5" accent6="accent6" hlink="hlink" folHlink="folHlink"/>
    </a:extraClrScheme>
    <a:extraClrScheme>
      <a:clrScheme name="Generic 2">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FFCC66"/>
        </a:folHlink>
      </a:clrScheme>
      <a:clrMap bg1="lt1" tx1="dk1" bg2="lt2" tx2="dk2" accent1="accent1" accent2="accent2" accent3="accent3" accent4="accent4" accent5="accent5" accent6="accent6" hlink="hlink" folHlink="folHlink"/>
    </a:extraClrScheme>
    <a:extraClrScheme>
      <a:clrScheme name="Generic 3">
        <a:dk1>
          <a:srgbClr val="000000"/>
        </a:dk1>
        <a:lt1>
          <a:srgbClr val="FFFFFF"/>
        </a:lt1>
        <a:dk2>
          <a:srgbClr val="000000"/>
        </a:dk2>
        <a:lt2>
          <a:srgbClr val="CBCBCB"/>
        </a:lt2>
        <a:accent1>
          <a:srgbClr val="C0C0C0"/>
        </a:accent1>
        <a:accent2>
          <a:srgbClr val="DDDDDD"/>
        </a:accent2>
        <a:accent3>
          <a:srgbClr val="FFFFFF"/>
        </a:accent3>
        <a:accent4>
          <a:srgbClr val="000000"/>
        </a:accent4>
        <a:accent5>
          <a:srgbClr val="DCDCDC"/>
        </a:accent5>
        <a:accent6>
          <a:srgbClr val="C8C8C8"/>
        </a:accent6>
        <a:hlink>
          <a:srgbClr val="5F5F5F"/>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Ardósia">
  <a:themeElements>
    <a:clrScheme name="Personalizado 2">
      <a:dk1>
        <a:srgbClr val="FFFFFF"/>
      </a:dk1>
      <a:lt1>
        <a:srgbClr val="FFFFFF"/>
      </a:lt1>
      <a:dk2>
        <a:srgbClr val="D1A375"/>
      </a:dk2>
      <a:lt2>
        <a:srgbClr val="FFFFFF"/>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Ardósia">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rdósia">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5.xml><?xml version="1.0" encoding="utf-8"?>
<a:theme xmlns:a="http://schemas.openxmlformats.org/drawingml/2006/main" name="TornVTI">
  <a:themeElements>
    <a:clrScheme name="AnalogousFromDarkSeedLeftStep">
      <a:dk1>
        <a:srgbClr val="000000"/>
      </a:dk1>
      <a:lt1>
        <a:srgbClr val="FFFFFF"/>
      </a:lt1>
      <a:dk2>
        <a:srgbClr val="171734"/>
      </a:dk2>
      <a:lt2>
        <a:srgbClr val="F0F3F1"/>
      </a:lt2>
      <a:accent1>
        <a:srgbClr val="E729A9"/>
      </a:accent1>
      <a:accent2>
        <a:srgbClr val="C417D5"/>
      </a:accent2>
      <a:accent3>
        <a:srgbClr val="8729E7"/>
      </a:accent3>
      <a:accent4>
        <a:srgbClr val="3528D8"/>
      </a:accent4>
      <a:accent5>
        <a:srgbClr val="296AE7"/>
      </a:accent5>
      <a:accent6>
        <a:srgbClr val="17A7D5"/>
      </a:accent6>
      <a:hlink>
        <a:srgbClr val="3F55BF"/>
      </a:hlink>
      <a:folHlink>
        <a:srgbClr val="7F7F7F"/>
      </a:folHlink>
    </a:clrScheme>
    <a:fontScheme name="Torn">
      <a:majorFont>
        <a:latin typeface="Impact"/>
        <a:ea typeface=""/>
        <a:cs typeface=""/>
      </a:majorFont>
      <a:minorFont>
        <a:latin typeface="Arial Nova Co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rnVTI" id="{D93270A2-BAD7-4DCC-9D1D-3427EACCFA88}" vid="{1B17486C-9B79-43FC-98F9-5BF7AA5600D2}"/>
    </a:ext>
  </a:extLst>
</a:theme>
</file>

<file path=ppt/theme/theme6.xml><?xml version="1.0" encoding="utf-8"?>
<a:theme xmlns:a="http://schemas.openxmlformats.org/drawingml/2006/main" name="Generic">
  <a:themeElements>
    <a:clrScheme name="Generic 2">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FFCC66"/>
      </a:folHlink>
    </a:clrScheme>
    <a:fontScheme name="Generic">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bg2"/>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bg2"/>
            </a:solidFill>
            <a:effectLst/>
            <a:latin typeface="Arial" charset="0"/>
          </a:defRPr>
        </a:defPPr>
      </a:lstStyle>
    </a:lnDef>
  </a:objectDefaults>
  <a:extraClrSchemeLst>
    <a:extraClrScheme>
      <a:clrScheme name="Generic 1">
        <a:dk1>
          <a:srgbClr val="800000"/>
        </a:dk1>
        <a:lt1>
          <a:srgbClr val="FFFFFF"/>
        </a:lt1>
        <a:dk2>
          <a:srgbClr val="000000"/>
        </a:dk2>
        <a:lt2>
          <a:srgbClr val="FFFFCC"/>
        </a:lt2>
        <a:accent1>
          <a:srgbClr val="777777"/>
        </a:accent1>
        <a:accent2>
          <a:srgbClr val="0033CC"/>
        </a:accent2>
        <a:accent3>
          <a:srgbClr val="AAAAAA"/>
        </a:accent3>
        <a:accent4>
          <a:srgbClr val="DADADA"/>
        </a:accent4>
        <a:accent5>
          <a:srgbClr val="BDBDBD"/>
        </a:accent5>
        <a:accent6>
          <a:srgbClr val="002DB9"/>
        </a:accent6>
        <a:hlink>
          <a:srgbClr val="800000"/>
        </a:hlink>
        <a:folHlink>
          <a:srgbClr val="660066"/>
        </a:folHlink>
      </a:clrScheme>
      <a:clrMap bg1="dk2" tx1="lt1" bg2="dk1" tx2="lt2" accent1="accent1" accent2="accent2" accent3="accent3" accent4="accent4" accent5="accent5" accent6="accent6" hlink="hlink" folHlink="folHlink"/>
    </a:extraClrScheme>
    <a:extraClrScheme>
      <a:clrScheme name="Generic 2">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FFCC66"/>
        </a:folHlink>
      </a:clrScheme>
      <a:clrMap bg1="lt1" tx1="dk1" bg2="lt2" tx2="dk2" accent1="accent1" accent2="accent2" accent3="accent3" accent4="accent4" accent5="accent5" accent6="accent6" hlink="hlink" folHlink="folHlink"/>
    </a:extraClrScheme>
    <a:extraClrScheme>
      <a:clrScheme name="Generic 3">
        <a:dk1>
          <a:srgbClr val="000000"/>
        </a:dk1>
        <a:lt1>
          <a:srgbClr val="FFFFFF"/>
        </a:lt1>
        <a:dk2>
          <a:srgbClr val="000000"/>
        </a:dk2>
        <a:lt2>
          <a:srgbClr val="CBCBCB"/>
        </a:lt2>
        <a:accent1>
          <a:srgbClr val="C0C0C0"/>
        </a:accent1>
        <a:accent2>
          <a:srgbClr val="DDDDDD"/>
        </a:accent2>
        <a:accent3>
          <a:srgbClr val="FFFFFF"/>
        </a:accent3>
        <a:accent4>
          <a:srgbClr val="000000"/>
        </a:accent4>
        <a:accent5>
          <a:srgbClr val="DCDCDC"/>
        </a:accent5>
        <a:accent6>
          <a:srgbClr val="C8C8C8"/>
        </a:accent6>
        <a:hlink>
          <a:srgbClr val="5F5F5F"/>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Generic 1">
    <a:dk1>
      <a:srgbClr val="800000"/>
    </a:dk1>
    <a:lt1>
      <a:srgbClr val="FFFFFF"/>
    </a:lt1>
    <a:dk2>
      <a:srgbClr val="000000"/>
    </a:dk2>
    <a:lt2>
      <a:srgbClr val="FFFFCC"/>
    </a:lt2>
    <a:accent1>
      <a:srgbClr val="777777"/>
    </a:accent1>
    <a:accent2>
      <a:srgbClr val="0033CC"/>
    </a:accent2>
    <a:accent3>
      <a:srgbClr val="AAAAAA"/>
    </a:accent3>
    <a:accent4>
      <a:srgbClr val="DADADA"/>
    </a:accent4>
    <a:accent5>
      <a:srgbClr val="BDBDBD"/>
    </a:accent5>
    <a:accent6>
      <a:srgbClr val="002DB9"/>
    </a:accent6>
    <a:hlink>
      <a:srgbClr val="800000"/>
    </a:hlink>
    <a:folHlink>
      <a:srgbClr val="660066"/>
    </a:folHlink>
  </a:clrScheme>
</a:themeOverride>
</file>

<file path=ppt/theme/themeOverride2.xml><?xml version="1.0" encoding="utf-8"?>
<a:themeOverride xmlns:a="http://schemas.openxmlformats.org/drawingml/2006/main">
  <a:clrScheme name="Generic 1">
    <a:dk1>
      <a:srgbClr val="800000"/>
    </a:dk1>
    <a:lt1>
      <a:srgbClr val="FFFFFF"/>
    </a:lt1>
    <a:dk2>
      <a:srgbClr val="000000"/>
    </a:dk2>
    <a:lt2>
      <a:srgbClr val="FFFFCC"/>
    </a:lt2>
    <a:accent1>
      <a:srgbClr val="777777"/>
    </a:accent1>
    <a:accent2>
      <a:srgbClr val="0033CC"/>
    </a:accent2>
    <a:accent3>
      <a:srgbClr val="AAAAAA"/>
    </a:accent3>
    <a:accent4>
      <a:srgbClr val="DADADA"/>
    </a:accent4>
    <a:accent5>
      <a:srgbClr val="BDBDBD"/>
    </a:accent5>
    <a:accent6>
      <a:srgbClr val="002DB9"/>
    </a:accent6>
    <a:hlink>
      <a:srgbClr val="800000"/>
    </a:hlink>
    <a:folHlink>
      <a:srgbClr val="660066"/>
    </a:folHlink>
  </a:clrScheme>
</a:themeOverride>
</file>

<file path=docProps/app.xml><?xml version="1.0" encoding="utf-8"?>
<Properties xmlns="http://schemas.openxmlformats.org/officeDocument/2006/extended-properties" xmlns:vt="http://schemas.openxmlformats.org/officeDocument/2006/docPropsVTypes">
  <TotalTime>36926</TotalTime>
  <Words>2466</Words>
  <Application>Microsoft Office PowerPoint</Application>
  <PresentationFormat>Widescreen</PresentationFormat>
  <Paragraphs>367</Paragraphs>
  <Slides>46</Slides>
  <Notes>18</Notes>
  <HiddenSlides>3</HiddenSlides>
  <MMClips>3</MMClips>
  <ScaleCrop>false</ScaleCrop>
  <HeadingPairs>
    <vt:vector size="6" baseType="variant">
      <vt:variant>
        <vt:lpstr>Fonts Used</vt:lpstr>
      </vt:variant>
      <vt:variant>
        <vt:i4>22</vt:i4>
      </vt:variant>
      <vt:variant>
        <vt:lpstr>Theme</vt:lpstr>
      </vt:variant>
      <vt:variant>
        <vt:i4>16</vt:i4>
      </vt:variant>
      <vt:variant>
        <vt:lpstr>Slide Titles</vt:lpstr>
      </vt:variant>
      <vt:variant>
        <vt:i4>46</vt:i4>
      </vt:variant>
    </vt:vector>
  </HeadingPairs>
  <TitlesOfParts>
    <vt:vector size="84" baseType="lpstr">
      <vt:lpstr>-apple-system</vt:lpstr>
      <vt:lpstr>Arial</vt:lpstr>
      <vt:lpstr>Arial Nova Cond</vt:lpstr>
      <vt:lpstr>Arial Rounded MT Bold</vt:lpstr>
      <vt:lpstr>Berlin Sans FB Demi</vt:lpstr>
      <vt:lpstr>Calibri</vt:lpstr>
      <vt:lpstr>Calibri Light</vt:lpstr>
      <vt:lpstr>Calisto MT</vt:lpstr>
      <vt:lpstr>Cambria Math</vt:lpstr>
      <vt:lpstr>Century Gothic</vt:lpstr>
      <vt:lpstr>Impact</vt:lpstr>
      <vt:lpstr>Inter</vt:lpstr>
      <vt:lpstr>Inter Var</vt:lpstr>
      <vt:lpstr>Open Sans</vt:lpstr>
      <vt:lpstr>Rockwell</vt:lpstr>
      <vt:lpstr>Symbol</vt:lpstr>
      <vt:lpstr>Times New Roman</vt:lpstr>
      <vt:lpstr>Titillium Web</vt:lpstr>
      <vt:lpstr>Verdana</vt:lpstr>
      <vt:lpstr>Wingdings</vt:lpstr>
      <vt:lpstr>Wingdings 2</vt:lpstr>
      <vt:lpstr>Wingdings 3</vt:lpstr>
      <vt:lpstr>Office Theme</vt:lpstr>
      <vt:lpstr>Ardósia</vt:lpstr>
      <vt:lpstr>3_Generic</vt:lpstr>
      <vt:lpstr>1_Ardósia</vt:lpstr>
      <vt:lpstr>TornVTI</vt:lpstr>
      <vt:lpstr>Generic</vt:lpstr>
      <vt:lpstr>1_Office Theme</vt:lpstr>
      <vt:lpstr>2_Office Theme</vt:lpstr>
      <vt:lpstr>Custom Design</vt:lpstr>
      <vt:lpstr>2_Ardósia</vt:lpstr>
      <vt:lpstr>Ion Boardroom</vt:lpstr>
      <vt:lpstr>Tema do Office</vt:lpstr>
      <vt:lpstr>3_Office Theme</vt:lpstr>
      <vt:lpstr>2_Tema do Office</vt:lpstr>
      <vt:lpstr>1_Tema do Office</vt:lpstr>
      <vt:lpstr>4_Office Theme</vt:lpstr>
      <vt:lpstr>Radiation Environment in Space </vt:lpstr>
      <vt:lpstr>PowerPoint Presentation</vt:lpstr>
      <vt:lpstr>GCR and Solar cycle activity</vt:lpstr>
      <vt:lpstr>SEP – Solar energetic particles</vt:lpstr>
      <vt:lpstr>SEP - Eventos solares</vt:lpstr>
      <vt:lpstr>PowerPoint Presentation</vt:lpstr>
      <vt:lpstr>The Magnetosphere: an invisible shield </vt:lpstr>
      <vt:lpstr>Earth radiation belts</vt:lpstr>
      <vt:lpstr>Earth Radiation Belt Models</vt:lpstr>
      <vt:lpstr>Aurora</vt:lpstr>
      <vt:lpstr>Radiation effects in Earth orbits</vt:lpstr>
      <vt:lpstr>PowerPoint Presentation</vt:lpstr>
      <vt:lpstr>PowerPoint Presentation</vt:lpstr>
      <vt:lpstr>PowerPoint Presentation</vt:lpstr>
      <vt:lpstr>Mars</vt:lpstr>
      <vt:lpstr>PowerPoint Presentation</vt:lpstr>
      <vt:lpstr>PowerPoint Presentation</vt:lpstr>
      <vt:lpstr>PowerPoint Presentation</vt:lpstr>
      <vt:lpstr>30 days on Mars</vt:lpstr>
      <vt:lpstr>PowerPoint Presentation</vt:lpstr>
      <vt:lpstr>Jupiter</vt:lpstr>
      <vt:lpstr>JUICE  ESA L-Mission to the Jovian System  </vt:lpstr>
      <vt:lpstr>PowerPoint Presentation</vt:lpstr>
      <vt:lpstr>Very Hard Electron Spectrum</vt:lpstr>
      <vt:lpstr>JUICE JUpiter  ICy moons Explorer   Exploring the emergence of habitable worlds around gas giants</vt:lpstr>
      <vt:lpstr>The radiation environment in the solar system: Jupiter</vt:lpstr>
      <vt:lpstr>PowerPoint Presentation</vt:lpstr>
      <vt:lpstr>PowerPoint Presentation</vt:lpstr>
      <vt:lpstr>RADEM – RADiation hard Electron Monitor</vt:lpstr>
      <vt:lpstr>RADEM – Cruise Phase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BERM + Artemis II</vt:lpstr>
      <vt:lpstr>PowerPoint Presentation</vt:lpstr>
      <vt:lpstr>SpaceRad @LIP  </vt:lpstr>
      <vt:lpstr>Backup slides</vt:lpstr>
      <vt:lpstr>Solar Wind</vt:lpstr>
      <vt:lpstr>Solar Magnetic Field</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Radiation Environment in Space </dc:title>
  <dc:creator>Rui Cardoso</dc:creator>
  <cp:lastModifiedBy>Luisa Arruda</cp:lastModifiedBy>
  <cp:revision>48</cp:revision>
  <dcterms:created xsi:type="dcterms:W3CDTF">2022-07-11T09:45:35Z</dcterms:created>
  <dcterms:modified xsi:type="dcterms:W3CDTF">2026-07-08T16:31:35Z</dcterms:modified>
</cp:coreProperties>
</file>