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7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8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theme/theme9.xml" ContentType="application/vnd.openxmlformats-officedocument.them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theme/theme10.xml" ContentType="application/vnd.openxmlformats-officedocument.theme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theme/theme11.xml" ContentType="application/vnd.openxmlformats-officedocument.theme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2.xml" ContentType="application/vnd.openxmlformats-officedocument.them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3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4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theme/theme15.xml" ContentType="application/vnd.openxmlformats-officedocument.theme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theme/theme16.xml" ContentType="application/vnd.openxmlformats-officedocument.theme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theme/theme17.xml" ContentType="application/vnd.openxmlformats-officedocument.them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theme/theme18.xml" ContentType="application/vnd.openxmlformats-officedocument.them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theme/themeOverride1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9" r:id="rId1"/>
    <p:sldMasterId id="2147484038" r:id="rId2"/>
    <p:sldMasterId id="2147484095" r:id="rId3"/>
    <p:sldMasterId id="2147484108" r:id="rId4"/>
    <p:sldMasterId id="2147484144" r:id="rId5"/>
    <p:sldMasterId id="2147484156" r:id="rId6"/>
    <p:sldMasterId id="2147484181" r:id="rId7"/>
    <p:sldMasterId id="2147484193" r:id="rId8"/>
    <p:sldMasterId id="2147484273" r:id="rId9"/>
    <p:sldMasterId id="2147484287" r:id="rId10"/>
    <p:sldMasterId id="2147484300" r:id="rId11"/>
    <p:sldMasterId id="2147484313" r:id="rId12"/>
    <p:sldMasterId id="2147484366" r:id="rId13"/>
    <p:sldMasterId id="2147484378" r:id="rId14"/>
    <p:sldMasterId id="2147484407" r:id="rId15"/>
    <p:sldMasterId id="2147484444" r:id="rId16"/>
    <p:sldMasterId id="2147484457" r:id="rId17"/>
    <p:sldMasterId id="2147484474" r:id="rId18"/>
    <p:sldMasterId id="2147484488" r:id="rId19"/>
  </p:sldMasterIdLst>
  <p:notesMasterIdLst>
    <p:notesMasterId r:id="rId75"/>
  </p:notesMasterIdLst>
  <p:sldIdLst>
    <p:sldId id="453" r:id="rId20"/>
    <p:sldId id="420" r:id="rId21"/>
    <p:sldId id="421" r:id="rId22"/>
    <p:sldId id="422" r:id="rId23"/>
    <p:sldId id="423" r:id="rId24"/>
    <p:sldId id="424" r:id="rId25"/>
    <p:sldId id="425" r:id="rId26"/>
    <p:sldId id="645" r:id="rId27"/>
    <p:sldId id="362" r:id="rId28"/>
    <p:sldId id="363" r:id="rId29"/>
    <p:sldId id="364" r:id="rId30"/>
    <p:sldId id="649" r:id="rId31"/>
    <p:sldId id="365" r:id="rId32"/>
    <p:sldId id="650" r:id="rId33"/>
    <p:sldId id="651" r:id="rId34"/>
    <p:sldId id="375" r:id="rId35"/>
    <p:sldId id="403" r:id="rId36"/>
    <p:sldId id="376" r:id="rId37"/>
    <p:sldId id="397" r:id="rId38"/>
    <p:sldId id="634" r:id="rId39"/>
    <p:sldId id="377" r:id="rId40"/>
    <p:sldId id="378" r:id="rId41"/>
    <p:sldId id="418" r:id="rId42"/>
    <p:sldId id="426" r:id="rId43"/>
    <p:sldId id="380" r:id="rId44"/>
    <p:sldId id="574" r:id="rId45"/>
    <p:sldId id="646" r:id="rId46"/>
    <p:sldId id="647" r:id="rId47"/>
    <p:sldId id="648" r:id="rId48"/>
    <p:sldId id="383" r:id="rId49"/>
    <p:sldId id="636" r:id="rId50"/>
    <p:sldId id="339" r:id="rId51"/>
    <p:sldId id="320" r:id="rId52"/>
    <p:sldId id="414" r:id="rId53"/>
    <p:sldId id="393" r:id="rId54"/>
    <p:sldId id="407" r:id="rId55"/>
    <p:sldId id="301" r:id="rId56"/>
    <p:sldId id="303" r:id="rId57"/>
    <p:sldId id="304" r:id="rId58"/>
    <p:sldId id="305" r:id="rId59"/>
    <p:sldId id="357" r:id="rId60"/>
    <p:sldId id="367" r:id="rId61"/>
    <p:sldId id="368" r:id="rId62"/>
    <p:sldId id="404" r:id="rId63"/>
    <p:sldId id="309" r:id="rId64"/>
    <p:sldId id="360" r:id="rId65"/>
    <p:sldId id="419" r:id="rId66"/>
    <p:sldId id="323" r:id="rId67"/>
    <p:sldId id="345" r:id="rId68"/>
    <p:sldId id="415" r:id="rId69"/>
    <p:sldId id="416" r:id="rId70"/>
    <p:sldId id="417" r:id="rId71"/>
    <p:sldId id="637" r:id="rId72"/>
    <p:sldId id="361" r:id="rId73"/>
    <p:sldId id="638" r:id="rId7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Comic Sans MS" charset="0"/>
        <a:ea typeface="+mn-ea"/>
        <a:cs typeface="+mn-cs"/>
      </a:defRPr>
    </a:lvl1pPr>
    <a:lvl2pPr marL="455613" indent="1588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Comic Sans MS" charset="0"/>
        <a:ea typeface="+mn-ea"/>
        <a:cs typeface="+mn-cs"/>
      </a:defRPr>
    </a:lvl2pPr>
    <a:lvl3pPr marL="912813" indent="1588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Comic Sans MS" charset="0"/>
        <a:ea typeface="+mn-ea"/>
        <a:cs typeface="+mn-cs"/>
      </a:defRPr>
    </a:lvl3pPr>
    <a:lvl4pPr marL="1370013" indent="1588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Comic Sans MS" charset="0"/>
        <a:ea typeface="+mn-ea"/>
        <a:cs typeface="+mn-cs"/>
      </a:defRPr>
    </a:lvl4pPr>
    <a:lvl5pPr marL="1827213" indent="1588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Comic Sans MS" charset="0"/>
        <a:ea typeface="+mn-ea"/>
        <a:cs typeface="+mn-cs"/>
      </a:defRPr>
    </a:lvl5pPr>
    <a:lvl6pPr marL="2286000" algn="l" defTabSz="457200" rtl="0" eaLnBrk="1" latinLnBrk="0" hangingPunct="1">
      <a:defRPr sz="2000" kern="1200">
        <a:solidFill>
          <a:schemeClr val="tx1"/>
        </a:solidFill>
        <a:latin typeface="Comic Sans MS" charset="0"/>
        <a:ea typeface="+mn-ea"/>
        <a:cs typeface="+mn-cs"/>
      </a:defRPr>
    </a:lvl6pPr>
    <a:lvl7pPr marL="2743200" algn="l" defTabSz="457200" rtl="0" eaLnBrk="1" latinLnBrk="0" hangingPunct="1">
      <a:defRPr sz="2000" kern="1200">
        <a:solidFill>
          <a:schemeClr val="tx1"/>
        </a:solidFill>
        <a:latin typeface="Comic Sans MS" charset="0"/>
        <a:ea typeface="+mn-ea"/>
        <a:cs typeface="+mn-cs"/>
      </a:defRPr>
    </a:lvl7pPr>
    <a:lvl8pPr marL="3200400" algn="l" defTabSz="457200" rtl="0" eaLnBrk="1" latinLnBrk="0" hangingPunct="1">
      <a:defRPr sz="2000" kern="1200">
        <a:solidFill>
          <a:schemeClr val="tx1"/>
        </a:solidFill>
        <a:latin typeface="Comic Sans MS" charset="0"/>
        <a:ea typeface="+mn-ea"/>
        <a:cs typeface="+mn-cs"/>
      </a:defRPr>
    </a:lvl8pPr>
    <a:lvl9pPr marL="3657600" algn="l" defTabSz="457200" rtl="0" eaLnBrk="1" latinLnBrk="0" hangingPunct="1">
      <a:defRPr sz="2000" kern="1200">
        <a:solidFill>
          <a:schemeClr val="tx1"/>
        </a:solidFill>
        <a:latin typeface="Comic Sans MS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9F1B3"/>
    <a:srgbClr val="7F7F7F"/>
    <a:srgbClr val="FF00FF"/>
    <a:srgbClr val="0000FF"/>
    <a:srgbClr val="32C933"/>
    <a:srgbClr val="FFB900"/>
    <a:srgbClr val="E5E699"/>
    <a:srgbClr val="00FFFF"/>
    <a:srgbClr val="518B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16" autoAdjust="0"/>
    <p:restoredTop sz="93630" autoAdjust="0"/>
  </p:normalViewPr>
  <p:slideViewPr>
    <p:cSldViewPr>
      <p:cViewPr varScale="1">
        <p:scale>
          <a:sx n="114" d="100"/>
          <a:sy n="114" d="100"/>
        </p:scale>
        <p:origin x="230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62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8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7.xml"/><Relationship Id="rId21" Type="http://schemas.openxmlformats.org/officeDocument/2006/relationships/slide" Target="slides/slide2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63" Type="http://schemas.openxmlformats.org/officeDocument/2006/relationships/slide" Target="slides/slide44.xml"/><Relationship Id="rId68" Type="http://schemas.openxmlformats.org/officeDocument/2006/relationships/slide" Target="slides/slide49.xml"/><Relationship Id="rId16" Type="http://schemas.openxmlformats.org/officeDocument/2006/relationships/slideMaster" Target="slideMasters/slideMaster1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66" Type="http://schemas.openxmlformats.org/officeDocument/2006/relationships/slide" Target="slides/slide47.xml"/><Relationship Id="rId74" Type="http://schemas.openxmlformats.org/officeDocument/2006/relationships/slide" Target="slides/slide55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42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64" Type="http://schemas.openxmlformats.org/officeDocument/2006/relationships/slide" Target="slides/slide45.xml"/><Relationship Id="rId69" Type="http://schemas.openxmlformats.org/officeDocument/2006/relationships/slide" Target="slides/slide50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2.xml"/><Relationship Id="rId72" Type="http://schemas.openxmlformats.org/officeDocument/2006/relationships/slide" Target="slides/slide53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slide" Target="slides/slide40.xml"/><Relationship Id="rId67" Type="http://schemas.openxmlformats.org/officeDocument/2006/relationships/slide" Target="slides/slide48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slide" Target="slides/slide43.xml"/><Relationship Id="rId70" Type="http://schemas.openxmlformats.org/officeDocument/2006/relationships/slide" Target="slides/slide51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slide" Target="slides/slide41.xml"/><Relationship Id="rId65" Type="http://schemas.openxmlformats.org/officeDocument/2006/relationships/slide" Target="slides/slide46.xml"/><Relationship Id="rId73" Type="http://schemas.openxmlformats.org/officeDocument/2006/relationships/slide" Target="slides/slide54.xml"/><Relationship Id="rId78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20.xml"/><Relationship Id="rId34" Type="http://schemas.openxmlformats.org/officeDocument/2006/relationships/slide" Target="slides/slide15.xml"/><Relationship Id="rId50" Type="http://schemas.openxmlformats.org/officeDocument/2006/relationships/slide" Target="slides/slide31.xml"/><Relationship Id="rId55" Type="http://schemas.openxmlformats.org/officeDocument/2006/relationships/slide" Target="slides/slide36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52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Folha_de_C_lculo_do_Microsoft_Excel.xlsx"/><Relationship Id="rId1" Type="http://schemas.openxmlformats.org/officeDocument/2006/relationships/themeOverride" Target="../theme/themeOverride1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PT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lrMapOvr bg1="dk2" tx1="lt1" bg2="dk1" tx2="lt2" accent1="accent1" accent2="accent2" accent3="accent3" accent4="accent4" accent5="accent5" accent6="accent6" hlink="hlink" folHlink="folHlink"/>
  <c:chart>
    <c:title>
      <c:overlay val="0"/>
      <c:txPr>
        <a:bodyPr/>
        <a:lstStyle/>
        <a:p>
          <a:pPr>
            <a:defRPr>
              <a:latin typeface="Arial" panose="020B0604020202020204" pitchFamily="34" charset="0"/>
              <a:cs typeface="Arial" panose="020B0604020202020204" pitchFamily="34" charset="0"/>
            </a:defRPr>
          </a:pPr>
          <a:endParaRPr lang="pt-PT"/>
        </a:p>
      </c:txPr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Universo</c:v>
                </c:pt>
              </c:strCache>
            </c:strRef>
          </c:tx>
          <c:cat>
            <c:strRef>
              <c:f>Sheet1!$A$2:$A$4</c:f>
              <c:strCache>
                <c:ptCount val="3"/>
                <c:pt idx="0">
                  <c:v>Energia Escura</c:v>
                </c:pt>
                <c:pt idx="1">
                  <c:v>Matéria Escura</c:v>
                </c:pt>
                <c:pt idx="2">
                  <c:v>Matéria Ordinária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68.3</c:v>
                </c:pt>
                <c:pt idx="1">
                  <c:v>26.8</c:v>
                </c:pt>
                <c:pt idx="2">
                  <c:v>4.9000000000000004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03-4F48-91FA-327F03D657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overlay val="0"/>
      <c:txPr>
        <a:bodyPr/>
        <a:lstStyle/>
        <a:p>
          <a:pPr>
            <a:defRPr>
              <a:latin typeface="Arial" panose="020B0604020202020204" pitchFamily="34" charset="0"/>
              <a:cs typeface="Arial" panose="020B0604020202020204" pitchFamily="34" charset="0"/>
            </a:defRPr>
          </a:pPr>
          <a:endParaRPr lang="pt-PT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pt-PT"/>
    </a:p>
  </c:tx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0DAE12C4-A6DB-2149-B811-B8D87D8C0971}" type="slidenum">
              <a:rPr lang="en-GB"/>
              <a:pPr>
                <a:defRPr/>
              </a:pPr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32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-128"/>
        <a:cs typeface="ＭＳ Ｐゴシック" charset="-128"/>
      </a:defRPr>
    </a:lvl1pPr>
    <a:lvl2pPr marL="4556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2pPr>
    <a:lvl3pPr marL="9128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3pPr>
    <a:lvl4pPr marL="13700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4pPr>
    <a:lvl5pPr marL="18272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-128"/>
        <a:cs typeface="+mn-cs"/>
      </a:defRPr>
    </a:lvl5pPr>
    <a:lvl6pPr marL="2285978" algn="l" defTabSz="45719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173" algn="l" defTabSz="45719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368" algn="l" defTabSz="45719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563" algn="l" defTabSz="457196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AE9F0A-51CF-E641-92EA-960EB16B107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812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F6C783-06CB-3B49-8949-712FA88A367B}" type="slidenum">
              <a:rPr lang="en-GB"/>
              <a:pPr/>
              <a:t>37</a:t>
            </a:fld>
            <a:endParaRPr lang="en-GB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5035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DA072E-EB3C-DB43-BCAE-E1490F1B9B51}" type="slidenum">
              <a:rPr lang="en-GB"/>
              <a:pPr/>
              <a:t>38</a:t>
            </a:fld>
            <a:endParaRPr lang="en-GB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/>
          <a:lstStyle/>
          <a:p>
            <a:pPr eaLnBrk="1" hangingPunct="1"/>
            <a:r>
              <a:rPr lang="en-US"/>
              <a:t>Tracejado = materia do centro da galaxia (bulge), cheio = materia do disco envolvente (espirais)(Disk), pontilhado = Dark Matter</a:t>
            </a:r>
          </a:p>
        </p:txBody>
      </p:sp>
    </p:spTree>
    <p:extLst>
      <p:ext uri="{BB962C8B-B14F-4D97-AF65-F5344CB8AC3E}">
        <p14:creationId xmlns:p14="http://schemas.microsoft.com/office/powerpoint/2010/main" val="1042197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themeOverride" Target="../theme/themeOverride3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themeOverride" Target="../theme/themeOverride4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2.xml"/><Relationship Id="rId1" Type="http://schemas.openxmlformats.org/officeDocument/2006/relationships/themeOverride" Target="../theme/themeOverride5.xml"/></Relationships>
</file>

<file path=ppt/slideLayouts/_rels/slideLayout14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2.xml"/><Relationship Id="rId1" Type="http://schemas.openxmlformats.org/officeDocument/2006/relationships/themeOverride" Target="../theme/themeOverride6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7.xml"/><Relationship Id="rId1" Type="http://schemas.openxmlformats.org/officeDocument/2006/relationships/themeOverride" Target="../theme/themeOverride7.xml"/></Relationships>
</file>

<file path=ppt/slideLayouts/_rels/slideLayout20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7.xml"/><Relationship Id="rId1" Type="http://schemas.openxmlformats.org/officeDocument/2006/relationships/themeOverride" Target="../theme/themeOverride8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8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8.xml"/><Relationship Id="rId1" Type="http://schemas.openxmlformats.org/officeDocument/2006/relationships/themeOverride" Target="../theme/themeOverride9.xml"/></Relationships>
</file>

<file path=ppt/slideLayouts/_rels/slideLayout2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8.xml"/><Relationship Id="rId1" Type="http://schemas.openxmlformats.org/officeDocument/2006/relationships/themeOverride" Target="../theme/themeOverride1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733800" y="2133600"/>
            <a:ext cx="5029200" cy="687388"/>
            <a:chOff x="288" y="1489"/>
            <a:chExt cx="5136" cy="1008"/>
          </a:xfrm>
        </p:grpSpPr>
        <p:sp>
          <p:nvSpPr>
            <p:cNvPr id="5" name="Arc 3"/>
            <p:cNvSpPr>
              <a:spLocks/>
            </p:cNvSpPr>
            <p:nvPr/>
          </p:nvSpPr>
          <p:spPr bwMode="invGray">
            <a:xfrm>
              <a:off x="3595" y="1489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invGray">
            <a:xfrm>
              <a:off x="3548" y="1594"/>
              <a:ext cx="1830" cy="798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  <p:sp>
          <p:nvSpPr>
            <p:cNvPr id="7" name="Arc 5"/>
            <p:cNvSpPr>
              <a:spLocks/>
            </p:cNvSpPr>
            <p:nvPr/>
          </p:nvSpPr>
          <p:spPr bwMode="invGray">
            <a:xfrm>
              <a:off x="3521" y="1731"/>
              <a:ext cx="1830" cy="524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invGray">
            <a:xfrm>
              <a:off x="288" y="1941"/>
              <a:ext cx="4988" cy="102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</p:grpSp>
      <p:sp>
        <p:nvSpPr>
          <p:cNvPr id="6151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447800"/>
            <a:ext cx="7772400" cy="114300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200400"/>
            <a:ext cx="6400800" cy="1752600"/>
          </a:xfrm>
        </p:spPr>
        <p:txBody>
          <a:bodyPr/>
          <a:lstStyle>
            <a:lvl1pPr marL="0" indent="0" algn="ctr">
              <a:buFont typeface="Wingdings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EB5D-0E52-8A4D-BA87-BDCD0E2945EF}" type="datetime1">
              <a:rPr lang="en-US"/>
              <a:pPr>
                <a:defRPr/>
              </a:pPr>
              <a:t>7/5/26</a:t>
            </a:fld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" charset="0"/>
              </a:defRPr>
            </a:lvl1pPr>
          </a:lstStyle>
          <a:p>
            <a:pPr>
              <a:defRPr/>
            </a:pPr>
            <a:fld id="{210BFCC9-EFCC-FE44-9901-536C6EBCD1CB}" type="slidenum">
              <a:rPr lang="en-GB"/>
              <a:pPr>
                <a:defRPr/>
              </a:pPr>
              <a:t>‹nº›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99177-9B1D-0747-9412-108D54491353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9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96" indent="0">
              <a:buNone/>
              <a:defRPr sz="1800"/>
            </a:lvl2pPr>
            <a:lvl3pPr marL="914391" indent="0">
              <a:buNone/>
              <a:defRPr sz="1600"/>
            </a:lvl3pPr>
            <a:lvl4pPr marL="1371587" indent="0">
              <a:buNone/>
              <a:defRPr sz="1400"/>
            </a:lvl4pPr>
            <a:lvl5pPr marL="1828782" indent="0">
              <a:buNone/>
              <a:defRPr sz="1400"/>
            </a:lvl5pPr>
            <a:lvl6pPr marL="2285978" indent="0">
              <a:buNone/>
              <a:defRPr sz="1400"/>
            </a:lvl6pPr>
            <a:lvl7pPr marL="2743173" indent="0">
              <a:buNone/>
              <a:defRPr sz="1400"/>
            </a:lvl7pPr>
            <a:lvl8pPr marL="3200368" indent="0">
              <a:buNone/>
              <a:defRPr sz="1400"/>
            </a:lvl8pPr>
            <a:lvl9pPr marL="3657563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0984-145F-1A4E-8DA3-5FD64B53EBC0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15A5-DD2C-D947-B09F-FE0D9F16652D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6" indent="0">
              <a:buNone/>
              <a:defRPr sz="2000" b="1"/>
            </a:lvl2pPr>
            <a:lvl3pPr marL="914391" indent="0">
              <a:buNone/>
              <a:defRPr sz="1800" b="1"/>
            </a:lvl3pPr>
            <a:lvl4pPr marL="1371587" indent="0">
              <a:buNone/>
              <a:defRPr sz="1600" b="1"/>
            </a:lvl4pPr>
            <a:lvl5pPr marL="1828782" indent="0">
              <a:buNone/>
              <a:defRPr sz="1600" b="1"/>
            </a:lvl5pPr>
            <a:lvl6pPr marL="2285978" indent="0">
              <a:buNone/>
              <a:defRPr sz="1600" b="1"/>
            </a:lvl6pPr>
            <a:lvl7pPr marL="2743173" indent="0">
              <a:buNone/>
              <a:defRPr sz="1600" b="1"/>
            </a:lvl7pPr>
            <a:lvl8pPr marL="3200368" indent="0">
              <a:buNone/>
              <a:defRPr sz="1600" b="1"/>
            </a:lvl8pPr>
            <a:lvl9pPr marL="365756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6" indent="0">
              <a:buNone/>
              <a:defRPr sz="2000" b="1"/>
            </a:lvl2pPr>
            <a:lvl3pPr marL="914391" indent="0">
              <a:buNone/>
              <a:defRPr sz="1800" b="1"/>
            </a:lvl3pPr>
            <a:lvl4pPr marL="1371587" indent="0">
              <a:buNone/>
              <a:defRPr sz="1600" b="1"/>
            </a:lvl4pPr>
            <a:lvl5pPr marL="1828782" indent="0">
              <a:buNone/>
              <a:defRPr sz="1600" b="1"/>
            </a:lvl5pPr>
            <a:lvl6pPr marL="2285978" indent="0">
              <a:buNone/>
              <a:defRPr sz="1600" b="1"/>
            </a:lvl6pPr>
            <a:lvl7pPr marL="2743173" indent="0">
              <a:buNone/>
              <a:defRPr sz="1600" b="1"/>
            </a:lvl7pPr>
            <a:lvl8pPr marL="3200368" indent="0">
              <a:buNone/>
              <a:defRPr sz="1600" b="1"/>
            </a:lvl8pPr>
            <a:lvl9pPr marL="365756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6AEF-98B6-3A4C-8176-79962BF8E7E7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FA517-F628-3A47-A2C5-9647A55D9AAB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9ADB-C442-1847-84B6-38E8BC10A25B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1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34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6" indent="0">
              <a:buNone/>
              <a:defRPr sz="1200"/>
            </a:lvl2pPr>
            <a:lvl3pPr marL="914391" indent="0">
              <a:buNone/>
              <a:defRPr sz="1000"/>
            </a:lvl3pPr>
            <a:lvl4pPr marL="1371587" indent="0">
              <a:buNone/>
              <a:defRPr sz="900"/>
            </a:lvl4pPr>
            <a:lvl5pPr marL="1828782" indent="0">
              <a:buNone/>
              <a:defRPr sz="900"/>
            </a:lvl5pPr>
            <a:lvl6pPr marL="2285978" indent="0">
              <a:buNone/>
              <a:defRPr sz="900"/>
            </a:lvl6pPr>
            <a:lvl7pPr marL="2743173" indent="0">
              <a:buNone/>
              <a:defRPr sz="900"/>
            </a:lvl7pPr>
            <a:lvl8pPr marL="3200368" indent="0">
              <a:buNone/>
              <a:defRPr sz="900"/>
            </a:lvl8pPr>
            <a:lvl9pPr marL="365756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21366-0524-0746-98F0-4F22E9F35947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6" indent="0">
              <a:buNone/>
              <a:defRPr sz="2800"/>
            </a:lvl2pPr>
            <a:lvl3pPr marL="914391" indent="0">
              <a:buNone/>
              <a:defRPr sz="2400"/>
            </a:lvl3pPr>
            <a:lvl4pPr marL="1371587" indent="0">
              <a:buNone/>
              <a:defRPr sz="2000"/>
            </a:lvl4pPr>
            <a:lvl5pPr marL="1828782" indent="0">
              <a:buNone/>
              <a:defRPr sz="2000"/>
            </a:lvl5pPr>
            <a:lvl6pPr marL="2285978" indent="0">
              <a:buNone/>
              <a:defRPr sz="2000"/>
            </a:lvl6pPr>
            <a:lvl7pPr marL="2743173" indent="0">
              <a:buNone/>
              <a:defRPr sz="2000"/>
            </a:lvl7pPr>
            <a:lvl8pPr marL="3200368" indent="0">
              <a:buNone/>
              <a:defRPr sz="2000"/>
            </a:lvl8pPr>
            <a:lvl9pPr marL="3657563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6" indent="0">
              <a:buNone/>
              <a:defRPr sz="1200"/>
            </a:lvl2pPr>
            <a:lvl3pPr marL="914391" indent="0">
              <a:buNone/>
              <a:defRPr sz="1000"/>
            </a:lvl3pPr>
            <a:lvl4pPr marL="1371587" indent="0">
              <a:buNone/>
              <a:defRPr sz="900"/>
            </a:lvl4pPr>
            <a:lvl5pPr marL="1828782" indent="0">
              <a:buNone/>
              <a:defRPr sz="900"/>
            </a:lvl5pPr>
            <a:lvl6pPr marL="2285978" indent="0">
              <a:buNone/>
              <a:defRPr sz="900"/>
            </a:lvl6pPr>
            <a:lvl7pPr marL="2743173" indent="0">
              <a:buNone/>
              <a:defRPr sz="900"/>
            </a:lvl7pPr>
            <a:lvl8pPr marL="3200368" indent="0">
              <a:buNone/>
              <a:defRPr sz="900"/>
            </a:lvl8pPr>
            <a:lvl9pPr marL="365756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6414-E8AE-C040-B479-1008E998E00C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F31F6-E376-E84C-B7B5-DC9563BB8EA8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1" y="228600"/>
            <a:ext cx="5676900" cy="5943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834E-35DA-3B44-86D4-48BDF1B44654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/>
          <a:p>
            <a:pPr lvl="0"/>
            <a:endParaRPr lang="pt-PT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9800-6F0B-5643-8D13-11A991EE83E3}" type="slidenum">
              <a:rPr lang="en-GB" smtClean="0"/>
              <a:pPr>
                <a:defRPr/>
              </a:pPr>
              <a:t>‹nº›</a:t>
            </a:fld>
            <a:r>
              <a:rPr lang="mr-IN" b="0" dirty="0"/>
              <a:t>/45</a:t>
            </a:r>
            <a:endParaRPr lang="en-GB" b="0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72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826A9507-D9C6-BC4B-A67F-7F7AB4A2EE88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64395" y="584200"/>
            <a:ext cx="5370490" cy="8382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 b="1">
                <a:solidFill>
                  <a:srgbClr val="FF3300"/>
                </a:solidFill>
                <a:latin typeface="Arial"/>
              </a:rPr>
              <a:t>It’s collaborative!</a:t>
            </a:r>
            <a:endParaRPr lang="en-US" sz="3600" b="1" dirty="0">
              <a:solidFill>
                <a:srgbClr val="FF3300"/>
              </a:solidFill>
              <a:latin typeface="Arial"/>
            </a:endParaRPr>
          </a:p>
        </p:txBody>
      </p:sp>
      <p:pic>
        <p:nvPicPr>
          <p:cNvPr id="8" name="Picture 5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77800" y="1663398"/>
            <a:ext cx="8778550" cy="4673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14" descr="cernflags2.jp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401742" y="297"/>
            <a:ext cx="3742267" cy="3163907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auto">
          <a:xfrm>
            <a:off x="4795284" y="5348473"/>
            <a:ext cx="3508744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>
              <a:solidFill>
                <a:srgbClr val="000000"/>
              </a:solidFill>
              <a:latin typeface="Arial" pitchFamily="-65" charset="0"/>
            </a:endParaRPr>
          </a:p>
        </p:txBody>
      </p:sp>
      <p:sp>
        <p:nvSpPr>
          <p:cNvPr id="11" name="Rectangle 10"/>
          <p:cNvSpPr/>
          <p:nvPr userDrawn="1"/>
        </p:nvSpPr>
        <p:spPr bwMode="auto">
          <a:xfrm>
            <a:off x="184303" y="5660361"/>
            <a:ext cx="985283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>
              <a:solidFill>
                <a:srgbClr val="000000"/>
              </a:solidFill>
              <a:latin typeface="Arial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39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918FC18C-FDBB-7343-8346-F9919FF5C102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368652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97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A9D89212-A9A7-D74A-8FA7-53AEE72EAA38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1754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FC9E3A98-D86B-7545-ACBB-1CD067F2E9AB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09307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7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7"/>
            <a:ext cx="4041775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6E959624-A626-AB40-B90B-970A88F22EB0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70889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5637B97E-6E8D-A544-AA60-AEFD0BF6C207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88473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36792742-E452-C74F-8200-F33867EBFC4E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0642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345"/>
            <a:ext cx="3008313" cy="1162051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348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65BB38FC-5DEF-E54C-BE60-D0A6C6B3B351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51832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896"/>
            <a:ext cx="5486400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634"/>
            <a:ext cx="5486400" cy="8048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0BAD0D7-341B-BE43-A762-08CA2F3F45E7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68637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A11B4600-AF7D-8C42-8D16-D85FD0F7F3C4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87672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935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935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647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851261E1-5D58-5840-97F4-805564ACCDFD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647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647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74066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498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67CFF582-18F9-4FBC-B2DF-FBD4F0781B4B}" type="slidenum">
              <a:rPr lang="en-US" sz="180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‹nº›</a:t>
            </a:fld>
            <a:endParaRPr lang="en-US" sz="1800">
              <a:solidFill>
                <a:srgbClr val="000000"/>
              </a:solidFill>
              <a:latin typeface="Arial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57200" y="990600"/>
            <a:ext cx="8534400" cy="5715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/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rgbClr val="00261C"/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498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C0B58E61-943F-44E3-8C5A-44B723E928E0}" type="slidenum">
              <a:rPr lang="en-US" sz="180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‹nº›</a:t>
            </a:fld>
            <a:endParaRPr lang="en-US" sz="1800">
              <a:solidFill>
                <a:srgbClr val="000000"/>
              </a:solidFill>
              <a:latin typeface="Arial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733800" y="2133600"/>
            <a:ext cx="5029200" cy="687388"/>
            <a:chOff x="288" y="1489"/>
            <a:chExt cx="5136" cy="1008"/>
          </a:xfrm>
        </p:grpSpPr>
        <p:sp>
          <p:nvSpPr>
            <p:cNvPr id="5" name="Arc 3"/>
            <p:cNvSpPr>
              <a:spLocks/>
            </p:cNvSpPr>
            <p:nvPr/>
          </p:nvSpPr>
          <p:spPr bwMode="invGray">
            <a:xfrm>
              <a:off x="3595" y="1489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invGray">
            <a:xfrm>
              <a:off x="3548" y="1594"/>
              <a:ext cx="1830" cy="798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7" name="Arc 5"/>
            <p:cNvSpPr>
              <a:spLocks/>
            </p:cNvSpPr>
            <p:nvPr/>
          </p:nvSpPr>
          <p:spPr bwMode="invGray">
            <a:xfrm>
              <a:off x="3521" y="1731"/>
              <a:ext cx="1830" cy="524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invGray">
            <a:xfrm>
              <a:off x="288" y="1941"/>
              <a:ext cx="4988" cy="102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</p:grpSp>
      <p:sp>
        <p:nvSpPr>
          <p:cNvPr id="6151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447800"/>
            <a:ext cx="7772400" cy="114300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200400"/>
            <a:ext cx="6400800" cy="1752600"/>
          </a:xfrm>
        </p:spPr>
        <p:txBody>
          <a:bodyPr/>
          <a:lstStyle>
            <a:lvl1pPr marL="0" indent="0" algn="ctr">
              <a:buFont typeface="Wingdings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EB5D-0E52-8A4D-BA87-BDCD0E2945EF}" type="datetime1">
              <a:rPr lang="en-US">
                <a:solidFill>
                  <a:srgbClr val="FFFFCC"/>
                </a:solidFill>
              </a:rPr>
              <a:pPr>
                <a:defRPr/>
              </a:pPr>
              <a:t>7/5/26</a:t>
            </a:fld>
            <a:endParaRPr lang="en-GB">
              <a:solidFill>
                <a:srgbClr val="FFFFCC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FFFFCC"/>
              </a:solidFill>
            </a:endParaRP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" charset="0"/>
              </a:defRPr>
            </a:lvl1pPr>
          </a:lstStyle>
          <a:p>
            <a:pPr>
              <a:defRPr/>
            </a:pPr>
            <a:fld id="{210BFCC9-EFCC-FE44-9901-536C6EBCD1CB}" type="slidenum">
              <a:rPr lang="en-GB">
                <a:solidFill>
                  <a:srgbClr val="FFFFCC"/>
                </a:solidFill>
              </a:rPr>
              <a:pPr>
                <a:defRPr/>
              </a:pPr>
              <a:t>‹nº›</a:t>
            </a:fld>
            <a:endParaRPr lang="en-GB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99177-9B1D-0747-9412-108D54491353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96" indent="0">
              <a:buNone/>
              <a:defRPr sz="1800"/>
            </a:lvl2pPr>
            <a:lvl3pPr marL="914391" indent="0">
              <a:buNone/>
              <a:defRPr sz="1600"/>
            </a:lvl3pPr>
            <a:lvl4pPr marL="1371587" indent="0">
              <a:buNone/>
              <a:defRPr sz="1400"/>
            </a:lvl4pPr>
            <a:lvl5pPr marL="1828782" indent="0">
              <a:buNone/>
              <a:defRPr sz="1400"/>
            </a:lvl5pPr>
            <a:lvl6pPr marL="2285978" indent="0">
              <a:buNone/>
              <a:defRPr sz="1400"/>
            </a:lvl6pPr>
            <a:lvl7pPr marL="2743173" indent="0">
              <a:buNone/>
              <a:defRPr sz="1400"/>
            </a:lvl7pPr>
            <a:lvl8pPr marL="3200368" indent="0">
              <a:buNone/>
              <a:defRPr sz="1400"/>
            </a:lvl8pPr>
            <a:lvl9pPr marL="3657563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0984-145F-1A4E-8DA3-5FD64B53EBC0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15A5-DD2C-D947-B09F-FE0D9F16652D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6" indent="0">
              <a:buNone/>
              <a:defRPr sz="2000" b="1"/>
            </a:lvl2pPr>
            <a:lvl3pPr marL="914391" indent="0">
              <a:buNone/>
              <a:defRPr sz="1800" b="1"/>
            </a:lvl3pPr>
            <a:lvl4pPr marL="1371587" indent="0">
              <a:buNone/>
              <a:defRPr sz="1600" b="1"/>
            </a:lvl4pPr>
            <a:lvl5pPr marL="1828782" indent="0">
              <a:buNone/>
              <a:defRPr sz="1600" b="1"/>
            </a:lvl5pPr>
            <a:lvl6pPr marL="2285978" indent="0">
              <a:buNone/>
              <a:defRPr sz="1600" b="1"/>
            </a:lvl6pPr>
            <a:lvl7pPr marL="2743173" indent="0">
              <a:buNone/>
              <a:defRPr sz="1600" b="1"/>
            </a:lvl7pPr>
            <a:lvl8pPr marL="3200368" indent="0">
              <a:buNone/>
              <a:defRPr sz="1600" b="1"/>
            </a:lvl8pPr>
            <a:lvl9pPr marL="365756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6" indent="0">
              <a:buNone/>
              <a:defRPr sz="2000" b="1"/>
            </a:lvl2pPr>
            <a:lvl3pPr marL="914391" indent="0">
              <a:buNone/>
              <a:defRPr sz="1800" b="1"/>
            </a:lvl3pPr>
            <a:lvl4pPr marL="1371587" indent="0">
              <a:buNone/>
              <a:defRPr sz="1600" b="1"/>
            </a:lvl4pPr>
            <a:lvl5pPr marL="1828782" indent="0">
              <a:buNone/>
              <a:defRPr sz="1600" b="1"/>
            </a:lvl5pPr>
            <a:lvl6pPr marL="2285978" indent="0">
              <a:buNone/>
              <a:defRPr sz="1600" b="1"/>
            </a:lvl6pPr>
            <a:lvl7pPr marL="2743173" indent="0">
              <a:buNone/>
              <a:defRPr sz="1600" b="1"/>
            </a:lvl7pPr>
            <a:lvl8pPr marL="3200368" indent="0">
              <a:buNone/>
              <a:defRPr sz="1600" b="1"/>
            </a:lvl8pPr>
            <a:lvl9pPr marL="365756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6AEF-98B6-3A4C-8176-79962BF8E7E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FA517-F628-3A47-A2C5-9647A55D9AAB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9ADB-C442-1847-84B6-38E8BC10A25B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1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33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6" indent="0">
              <a:buNone/>
              <a:defRPr sz="1200"/>
            </a:lvl2pPr>
            <a:lvl3pPr marL="914391" indent="0">
              <a:buNone/>
              <a:defRPr sz="1000"/>
            </a:lvl3pPr>
            <a:lvl4pPr marL="1371587" indent="0">
              <a:buNone/>
              <a:defRPr sz="900"/>
            </a:lvl4pPr>
            <a:lvl5pPr marL="1828782" indent="0">
              <a:buNone/>
              <a:defRPr sz="900"/>
            </a:lvl5pPr>
            <a:lvl6pPr marL="2285978" indent="0">
              <a:buNone/>
              <a:defRPr sz="900"/>
            </a:lvl6pPr>
            <a:lvl7pPr marL="2743173" indent="0">
              <a:buNone/>
              <a:defRPr sz="900"/>
            </a:lvl7pPr>
            <a:lvl8pPr marL="3200368" indent="0">
              <a:buNone/>
              <a:defRPr sz="900"/>
            </a:lvl8pPr>
            <a:lvl9pPr marL="365756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21366-0524-0746-98F0-4F22E9F3594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6" indent="0">
              <a:buNone/>
              <a:defRPr sz="2800"/>
            </a:lvl2pPr>
            <a:lvl3pPr marL="914391" indent="0">
              <a:buNone/>
              <a:defRPr sz="2400"/>
            </a:lvl3pPr>
            <a:lvl4pPr marL="1371587" indent="0">
              <a:buNone/>
              <a:defRPr sz="2000"/>
            </a:lvl4pPr>
            <a:lvl5pPr marL="1828782" indent="0">
              <a:buNone/>
              <a:defRPr sz="2000"/>
            </a:lvl5pPr>
            <a:lvl6pPr marL="2285978" indent="0">
              <a:buNone/>
              <a:defRPr sz="2000"/>
            </a:lvl6pPr>
            <a:lvl7pPr marL="2743173" indent="0">
              <a:buNone/>
              <a:defRPr sz="2000"/>
            </a:lvl7pPr>
            <a:lvl8pPr marL="3200368" indent="0">
              <a:buNone/>
              <a:defRPr sz="2000"/>
            </a:lvl8pPr>
            <a:lvl9pPr marL="3657563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6" indent="0">
              <a:buNone/>
              <a:defRPr sz="1200"/>
            </a:lvl2pPr>
            <a:lvl3pPr marL="914391" indent="0">
              <a:buNone/>
              <a:defRPr sz="1000"/>
            </a:lvl3pPr>
            <a:lvl4pPr marL="1371587" indent="0">
              <a:buNone/>
              <a:defRPr sz="900"/>
            </a:lvl4pPr>
            <a:lvl5pPr marL="1828782" indent="0">
              <a:buNone/>
              <a:defRPr sz="900"/>
            </a:lvl5pPr>
            <a:lvl6pPr marL="2285978" indent="0">
              <a:buNone/>
              <a:defRPr sz="900"/>
            </a:lvl6pPr>
            <a:lvl7pPr marL="2743173" indent="0">
              <a:buNone/>
              <a:defRPr sz="900"/>
            </a:lvl7pPr>
            <a:lvl8pPr marL="3200368" indent="0">
              <a:buNone/>
              <a:defRPr sz="900"/>
            </a:lvl8pPr>
            <a:lvl9pPr marL="365756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6414-E8AE-C040-B479-1008E998E00C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F31F6-E376-E84C-B7B5-DC9563BB8EA8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1" y="228600"/>
            <a:ext cx="5676900" cy="5943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834E-35DA-3B44-86D4-48BDF1B44654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/>
          <a:p>
            <a:pPr lvl="0"/>
            <a:endParaRPr lang="pt-PT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9800-6F0B-5643-8D13-11A991EE83E3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59"/>
            <a:ext cx="7772400" cy="1470183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492"/>
            <a:ext cx="6400800" cy="1753077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 algn="ctr">
              <a:buNone/>
              <a:defRPr/>
            </a:lvl1pPr>
            <a:lvl2pPr marL="411440" indent="0" algn="ctr">
              <a:buNone/>
              <a:defRPr/>
            </a:lvl2pPr>
            <a:lvl3pPr marL="822875" indent="0" algn="ctr">
              <a:buNone/>
              <a:defRPr/>
            </a:lvl3pPr>
            <a:lvl4pPr marL="1234319" indent="0" algn="ctr">
              <a:buNone/>
              <a:defRPr/>
            </a:lvl4pPr>
            <a:lvl5pPr marL="1645755" indent="0" algn="ctr">
              <a:buNone/>
              <a:defRPr/>
            </a:lvl5pPr>
            <a:lvl6pPr marL="2057195" indent="0" algn="ctr">
              <a:buNone/>
              <a:defRPr/>
            </a:lvl6pPr>
            <a:lvl7pPr marL="2468633" indent="0" algn="ctr">
              <a:buNone/>
              <a:defRPr/>
            </a:lvl7pPr>
            <a:lvl8pPr marL="2880072" indent="0" algn="ctr">
              <a:buNone/>
              <a:defRPr/>
            </a:lvl8pPr>
            <a:lvl9pPr marL="329151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68481187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40275182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948" y="4406265"/>
            <a:ext cx="7772400" cy="1363028"/>
          </a:xfrm>
          <a:prstGeom prst="rect">
            <a:avLst/>
          </a:prstGeom>
        </p:spPr>
        <p:txBody>
          <a:bodyPr vert="horz" lIns="82292" tIns="41148" rIns="82292" bIns="41148" anchor="t"/>
          <a:lstStyle>
            <a:lvl1pPr algn="l">
              <a:defRPr sz="36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948" y="2906078"/>
            <a:ext cx="7772400" cy="1500188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marL="0" indent="0">
              <a:buNone/>
              <a:defRPr sz="1800"/>
            </a:lvl1pPr>
            <a:lvl2pPr marL="411440" indent="0">
              <a:buNone/>
              <a:defRPr sz="1600"/>
            </a:lvl2pPr>
            <a:lvl3pPr marL="822875" indent="0">
              <a:buNone/>
              <a:defRPr sz="1400"/>
            </a:lvl3pPr>
            <a:lvl4pPr marL="1234319" indent="0">
              <a:buNone/>
              <a:defRPr sz="1300"/>
            </a:lvl4pPr>
            <a:lvl5pPr marL="1645755" indent="0">
              <a:buNone/>
              <a:defRPr sz="1300"/>
            </a:lvl5pPr>
            <a:lvl6pPr marL="2057195" indent="0">
              <a:buNone/>
              <a:defRPr sz="1300"/>
            </a:lvl6pPr>
            <a:lvl7pPr marL="2468633" indent="0">
              <a:buNone/>
              <a:defRPr sz="1300"/>
            </a:lvl7pPr>
            <a:lvl8pPr marL="2880072" indent="0">
              <a:buNone/>
              <a:defRPr sz="1300"/>
            </a:lvl8pPr>
            <a:lvl9pPr marL="329151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31481310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6220" cy="4526280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1600200"/>
            <a:ext cx="4046220" cy="4526280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93910284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8" y="1534478"/>
            <a:ext cx="4040505" cy="640080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marL="0" indent="0">
              <a:buNone/>
              <a:defRPr sz="2200" b="1"/>
            </a:lvl1pPr>
            <a:lvl2pPr marL="411440" indent="0">
              <a:buNone/>
              <a:defRPr sz="1800" b="1"/>
            </a:lvl2pPr>
            <a:lvl3pPr marL="822875" indent="0">
              <a:buNone/>
              <a:defRPr sz="1600" b="1"/>
            </a:lvl3pPr>
            <a:lvl4pPr marL="1234319" indent="0">
              <a:buNone/>
              <a:defRPr sz="1400" b="1"/>
            </a:lvl4pPr>
            <a:lvl5pPr marL="1645755" indent="0">
              <a:buNone/>
              <a:defRPr sz="1400" b="1"/>
            </a:lvl5pPr>
            <a:lvl6pPr marL="2057195" indent="0">
              <a:buNone/>
              <a:defRPr sz="1400" b="1"/>
            </a:lvl6pPr>
            <a:lvl7pPr marL="2468633" indent="0">
              <a:buNone/>
              <a:defRPr sz="1400" b="1"/>
            </a:lvl7pPr>
            <a:lvl8pPr marL="2880072" indent="0">
              <a:buNone/>
              <a:defRPr sz="1400" b="1"/>
            </a:lvl8pPr>
            <a:lvl9pPr marL="329151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8" y="2174566"/>
            <a:ext cx="4040505" cy="3951923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18" y="1534478"/>
            <a:ext cx="4041933" cy="640080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marL="0" indent="0">
              <a:buNone/>
              <a:defRPr sz="2200" b="1"/>
            </a:lvl1pPr>
            <a:lvl2pPr marL="411440" indent="0">
              <a:buNone/>
              <a:defRPr sz="1800" b="1"/>
            </a:lvl2pPr>
            <a:lvl3pPr marL="822875" indent="0">
              <a:buNone/>
              <a:defRPr sz="1600" b="1"/>
            </a:lvl3pPr>
            <a:lvl4pPr marL="1234319" indent="0">
              <a:buNone/>
              <a:defRPr sz="1400" b="1"/>
            </a:lvl4pPr>
            <a:lvl5pPr marL="1645755" indent="0">
              <a:buNone/>
              <a:defRPr sz="1400" b="1"/>
            </a:lvl5pPr>
            <a:lvl6pPr marL="2057195" indent="0">
              <a:buNone/>
              <a:defRPr sz="1400" b="1"/>
            </a:lvl6pPr>
            <a:lvl7pPr marL="2468633" indent="0">
              <a:buNone/>
              <a:defRPr sz="1400" b="1"/>
            </a:lvl7pPr>
            <a:lvl8pPr marL="2880072" indent="0">
              <a:buNone/>
              <a:defRPr sz="1400" b="1"/>
            </a:lvl8pPr>
            <a:lvl9pPr marL="329151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18" y="2174566"/>
            <a:ext cx="4041933" cy="3951923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0626887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87117333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5788401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184"/>
            <a:ext cx="3008948" cy="1161573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733" y="272892"/>
            <a:ext cx="5112068" cy="5853588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4470"/>
            <a:ext cx="3008948" cy="4692015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>
              <a:buNone/>
              <a:defRPr sz="1300"/>
            </a:lvl1pPr>
            <a:lvl2pPr marL="411440" indent="0">
              <a:buNone/>
              <a:defRPr sz="1100"/>
            </a:lvl2pPr>
            <a:lvl3pPr marL="822875" indent="0">
              <a:buNone/>
              <a:defRPr sz="900"/>
            </a:lvl3pPr>
            <a:lvl4pPr marL="1234319" indent="0">
              <a:buNone/>
              <a:defRPr sz="800"/>
            </a:lvl4pPr>
            <a:lvl5pPr marL="1645755" indent="0">
              <a:buNone/>
              <a:defRPr sz="800"/>
            </a:lvl5pPr>
            <a:lvl6pPr marL="2057195" indent="0">
              <a:buNone/>
              <a:defRPr sz="800"/>
            </a:lvl6pPr>
            <a:lvl7pPr marL="2468633" indent="0">
              <a:buNone/>
              <a:defRPr sz="800"/>
            </a:lvl7pPr>
            <a:lvl8pPr marL="2880072" indent="0">
              <a:buNone/>
              <a:defRPr sz="800"/>
            </a:lvl8pPr>
            <a:lvl9pPr marL="3291510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2099926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653" y="4800600"/>
            <a:ext cx="5486400" cy="567214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653" y="612934"/>
            <a:ext cx="5486400" cy="4114800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>
              <a:buNone/>
              <a:defRPr sz="2900"/>
            </a:lvl1pPr>
            <a:lvl2pPr marL="411440" indent="0">
              <a:buNone/>
              <a:defRPr sz="2500"/>
            </a:lvl2pPr>
            <a:lvl3pPr marL="822875" indent="0">
              <a:buNone/>
              <a:defRPr sz="2200"/>
            </a:lvl3pPr>
            <a:lvl4pPr marL="1234319" indent="0">
              <a:buNone/>
              <a:defRPr sz="1800"/>
            </a:lvl4pPr>
            <a:lvl5pPr marL="1645755" indent="0">
              <a:buNone/>
              <a:defRPr sz="1800"/>
            </a:lvl5pPr>
            <a:lvl6pPr marL="2057195" indent="0">
              <a:buNone/>
              <a:defRPr sz="1800"/>
            </a:lvl6pPr>
            <a:lvl7pPr marL="2468633" indent="0">
              <a:buNone/>
              <a:defRPr sz="1800"/>
            </a:lvl7pPr>
            <a:lvl8pPr marL="2880072" indent="0">
              <a:buNone/>
              <a:defRPr sz="1800"/>
            </a:lvl8pPr>
            <a:lvl9pPr marL="3291510" indent="0">
              <a:buNone/>
              <a:defRPr sz="1800"/>
            </a:lvl9pPr>
          </a:lstStyle>
          <a:p>
            <a:pPr lvl="0"/>
            <a:endParaRPr lang="pt-PT" noProof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653" y="5367814"/>
            <a:ext cx="5486400" cy="804386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>
              <a:buNone/>
              <a:defRPr sz="1300"/>
            </a:lvl1pPr>
            <a:lvl2pPr marL="411440" indent="0">
              <a:buNone/>
              <a:defRPr sz="1100"/>
            </a:lvl2pPr>
            <a:lvl3pPr marL="822875" indent="0">
              <a:buNone/>
              <a:defRPr sz="900"/>
            </a:lvl3pPr>
            <a:lvl4pPr marL="1234319" indent="0">
              <a:buNone/>
              <a:defRPr sz="800"/>
            </a:lvl4pPr>
            <a:lvl5pPr marL="1645755" indent="0">
              <a:buNone/>
              <a:defRPr sz="800"/>
            </a:lvl5pPr>
            <a:lvl6pPr marL="2057195" indent="0">
              <a:buNone/>
              <a:defRPr sz="800"/>
            </a:lvl6pPr>
            <a:lvl7pPr marL="2468633" indent="0">
              <a:buNone/>
              <a:defRPr sz="800"/>
            </a:lvl7pPr>
            <a:lvl8pPr marL="2880072" indent="0">
              <a:buNone/>
              <a:defRPr sz="800"/>
            </a:lvl8pPr>
            <a:lvl9pPr marL="3291510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7597877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 lIns="82292" tIns="41148" rIns="82292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361175865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320"/>
            <a:ext cx="2057400" cy="5852160"/>
          </a:xfrm>
          <a:prstGeom prst="rect">
            <a:avLst/>
          </a:prstGeom>
        </p:spPr>
        <p:txBody>
          <a:bodyPr vert="eaVert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320"/>
            <a:ext cx="6035040" cy="5852160"/>
          </a:xfrm>
          <a:prstGeom prst="rect">
            <a:avLst/>
          </a:prstGeom>
        </p:spPr>
        <p:txBody>
          <a:bodyPr vert="eaVert" lIns="82292" tIns="41148" rIns="82292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16424714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53"/>
            <a:ext cx="7772400" cy="147018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486"/>
            <a:ext cx="6400800" cy="1753077"/>
          </a:xfrm>
        </p:spPr>
        <p:txBody>
          <a:bodyPr/>
          <a:lstStyle>
            <a:lvl1pPr marL="0" indent="0" algn="ctr">
              <a:buNone/>
              <a:defRPr/>
            </a:lvl1pPr>
            <a:lvl2pPr marL="411464" indent="0" algn="ctr">
              <a:buNone/>
              <a:defRPr/>
            </a:lvl2pPr>
            <a:lvl3pPr marL="822928" indent="0" algn="ctr">
              <a:buNone/>
              <a:defRPr/>
            </a:lvl3pPr>
            <a:lvl4pPr marL="1234391" indent="0" algn="ctr">
              <a:buNone/>
              <a:defRPr/>
            </a:lvl4pPr>
            <a:lvl5pPr marL="1645854" indent="0" algn="ctr">
              <a:buNone/>
              <a:defRPr/>
            </a:lvl5pPr>
            <a:lvl6pPr marL="2057318" indent="0" algn="ctr">
              <a:buNone/>
              <a:defRPr/>
            </a:lvl6pPr>
            <a:lvl7pPr marL="2468781" indent="0" algn="ctr">
              <a:buNone/>
              <a:defRPr/>
            </a:lvl7pPr>
            <a:lvl8pPr marL="2880245" indent="0" algn="ctr">
              <a:buNone/>
              <a:defRPr/>
            </a:lvl8pPr>
            <a:lvl9pPr marL="3291708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5981014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993706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948" y="4406265"/>
            <a:ext cx="7772400" cy="1363028"/>
          </a:xfrm>
        </p:spPr>
        <p:txBody>
          <a:bodyPr anchor="t"/>
          <a:lstStyle>
            <a:lvl1pPr algn="l">
              <a:defRPr sz="36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948" y="2906078"/>
            <a:ext cx="7772400" cy="1500188"/>
          </a:xfrm>
        </p:spPr>
        <p:txBody>
          <a:bodyPr anchor="b"/>
          <a:lstStyle>
            <a:lvl1pPr marL="0" indent="0">
              <a:buNone/>
              <a:defRPr sz="1800"/>
            </a:lvl1pPr>
            <a:lvl2pPr marL="411464" indent="0">
              <a:buNone/>
              <a:defRPr sz="1600"/>
            </a:lvl2pPr>
            <a:lvl3pPr marL="822928" indent="0">
              <a:buNone/>
              <a:defRPr sz="1400"/>
            </a:lvl3pPr>
            <a:lvl4pPr marL="1234391" indent="0">
              <a:buNone/>
              <a:defRPr sz="1300"/>
            </a:lvl4pPr>
            <a:lvl5pPr marL="1645854" indent="0">
              <a:buNone/>
              <a:defRPr sz="1300"/>
            </a:lvl5pPr>
            <a:lvl6pPr marL="2057318" indent="0">
              <a:buNone/>
              <a:defRPr sz="1300"/>
            </a:lvl6pPr>
            <a:lvl7pPr marL="2468781" indent="0">
              <a:buNone/>
              <a:defRPr sz="1300"/>
            </a:lvl7pPr>
            <a:lvl8pPr marL="2880245" indent="0">
              <a:buNone/>
              <a:defRPr sz="1300"/>
            </a:lvl8pPr>
            <a:lvl9pPr marL="3291708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4315192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68734"/>
            <a:ext cx="3817620" cy="5113497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1268734"/>
            <a:ext cx="3817620" cy="5113497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12851632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8" y="1534478"/>
            <a:ext cx="4040505" cy="640080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1464" indent="0">
              <a:buNone/>
              <a:defRPr sz="1800" b="1"/>
            </a:lvl2pPr>
            <a:lvl3pPr marL="822928" indent="0">
              <a:buNone/>
              <a:defRPr sz="1600" b="1"/>
            </a:lvl3pPr>
            <a:lvl4pPr marL="1234391" indent="0">
              <a:buNone/>
              <a:defRPr sz="1400" b="1"/>
            </a:lvl4pPr>
            <a:lvl5pPr marL="1645854" indent="0">
              <a:buNone/>
              <a:defRPr sz="1400" b="1"/>
            </a:lvl5pPr>
            <a:lvl6pPr marL="2057318" indent="0">
              <a:buNone/>
              <a:defRPr sz="1400" b="1"/>
            </a:lvl6pPr>
            <a:lvl7pPr marL="2468781" indent="0">
              <a:buNone/>
              <a:defRPr sz="1400" b="1"/>
            </a:lvl7pPr>
            <a:lvl8pPr marL="2880245" indent="0">
              <a:buNone/>
              <a:defRPr sz="1400" b="1"/>
            </a:lvl8pPr>
            <a:lvl9pPr marL="3291708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8" y="2174566"/>
            <a:ext cx="4040505" cy="3951923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12" y="1534478"/>
            <a:ext cx="4041933" cy="640080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1464" indent="0">
              <a:buNone/>
              <a:defRPr sz="1800" b="1"/>
            </a:lvl2pPr>
            <a:lvl3pPr marL="822928" indent="0">
              <a:buNone/>
              <a:defRPr sz="1600" b="1"/>
            </a:lvl3pPr>
            <a:lvl4pPr marL="1234391" indent="0">
              <a:buNone/>
              <a:defRPr sz="1400" b="1"/>
            </a:lvl4pPr>
            <a:lvl5pPr marL="1645854" indent="0">
              <a:buNone/>
              <a:defRPr sz="1400" b="1"/>
            </a:lvl5pPr>
            <a:lvl6pPr marL="2057318" indent="0">
              <a:buNone/>
              <a:defRPr sz="1400" b="1"/>
            </a:lvl6pPr>
            <a:lvl7pPr marL="2468781" indent="0">
              <a:buNone/>
              <a:defRPr sz="1400" b="1"/>
            </a:lvl7pPr>
            <a:lvl8pPr marL="2880245" indent="0">
              <a:buNone/>
              <a:defRPr sz="1400" b="1"/>
            </a:lvl8pPr>
            <a:lvl9pPr marL="3291708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12" y="2174566"/>
            <a:ext cx="4041933" cy="3951923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5632345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27208736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938970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178"/>
            <a:ext cx="3008948" cy="1161573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733" y="272892"/>
            <a:ext cx="5112068" cy="5853588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4470"/>
            <a:ext cx="3008948" cy="4692015"/>
          </a:xfrm>
        </p:spPr>
        <p:txBody>
          <a:bodyPr/>
          <a:lstStyle>
            <a:lvl1pPr marL="0" indent="0">
              <a:buNone/>
              <a:defRPr sz="1300"/>
            </a:lvl1pPr>
            <a:lvl2pPr marL="411464" indent="0">
              <a:buNone/>
              <a:defRPr sz="1100"/>
            </a:lvl2pPr>
            <a:lvl3pPr marL="822928" indent="0">
              <a:buNone/>
              <a:defRPr sz="900"/>
            </a:lvl3pPr>
            <a:lvl4pPr marL="1234391" indent="0">
              <a:buNone/>
              <a:defRPr sz="800"/>
            </a:lvl4pPr>
            <a:lvl5pPr marL="1645854" indent="0">
              <a:buNone/>
              <a:defRPr sz="800"/>
            </a:lvl5pPr>
            <a:lvl6pPr marL="2057318" indent="0">
              <a:buNone/>
              <a:defRPr sz="800"/>
            </a:lvl6pPr>
            <a:lvl7pPr marL="2468781" indent="0">
              <a:buNone/>
              <a:defRPr sz="800"/>
            </a:lvl7pPr>
            <a:lvl8pPr marL="2880245" indent="0">
              <a:buNone/>
              <a:defRPr sz="800"/>
            </a:lvl8pPr>
            <a:lvl9pPr marL="3291708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56101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653" y="4800600"/>
            <a:ext cx="5486400" cy="567214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653" y="612934"/>
            <a:ext cx="5486400" cy="4114800"/>
          </a:xfrm>
        </p:spPr>
        <p:txBody>
          <a:bodyPr/>
          <a:lstStyle>
            <a:lvl1pPr marL="0" indent="0">
              <a:buNone/>
              <a:defRPr sz="2900"/>
            </a:lvl1pPr>
            <a:lvl2pPr marL="411464" indent="0">
              <a:buNone/>
              <a:defRPr sz="2500"/>
            </a:lvl2pPr>
            <a:lvl3pPr marL="822928" indent="0">
              <a:buNone/>
              <a:defRPr sz="2200"/>
            </a:lvl3pPr>
            <a:lvl4pPr marL="1234391" indent="0">
              <a:buNone/>
              <a:defRPr sz="1800"/>
            </a:lvl4pPr>
            <a:lvl5pPr marL="1645854" indent="0">
              <a:buNone/>
              <a:defRPr sz="1800"/>
            </a:lvl5pPr>
            <a:lvl6pPr marL="2057318" indent="0">
              <a:buNone/>
              <a:defRPr sz="1800"/>
            </a:lvl6pPr>
            <a:lvl7pPr marL="2468781" indent="0">
              <a:buNone/>
              <a:defRPr sz="1800"/>
            </a:lvl7pPr>
            <a:lvl8pPr marL="2880245" indent="0">
              <a:buNone/>
              <a:defRPr sz="1800"/>
            </a:lvl8pPr>
            <a:lvl9pPr marL="3291708" indent="0">
              <a:buNone/>
              <a:defRPr sz="18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653" y="5367814"/>
            <a:ext cx="5486400" cy="804386"/>
          </a:xfrm>
        </p:spPr>
        <p:txBody>
          <a:bodyPr/>
          <a:lstStyle>
            <a:lvl1pPr marL="0" indent="0">
              <a:buNone/>
              <a:defRPr sz="1300"/>
            </a:lvl1pPr>
            <a:lvl2pPr marL="411464" indent="0">
              <a:buNone/>
              <a:defRPr sz="1100"/>
            </a:lvl2pPr>
            <a:lvl3pPr marL="822928" indent="0">
              <a:buNone/>
              <a:defRPr sz="900"/>
            </a:lvl3pPr>
            <a:lvl4pPr marL="1234391" indent="0">
              <a:buNone/>
              <a:defRPr sz="800"/>
            </a:lvl4pPr>
            <a:lvl5pPr marL="1645854" indent="0">
              <a:buNone/>
              <a:defRPr sz="800"/>
            </a:lvl5pPr>
            <a:lvl6pPr marL="2057318" indent="0">
              <a:buNone/>
              <a:defRPr sz="800"/>
            </a:lvl6pPr>
            <a:lvl7pPr marL="2468781" indent="0">
              <a:buNone/>
              <a:defRPr sz="800"/>
            </a:lvl7pPr>
            <a:lvl8pPr marL="2880245" indent="0">
              <a:buNone/>
              <a:defRPr sz="800"/>
            </a:lvl8pPr>
            <a:lvl9pPr marL="3291708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81037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4708428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126016"/>
            <a:ext cx="1943100" cy="62564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4372" y="126016"/>
            <a:ext cx="5693568" cy="62564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6010691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733800" y="2133600"/>
            <a:ext cx="5029200" cy="687388"/>
            <a:chOff x="288" y="1489"/>
            <a:chExt cx="5136" cy="1008"/>
          </a:xfrm>
        </p:grpSpPr>
        <p:sp>
          <p:nvSpPr>
            <p:cNvPr id="5" name="Arc 3"/>
            <p:cNvSpPr>
              <a:spLocks/>
            </p:cNvSpPr>
            <p:nvPr/>
          </p:nvSpPr>
          <p:spPr bwMode="invGray">
            <a:xfrm>
              <a:off x="3595" y="1489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invGray">
            <a:xfrm>
              <a:off x="3548" y="1594"/>
              <a:ext cx="1830" cy="798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  <p:sp>
          <p:nvSpPr>
            <p:cNvPr id="7" name="Arc 5"/>
            <p:cNvSpPr>
              <a:spLocks/>
            </p:cNvSpPr>
            <p:nvPr/>
          </p:nvSpPr>
          <p:spPr bwMode="invGray">
            <a:xfrm>
              <a:off x="3521" y="1731"/>
              <a:ext cx="1830" cy="524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invGray">
            <a:xfrm>
              <a:off x="288" y="1941"/>
              <a:ext cx="4988" cy="102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</p:grpSp>
      <p:sp>
        <p:nvSpPr>
          <p:cNvPr id="6151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447800"/>
            <a:ext cx="7772400" cy="114300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200400"/>
            <a:ext cx="6400800" cy="1752600"/>
          </a:xfrm>
        </p:spPr>
        <p:txBody>
          <a:bodyPr/>
          <a:lstStyle>
            <a:lvl1pPr marL="0" indent="0" algn="ctr">
              <a:buFont typeface="Wingdings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EB5D-0E52-8A4D-BA87-BDCD0E2945EF}" type="datetime1">
              <a:rPr lang="en-US">
                <a:solidFill>
                  <a:srgbClr val="FFFFCC"/>
                </a:solidFill>
              </a:rPr>
              <a:pPr>
                <a:defRPr/>
              </a:pPr>
              <a:t>7/5/26</a:t>
            </a:fld>
            <a:endParaRPr lang="en-GB">
              <a:solidFill>
                <a:srgbClr val="FFFFCC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FFFFCC"/>
              </a:solidFill>
            </a:endParaRP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" charset="0"/>
              </a:defRPr>
            </a:lvl1pPr>
          </a:lstStyle>
          <a:p>
            <a:pPr>
              <a:defRPr/>
            </a:pPr>
            <a:fld id="{210BFCC9-EFCC-FE44-9901-536C6EBCD1CB}" type="slidenum">
              <a:rPr lang="en-GB">
                <a:solidFill>
                  <a:srgbClr val="FFFFCC"/>
                </a:solidFill>
              </a:rPr>
              <a:pPr>
                <a:defRPr/>
              </a:pPr>
              <a:t>‹nº›</a:t>
            </a:fld>
            <a:endParaRPr lang="en-GB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99177-9B1D-0747-9412-108D54491353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89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9" indent="0">
              <a:buNone/>
              <a:defRPr sz="1800"/>
            </a:lvl2pPr>
            <a:lvl3pPr marL="914337" indent="0">
              <a:buNone/>
              <a:defRPr sz="1600"/>
            </a:lvl3pPr>
            <a:lvl4pPr marL="1371506" indent="0">
              <a:buNone/>
              <a:defRPr sz="1400"/>
            </a:lvl4pPr>
            <a:lvl5pPr marL="1828674" indent="0">
              <a:buNone/>
              <a:defRPr sz="1400"/>
            </a:lvl5pPr>
            <a:lvl6pPr marL="2285843" indent="0">
              <a:buNone/>
              <a:defRPr sz="1400"/>
            </a:lvl6pPr>
            <a:lvl7pPr marL="2743011" indent="0">
              <a:buNone/>
              <a:defRPr sz="1400"/>
            </a:lvl7pPr>
            <a:lvl8pPr marL="3200176" indent="0">
              <a:buNone/>
              <a:defRPr sz="1400"/>
            </a:lvl8pPr>
            <a:lvl9pPr marL="3657344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0984-145F-1A4E-8DA3-5FD64B53EBC0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2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15A5-DD2C-D947-B09F-FE0D9F16652D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9" indent="0">
              <a:buNone/>
              <a:defRPr sz="2000" b="1"/>
            </a:lvl2pPr>
            <a:lvl3pPr marL="914337" indent="0">
              <a:buNone/>
              <a:defRPr sz="1800" b="1"/>
            </a:lvl3pPr>
            <a:lvl4pPr marL="1371506" indent="0">
              <a:buNone/>
              <a:defRPr sz="1600" b="1"/>
            </a:lvl4pPr>
            <a:lvl5pPr marL="1828674" indent="0">
              <a:buNone/>
              <a:defRPr sz="1600" b="1"/>
            </a:lvl5pPr>
            <a:lvl6pPr marL="2285843" indent="0">
              <a:buNone/>
              <a:defRPr sz="1600" b="1"/>
            </a:lvl6pPr>
            <a:lvl7pPr marL="2743011" indent="0">
              <a:buNone/>
              <a:defRPr sz="1600" b="1"/>
            </a:lvl7pPr>
            <a:lvl8pPr marL="3200176" indent="0">
              <a:buNone/>
              <a:defRPr sz="1600" b="1"/>
            </a:lvl8pPr>
            <a:lvl9pPr marL="365734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9" indent="0">
              <a:buNone/>
              <a:defRPr sz="2000" b="1"/>
            </a:lvl2pPr>
            <a:lvl3pPr marL="914337" indent="0">
              <a:buNone/>
              <a:defRPr sz="1800" b="1"/>
            </a:lvl3pPr>
            <a:lvl4pPr marL="1371506" indent="0">
              <a:buNone/>
              <a:defRPr sz="1600" b="1"/>
            </a:lvl4pPr>
            <a:lvl5pPr marL="1828674" indent="0">
              <a:buNone/>
              <a:defRPr sz="1600" b="1"/>
            </a:lvl5pPr>
            <a:lvl6pPr marL="2285843" indent="0">
              <a:buNone/>
              <a:defRPr sz="1600" b="1"/>
            </a:lvl6pPr>
            <a:lvl7pPr marL="2743011" indent="0">
              <a:buNone/>
              <a:defRPr sz="1600" b="1"/>
            </a:lvl7pPr>
            <a:lvl8pPr marL="3200176" indent="0">
              <a:buNone/>
              <a:defRPr sz="1600" b="1"/>
            </a:lvl8pPr>
            <a:lvl9pPr marL="365734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6AEF-98B6-3A4C-8176-79962BF8E7E7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FA517-F628-3A47-A2C5-9647A55D9AAB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9ADB-C442-1847-84B6-38E8BC10A25B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3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339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69" indent="0">
              <a:buNone/>
              <a:defRPr sz="1200"/>
            </a:lvl2pPr>
            <a:lvl3pPr marL="914337" indent="0">
              <a:buNone/>
              <a:defRPr sz="1000"/>
            </a:lvl3pPr>
            <a:lvl4pPr marL="1371506" indent="0">
              <a:buNone/>
              <a:defRPr sz="900"/>
            </a:lvl4pPr>
            <a:lvl5pPr marL="1828674" indent="0">
              <a:buNone/>
              <a:defRPr sz="900"/>
            </a:lvl5pPr>
            <a:lvl6pPr marL="2285843" indent="0">
              <a:buNone/>
              <a:defRPr sz="900"/>
            </a:lvl6pPr>
            <a:lvl7pPr marL="2743011" indent="0">
              <a:buNone/>
              <a:defRPr sz="900"/>
            </a:lvl7pPr>
            <a:lvl8pPr marL="3200176" indent="0">
              <a:buNone/>
              <a:defRPr sz="900"/>
            </a:lvl8pPr>
            <a:lvl9pPr marL="3657344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21366-0524-0746-98F0-4F22E9F35947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69" indent="0">
              <a:buNone/>
              <a:defRPr sz="2800"/>
            </a:lvl2pPr>
            <a:lvl3pPr marL="914337" indent="0">
              <a:buNone/>
              <a:defRPr sz="2400"/>
            </a:lvl3pPr>
            <a:lvl4pPr marL="1371506" indent="0">
              <a:buNone/>
              <a:defRPr sz="2000"/>
            </a:lvl4pPr>
            <a:lvl5pPr marL="1828674" indent="0">
              <a:buNone/>
              <a:defRPr sz="2000"/>
            </a:lvl5pPr>
            <a:lvl6pPr marL="2285843" indent="0">
              <a:buNone/>
              <a:defRPr sz="2000"/>
            </a:lvl6pPr>
            <a:lvl7pPr marL="2743011" indent="0">
              <a:buNone/>
              <a:defRPr sz="2000"/>
            </a:lvl7pPr>
            <a:lvl8pPr marL="3200176" indent="0">
              <a:buNone/>
              <a:defRPr sz="2000"/>
            </a:lvl8pPr>
            <a:lvl9pPr marL="3657344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69" indent="0">
              <a:buNone/>
              <a:defRPr sz="1200"/>
            </a:lvl2pPr>
            <a:lvl3pPr marL="914337" indent="0">
              <a:buNone/>
              <a:defRPr sz="1000"/>
            </a:lvl3pPr>
            <a:lvl4pPr marL="1371506" indent="0">
              <a:buNone/>
              <a:defRPr sz="900"/>
            </a:lvl4pPr>
            <a:lvl5pPr marL="1828674" indent="0">
              <a:buNone/>
              <a:defRPr sz="900"/>
            </a:lvl5pPr>
            <a:lvl6pPr marL="2285843" indent="0">
              <a:buNone/>
              <a:defRPr sz="900"/>
            </a:lvl6pPr>
            <a:lvl7pPr marL="2743011" indent="0">
              <a:buNone/>
              <a:defRPr sz="900"/>
            </a:lvl7pPr>
            <a:lvl8pPr marL="3200176" indent="0">
              <a:buNone/>
              <a:defRPr sz="900"/>
            </a:lvl8pPr>
            <a:lvl9pPr marL="3657344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6414-E8AE-C040-B479-1008E998E00C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F31F6-E376-E84C-B7B5-DC9563BB8EA8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228600"/>
            <a:ext cx="5676900" cy="5943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834E-35DA-3B44-86D4-48BDF1B44654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2" y="1295400"/>
            <a:ext cx="3810000" cy="4876800"/>
          </a:xfrm>
        </p:spPr>
        <p:txBody>
          <a:bodyPr/>
          <a:lstStyle/>
          <a:p>
            <a:pPr lvl="0"/>
            <a:endParaRPr lang="pt-PT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9800-6F0B-5643-8D13-11A991EE83E3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86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39370C-D708-484E-8E04-DF7B50CBEDD6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092928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782AD0-8141-6346-B414-4B5A1E007998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654672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34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91C5203-32B8-8349-9BFD-8C598BBE56EA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78500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06743C8-EC48-5043-A73C-61F97D7E618C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541123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70E4166-BF61-A34B-8D64-B2DBD66A606D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779747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7F7879-B85A-344F-BA23-3DC50923E6B6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16366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422BE9-DD57-864D-9A66-C866E19F45D4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1058079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49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3E9FBE-FF8F-5A44-BD78-2F428977D2BE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6480216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54090C-8891-6742-BE88-ABBBE6E44977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7716113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2EDE058-5CB6-D243-9014-276FE6360E1D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982094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507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507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pt-BR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D99ACA-5C96-9A4F-9C46-86F6F1EDD610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368226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89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6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1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3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369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6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0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67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8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01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17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34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2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9" indent="0">
              <a:buNone/>
              <a:defRPr sz="2000" b="1"/>
            </a:lvl2pPr>
            <a:lvl3pPr marL="914337" indent="0">
              <a:buNone/>
              <a:defRPr sz="1800" b="1"/>
            </a:lvl3pPr>
            <a:lvl4pPr marL="1371506" indent="0">
              <a:buNone/>
              <a:defRPr sz="1600" b="1"/>
            </a:lvl4pPr>
            <a:lvl5pPr marL="1828674" indent="0">
              <a:buNone/>
              <a:defRPr sz="1600" b="1"/>
            </a:lvl5pPr>
            <a:lvl6pPr marL="2285843" indent="0">
              <a:buNone/>
              <a:defRPr sz="1600" b="1"/>
            </a:lvl6pPr>
            <a:lvl7pPr marL="2743011" indent="0">
              <a:buNone/>
              <a:defRPr sz="1600" b="1"/>
            </a:lvl7pPr>
            <a:lvl8pPr marL="3200176" indent="0">
              <a:buNone/>
              <a:defRPr sz="1600" b="1"/>
            </a:lvl8pPr>
            <a:lvl9pPr marL="365734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2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9" indent="0">
              <a:buNone/>
              <a:defRPr sz="2000" b="1"/>
            </a:lvl2pPr>
            <a:lvl3pPr marL="914337" indent="0">
              <a:buNone/>
              <a:defRPr sz="1800" b="1"/>
            </a:lvl3pPr>
            <a:lvl4pPr marL="1371506" indent="0">
              <a:buNone/>
              <a:defRPr sz="1600" b="1"/>
            </a:lvl4pPr>
            <a:lvl5pPr marL="1828674" indent="0">
              <a:buNone/>
              <a:defRPr sz="1600" b="1"/>
            </a:lvl5pPr>
            <a:lvl6pPr marL="2285843" indent="0">
              <a:buNone/>
              <a:defRPr sz="1600" b="1"/>
            </a:lvl6pPr>
            <a:lvl7pPr marL="2743011" indent="0">
              <a:buNone/>
              <a:defRPr sz="1600" b="1"/>
            </a:lvl7pPr>
            <a:lvl8pPr marL="3200176" indent="0">
              <a:buNone/>
              <a:defRPr sz="1600" b="1"/>
            </a:lvl8pPr>
            <a:lvl9pPr marL="365734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2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3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519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69" indent="0">
              <a:buNone/>
              <a:defRPr sz="1200"/>
            </a:lvl2pPr>
            <a:lvl3pPr marL="914337" indent="0">
              <a:buNone/>
              <a:defRPr sz="1000"/>
            </a:lvl3pPr>
            <a:lvl4pPr marL="1371506" indent="0">
              <a:buNone/>
              <a:defRPr sz="900"/>
            </a:lvl4pPr>
            <a:lvl5pPr marL="1828674" indent="0">
              <a:buNone/>
              <a:defRPr sz="900"/>
            </a:lvl5pPr>
            <a:lvl6pPr marL="2285843" indent="0">
              <a:buNone/>
              <a:defRPr sz="900"/>
            </a:lvl6pPr>
            <a:lvl7pPr marL="2743011" indent="0">
              <a:buNone/>
              <a:defRPr sz="900"/>
            </a:lvl7pPr>
            <a:lvl8pPr marL="3200176" indent="0">
              <a:buNone/>
              <a:defRPr sz="900"/>
            </a:lvl8pPr>
            <a:lvl9pPr marL="3657344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69" indent="0">
              <a:buNone/>
              <a:defRPr sz="2800"/>
            </a:lvl2pPr>
            <a:lvl3pPr marL="914337" indent="0">
              <a:buNone/>
              <a:defRPr sz="2400"/>
            </a:lvl3pPr>
            <a:lvl4pPr marL="1371506" indent="0">
              <a:buNone/>
              <a:defRPr sz="2000"/>
            </a:lvl4pPr>
            <a:lvl5pPr marL="1828674" indent="0">
              <a:buNone/>
              <a:defRPr sz="2000"/>
            </a:lvl5pPr>
            <a:lvl6pPr marL="2285843" indent="0">
              <a:buNone/>
              <a:defRPr sz="2000"/>
            </a:lvl6pPr>
            <a:lvl7pPr marL="2743011" indent="0">
              <a:buNone/>
              <a:defRPr sz="2000"/>
            </a:lvl7pPr>
            <a:lvl8pPr marL="3200176" indent="0">
              <a:buNone/>
              <a:defRPr sz="2000"/>
            </a:lvl8pPr>
            <a:lvl9pPr marL="3657344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69" indent="0">
              <a:buNone/>
              <a:defRPr sz="1200"/>
            </a:lvl2pPr>
            <a:lvl3pPr marL="914337" indent="0">
              <a:buNone/>
              <a:defRPr sz="1000"/>
            </a:lvl3pPr>
            <a:lvl4pPr marL="1371506" indent="0">
              <a:buNone/>
              <a:defRPr sz="900"/>
            </a:lvl4pPr>
            <a:lvl5pPr marL="1828674" indent="0">
              <a:buNone/>
              <a:defRPr sz="900"/>
            </a:lvl5pPr>
            <a:lvl6pPr marL="2285843" indent="0">
              <a:buNone/>
              <a:defRPr sz="900"/>
            </a:lvl6pPr>
            <a:lvl7pPr marL="2743011" indent="0">
              <a:buNone/>
              <a:defRPr sz="900"/>
            </a:lvl7pPr>
            <a:lvl8pPr marL="3200176" indent="0">
              <a:buNone/>
              <a:defRPr sz="900"/>
            </a:lvl8pPr>
            <a:lvl9pPr marL="3657344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510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2" y="27510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980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826A9507-D9C6-BC4B-A67F-7F7AB4A2EE88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64395" y="584200"/>
            <a:ext cx="5370490" cy="8382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 b="1">
                <a:solidFill>
                  <a:srgbClr val="FF3300"/>
                </a:solidFill>
                <a:latin typeface="Arial"/>
              </a:rPr>
              <a:t>It’s collaborative!</a:t>
            </a:r>
            <a:endParaRPr lang="en-US" sz="3600" b="1" dirty="0">
              <a:solidFill>
                <a:srgbClr val="FF3300"/>
              </a:solidFill>
              <a:latin typeface="Arial"/>
            </a:endParaRPr>
          </a:p>
        </p:txBody>
      </p:sp>
      <p:pic>
        <p:nvPicPr>
          <p:cNvPr id="8" name="Picture 5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77800" y="1663398"/>
            <a:ext cx="8778550" cy="4673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14" descr="cernflags2.jp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401742" y="555"/>
            <a:ext cx="3742267" cy="3163907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auto">
          <a:xfrm>
            <a:off x="4795284" y="5348731"/>
            <a:ext cx="3508744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>
              <a:solidFill>
                <a:srgbClr val="000000"/>
              </a:solidFill>
              <a:latin typeface="Arial" pitchFamily="-65" charset="0"/>
            </a:endParaRPr>
          </a:p>
        </p:txBody>
      </p:sp>
      <p:sp>
        <p:nvSpPr>
          <p:cNvPr id="11" name="Rectangle 10"/>
          <p:cNvSpPr/>
          <p:nvPr userDrawn="1"/>
        </p:nvSpPr>
        <p:spPr bwMode="auto">
          <a:xfrm>
            <a:off x="184303" y="5660619"/>
            <a:ext cx="985283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>
              <a:solidFill>
                <a:srgbClr val="000000"/>
              </a:solidFill>
              <a:latin typeface="Arial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39201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918FC18C-FDBB-7343-8346-F9919FF5C102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36865214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455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A9D89212-A9A7-D74A-8FA7-53AEE72EAA38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175401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FC9E3A98-D86B-7545-ACBB-1CD067F2E9AB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093072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7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7"/>
            <a:ext cx="4041775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6E959624-A626-AB40-B90B-970A88F22EB0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708890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5637B97E-6E8D-A544-AA60-AEFD0BF6C207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884733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36792742-E452-C74F-8200-F33867EBFC4E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064290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603"/>
            <a:ext cx="3008313" cy="1162051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606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65BB38FC-5DEF-E54C-BE60-D0A6C6B3B351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518323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1154"/>
            <a:ext cx="5486400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892"/>
            <a:ext cx="5486400" cy="8048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0BAD0D7-341B-BE43-A762-08CA2F3F45E7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686379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A11B4600-AF7D-8C42-8D16-D85FD0F7F3C4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876721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5193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5193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905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851261E1-5D58-5840-97F4-805564ACCDFD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905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90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740664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756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67CFF582-18F9-4FBC-B2DF-FBD4F0781B4B}" type="slidenum">
              <a:rPr lang="en-US" sz="180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‹nº›</a:t>
            </a:fld>
            <a:endParaRPr lang="en-US" sz="1800">
              <a:solidFill>
                <a:srgbClr val="000000"/>
              </a:solidFill>
              <a:latin typeface="Arial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57200" y="990600"/>
            <a:ext cx="8534400" cy="5715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/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rgbClr val="00261C"/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756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C0B58E61-943F-44E3-8C5A-44B723E928E0}" type="slidenum">
              <a:rPr lang="en-US" sz="180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‹nº›</a:t>
            </a:fld>
            <a:endParaRPr lang="en-US" sz="1800">
              <a:solidFill>
                <a:srgbClr val="000000"/>
              </a:solidFill>
              <a:latin typeface="Arial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733800" y="2133600"/>
            <a:ext cx="5029200" cy="687388"/>
            <a:chOff x="288" y="1489"/>
            <a:chExt cx="5136" cy="1008"/>
          </a:xfrm>
        </p:grpSpPr>
        <p:sp>
          <p:nvSpPr>
            <p:cNvPr id="5" name="Arc 3"/>
            <p:cNvSpPr>
              <a:spLocks/>
            </p:cNvSpPr>
            <p:nvPr/>
          </p:nvSpPr>
          <p:spPr bwMode="invGray">
            <a:xfrm>
              <a:off x="3595" y="1489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invGray">
            <a:xfrm>
              <a:off x="3548" y="1594"/>
              <a:ext cx="1830" cy="798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7" name="Arc 5"/>
            <p:cNvSpPr>
              <a:spLocks/>
            </p:cNvSpPr>
            <p:nvPr/>
          </p:nvSpPr>
          <p:spPr bwMode="invGray">
            <a:xfrm>
              <a:off x="3521" y="1731"/>
              <a:ext cx="1830" cy="524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invGray">
            <a:xfrm>
              <a:off x="288" y="1941"/>
              <a:ext cx="4988" cy="102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</p:grpSp>
      <p:sp>
        <p:nvSpPr>
          <p:cNvPr id="6151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447800"/>
            <a:ext cx="7772400" cy="114300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200400"/>
            <a:ext cx="6400800" cy="1752600"/>
          </a:xfrm>
        </p:spPr>
        <p:txBody>
          <a:bodyPr/>
          <a:lstStyle>
            <a:lvl1pPr marL="0" indent="0" algn="ctr">
              <a:buFont typeface="Wingdings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EB5D-0E52-8A4D-BA87-BDCD0E2945EF}" type="datetime1">
              <a:rPr lang="en-US">
                <a:solidFill>
                  <a:srgbClr val="FFFFCC"/>
                </a:solidFill>
              </a:rPr>
              <a:pPr>
                <a:defRPr/>
              </a:pPr>
              <a:t>7/5/26</a:t>
            </a:fld>
            <a:endParaRPr lang="en-GB">
              <a:solidFill>
                <a:srgbClr val="FFFFCC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FFFFCC"/>
              </a:solidFill>
            </a:endParaRP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" charset="0"/>
              </a:defRPr>
            </a:lvl1pPr>
          </a:lstStyle>
          <a:p>
            <a:pPr>
              <a:defRPr/>
            </a:pPr>
            <a:fld id="{210BFCC9-EFCC-FE44-9901-536C6EBCD1CB}" type="slidenum">
              <a:rPr lang="en-GB">
                <a:solidFill>
                  <a:srgbClr val="FFFFCC"/>
                </a:solidFill>
              </a:rPr>
              <a:pPr>
                <a:defRPr/>
              </a:pPr>
              <a:t>‹nº›</a:t>
            </a:fld>
            <a:endParaRPr lang="en-GB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99177-9B1D-0747-9412-108D54491353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1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91" indent="0">
              <a:buNone/>
              <a:defRPr sz="1800"/>
            </a:lvl2pPr>
            <a:lvl3pPr marL="914382" indent="0">
              <a:buNone/>
              <a:defRPr sz="1600"/>
            </a:lvl3pPr>
            <a:lvl4pPr marL="1371573" indent="0">
              <a:buNone/>
              <a:defRPr sz="1400"/>
            </a:lvl4pPr>
            <a:lvl5pPr marL="1828764" indent="0">
              <a:buNone/>
              <a:defRPr sz="1400"/>
            </a:lvl5pPr>
            <a:lvl6pPr marL="2285955" indent="0">
              <a:buNone/>
              <a:defRPr sz="1400"/>
            </a:lvl6pPr>
            <a:lvl7pPr marL="2743146" indent="0">
              <a:buNone/>
              <a:defRPr sz="1400"/>
            </a:lvl7pPr>
            <a:lvl8pPr marL="3200336" indent="0">
              <a:buNone/>
              <a:defRPr sz="1400"/>
            </a:lvl8pPr>
            <a:lvl9pPr marL="3657526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0984-145F-1A4E-8DA3-5FD64B53EBC0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2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15A5-DD2C-D947-B09F-FE0D9F16652D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1" indent="0">
              <a:buNone/>
              <a:defRPr sz="2000" b="1"/>
            </a:lvl2pPr>
            <a:lvl3pPr marL="914382" indent="0">
              <a:buNone/>
              <a:defRPr sz="1800" b="1"/>
            </a:lvl3pPr>
            <a:lvl4pPr marL="1371573" indent="0">
              <a:buNone/>
              <a:defRPr sz="1600" b="1"/>
            </a:lvl4pPr>
            <a:lvl5pPr marL="1828764" indent="0">
              <a:buNone/>
              <a:defRPr sz="1600" b="1"/>
            </a:lvl5pPr>
            <a:lvl6pPr marL="2285955" indent="0">
              <a:buNone/>
              <a:defRPr sz="1600" b="1"/>
            </a:lvl6pPr>
            <a:lvl7pPr marL="2743146" indent="0">
              <a:buNone/>
              <a:defRPr sz="1600" b="1"/>
            </a:lvl7pPr>
            <a:lvl8pPr marL="3200336" indent="0">
              <a:buNone/>
              <a:defRPr sz="1600" b="1"/>
            </a:lvl8pPr>
            <a:lvl9pPr marL="365752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1" indent="0">
              <a:buNone/>
              <a:defRPr sz="2000" b="1"/>
            </a:lvl2pPr>
            <a:lvl3pPr marL="914382" indent="0">
              <a:buNone/>
              <a:defRPr sz="1800" b="1"/>
            </a:lvl3pPr>
            <a:lvl4pPr marL="1371573" indent="0">
              <a:buNone/>
              <a:defRPr sz="1600" b="1"/>
            </a:lvl4pPr>
            <a:lvl5pPr marL="1828764" indent="0">
              <a:buNone/>
              <a:defRPr sz="1600" b="1"/>
            </a:lvl5pPr>
            <a:lvl6pPr marL="2285955" indent="0">
              <a:buNone/>
              <a:defRPr sz="1600" b="1"/>
            </a:lvl6pPr>
            <a:lvl7pPr marL="2743146" indent="0">
              <a:buNone/>
              <a:defRPr sz="1600" b="1"/>
            </a:lvl7pPr>
            <a:lvl8pPr marL="3200336" indent="0">
              <a:buNone/>
              <a:defRPr sz="1600" b="1"/>
            </a:lvl8pPr>
            <a:lvl9pPr marL="365752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6AEF-98B6-3A4C-8176-79962BF8E7E7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FA517-F628-3A47-A2C5-9647A55D9AAB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9ADB-C442-1847-84B6-38E8BC10A25B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2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36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1" indent="0">
              <a:buNone/>
              <a:defRPr sz="1200"/>
            </a:lvl2pPr>
            <a:lvl3pPr marL="914382" indent="0">
              <a:buNone/>
              <a:defRPr sz="1000"/>
            </a:lvl3pPr>
            <a:lvl4pPr marL="1371573" indent="0">
              <a:buNone/>
              <a:defRPr sz="900"/>
            </a:lvl4pPr>
            <a:lvl5pPr marL="1828764" indent="0">
              <a:buNone/>
              <a:defRPr sz="900"/>
            </a:lvl5pPr>
            <a:lvl6pPr marL="2285955" indent="0">
              <a:buNone/>
              <a:defRPr sz="900"/>
            </a:lvl6pPr>
            <a:lvl7pPr marL="2743146" indent="0">
              <a:buNone/>
              <a:defRPr sz="900"/>
            </a:lvl7pPr>
            <a:lvl8pPr marL="3200336" indent="0">
              <a:buNone/>
              <a:defRPr sz="900"/>
            </a:lvl8pPr>
            <a:lvl9pPr marL="3657526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21366-0524-0746-98F0-4F22E9F35947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1" indent="0">
              <a:buNone/>
              <a:defRPr sz="2800"/>
            </a:lvl2pPr>
            <a:lvl3pPr marL="914382" indent="0">
              <a:buNone/>
              <a:defRPr sz="2400"/>
            </a:lvl3pPr>
            <a:lvl4pPr marL="1371573" indent="0">
              <a:buNone/>
              <a:defRPr sz="2000"/>
            </a:lvl4pPr>
            <a:lvl5pPr marL="1828764" indent="0">
              <a:buNone/>
              <a:defRPr sz="2000"/>
            </a:lvl5pPr>
            <a:lvl6pPr marL="2285955" indent="0">
              <a:buNone/>
              <a:defRPr sz="2000"/>
            </a:lvl6pPr>
            <a:lvl7pPr marL="2743146" indent="0">
              <a:buNone/>
              <a:defRPr sz="2000"/>
            </a:lvl7pPr>
            <a:lvl8pPr marL="3200336" indent="0">
              <a:buNone/>
              <a:defRPr sz="2000"/>
            </a:lvl8pPr>
            <a:lvl9pPr marL="3657526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1" indent="0">
              <a:buNone/>
              <a:defRPr sz="1200"/>
            </a:lvl2pPr>
            <a:lvl3pPr marL="914382" indent="0">
              <a:buNone/>
              <a:defRPr sz="1000"/>
            </a:lvl3pPr>
            <a:lvl4pPr marL="1371573" indent="0">
              <a:buNone/>
              <a:defRPr sz="900"/>
            </a:lvl4pPr>
            <a:lvl5pPr marL="1828764" indent="0">
              <a:buNone/>
              <a:defRPr sz="900"/>
            </a:lvl5pPr>
            <a:lvl6pPr marL="2285955" indent="0">
              <a:buNone/>
              <a:defRPr sz="900"/>
            </a:lvl6pPr>
            <a:lvl7pPr marL="2743146" indent="0">
              <a:buNone/>
              <a:defRPr sz="900"/>
            </a:lvl7pPr>
            <a:lvl8pPr marL="3200336" indent="0">
              <a:buNone/>
              <a:defRPr sz="900"/>
            </a:lvl8pPr>
            <a:lvl9pPr marL="3657526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6414-E8AE-C040-B479-1008E998E00C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F31F6-E376-E84C-B7B5-DC9563BB8EA8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2" y="228600"/>
            <a:ext cx="5676900" cy="5943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834E-35DA-3B44-86D4-48BDF1B44654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2" y="1295400"/>
            <a:ext cx="3810000" cy="4876800"/>
          </a:xfrm>
        </p:spPr>
        <p:txBody>
          <a:bodyPr/>
          <a:lstStyle/>
          <a:p>
            <a:pPr lvl="0"/>
            <a:endParaRPr lang="pt-PT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  <a:latin typeface="Comic Sans MS"/>
              </a:rPr>
              <a:t>pedro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</a:t>
            </a:r>
            <a:r>
              <a:rPr lang="pt-PT" dirty="0" err="1">
                <a:solidFill>
                  <a:srgbClr val="FFFFCC"/>
                </a:solidFill>
                <a:latin typeface="Comic Sans MS"/>
              </a:rPr>
              <a:t>abreu</a:t>
            </a:r>
            <a:r>
              <a:rPr lang="pt-PT" dirty="0">
                <a:solidFill>
                  <a:srgbClr val="FFFFCC"/>
                </a:solidFill>
                <a:latin typeface="Comic Sans MS"/>
              </a:rPr>
              <a:t> – Viagem ao 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9800-6F0B-5643-8D13-11A991EE83E3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  <a:latin typeface="Comic Sans MS"/>
              </a:rPr>
              <a:t>/30</a:t>
            </a: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733800" y="2133600"/>
            <a:ext cx="5029200" cy="687388"/>
            <a:chOff x="288" y="1489"/>
            <a:chExt cx="5136" cy="1008"/>
          </a:xfrm>
        </p:grpSpPr>
        <p:sp>
          <p:nvSpPr>
            <p:cNvPr id="5" name="Arc 3"/>
            <p:cNvSpPr>
              <a:spLocks/>
            </p:cNvSpPr>
            <p:nvPr/>
          </p:nvSpPr>
          <p:spPr bwMode="invGray">
            <a:xfrm>
              <a:off x="3595" y="1489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invGray">
            <a:xfrm>
              <a:off x="3548" y="1594"/>
              <a:ext cx="1830" cy="798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7" name="Arc 5"/>
            <p:cNvSpPr>
              <a:spLocks/>
            </p:cNvSpPr>
            <p:nvPr/>
          </p:nvSpPr>
          <p:spPr bwMode="invGray">
            <a:xfrm>
              <a:off x="3521" y="1731"/>
              <a:ext cx="1830" cy="524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invGray">
            <a:xfrm>
              <a:off x="288" y="1941"/>
              <a:ext cx="4988" cy="102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</p:grpSp>
      <p:sp>
        <p:nvSpPr>
          <p:cNvPr id="6151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447800"/>
            <a:ext cx="7772400" cy="114300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200400"/>
            <a:ext cx="6400800" cy="1752600"/>
          </a:xfrm>
        </p:spPr>
        <p:txBody>
          <a:bodyPr/>
          <a:lstStyle>
            <a:lvl1pPr marL="0" indent="0" algn="ctr">
              <a:buFont typeface="Wingdings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EB5D-0E52-8A4D-BA87-BDCD0E2945EF}" type="datetime1">
              <a:rPr lang="en-US">
                <a:solidFill>
                  <a:srgbClr val="FFFFCC"/>
                </a:solidFill>
              </a:rPr>
              <a:pPr>
                <a:defRPr/>
              </a:pPr>
              <a:t>7/5/26</a:t>
            </a:fld>
            <a:endParaRPr lang="en-GB">
              <a:solidFill>
                <a:srgbClr val="FFFFCC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FFFFCC"/>
              </a:solidFill>
            </a:endParaRP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" charset="0"/>
              </a:defRPr>
            </a:lvl1pPr>
          </a:lstStyle>
          <a:p>
            <a:pPr>
              <a:defRPr/>
            </a:pPr>
            <a:fld id="{210BFCC9-EFCC-FE44-9901-536C6EBCD1CB}" type="slidenum">
              <a:rPr lang="en-GB">
                <a:solidFill>
                  <a:srgbClr val="FFFFCC"/>
                </a:solidFill>
              </a:rPr>
              <a:pPr>
                <a:defRPr/>
              </a:pPr>
              <a:t>‹nº›</a:t>
            </a:fld>
            <a:endParaRPr lang="en-GB">
              <a:solidFill>
                <a:srgbClr val="FFFFCC"/>
              </a:solidFill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99177-9B1D-0747-9412-108D54491353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36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96" indent="0">
              <a:buNone/>
              <a:defRPr sz="1800"/>
            </a:lvl2pPr>
            <a:lvl3pPr marL="914391" indent="0">
              <a:buNone/>
              <a:defRPr sz="1600"/>
            </a:lvl3pPr>
            <a:lvl4pPr marL="1371587" indent="0">
              <a:buNone/>
              <a:defRPr sz="1400"/>
            </a:lvl4pPr>
            <a:lvl5pPr marL="1828782" indent="0">
              <a:buNone/>
              <a:defRPr sz="1400"/>
            </a:lvl5pPr>
            <a:lvl6pPr marL="2285978" indent="0">
              <a:buNone/>
              <a:defRPr sz="1400"/>
            </a:lvl6pPr>
            <a:lvl7pPr marL="2743173" indent="0">
              <a:buNone/>
              <a:defRPr sz="1400"/>
            </a:lvl7pPr>
            <a:lvl8pPr marL="3200368" indent="0">
              <a:buNone/>
              <a:defRPr sz="1400"/>
            </a:lvl8pPr>
            <a:lvl9pPr marL="3657563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0984-145F-1A4E-8DA3-5FD64B53EBC0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15A5-DD2C-D947-B09F-FE0D9F16652D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6" indent="0">
              <a:buNone/>
              <a:defRPr sz="2000" b="1"/>
            </a:lvl2pPr>
            <a:lvl3pPr marL="914391" indent="0">
              <a:buNone/>
              <a:defRPr sz="1800" b="1"/>
            </a:lvl3pPr>
            <a:lvl4pPr marL="1371587" indent="0">
              <a:buNone/>
              <a:defRPr sz="1600" b="1"/>
            </a:lvl4pPr>
            <a:lvl5pPr marL="1828782" indent="0">
              <a:buNone/>
              <a:defRPr sz="1600" b="1"/>
            </a:lvl5pPr>
            <a:lvl6pPr marL="2285978" indent="0">
              <a:buNone/>
              <a:defRPr sz="1600" b="1"/>
            </a:lvl6pPr>
            <a:lvl7pPr marL="2743173" indent="0">
              <a:buNone/>
              <a:defRPr sz="1600" b="1"/>
            </a:lvl7pPr>
            <a:lvl8pPr marL="3200368" indent="0">
              <a:buNone/>
              <a:defRPr sz="1600" b="1"/>
            </a:lvl8pPr>
            <a:lvl9pPr marL="365756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6" indent="0">
              <a:buNone/>
              <a:defRPr sz="2000" b="1"/>
            </a:lvl2pPr>
            <a:lvl3pPr marL="914391" indent="0">
              <a:buNone/>
              <a:defRPr sz="1800" b="1"/>
            </a:lvl3pPr>
            <a:lvl4pPr marL="1371587" indent="0">
              <a:buNone/>
              <a:defRPr sz="1600" b="1"/>
            </a:lvl4pPr>
            <a:lvl5pPr marL="1828782" indent="0">
              <a:buNone/>
              <a:defRPr sz="1600" b="1"/>
            </a:lvl5pPr>
            <a:lvl6pPr marL="2285978" indent="0">
              <a:buNone/>
              <a:defRPr sz="1600" b="1"/>
            </a:lvl6pPr>
            <a:lvl7pPr marL="2743173" indent="0">
              <a:buNone/>
              <a:defRPr sz="1600" b="1"/>
            </a:lvl7pPr>
            <a:lvl8pPr marL="3200368" indent="0">
              <a:buNone/>
              <a:defRPr sz="1600" b="1"/>
            </a:lvl8pPr>
            <a:lvl9pPr marL="365756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6AEF-98B6-3A4C-8176-79962BF8E7E7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FA517-F628-3A47-A2C5-9647A55D9AAB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9ADB-C442-1847-84B6-38E8BC10A25B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1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51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6" indent="0">
              <a:buNone/>
              <a:defRPr sz="1200"/>
            </a:lvl2pPr>
            <a:lvl3pPr marL="914391" indent="0">
              <a:buNone/>
              <a:defRPr sz="1000"/>
            </a:lvl3pPr>
            <a:lvl4pPr marL="1371587" indent="0">
              <a:buNone/>
              <a:defRPr sz="900"/>
            </a:lvl4pPr>
            <a:lvl5pPr marL="1828782" indent="0">
              <a:buNone/>
              <a:defRPr sz="900"/>
            </a:lvl5pPr>
            <a:lvl6pPr marL="2285978" indent="0">
              <a:buNone/>
              <a:defRPr sz="900"/>
            </a:lvl6pPr>
            <a:lvl7pPr marL="2743173" indent="0">
              <a:buNone/>
              <a:defRPr sz="900"/>
            </a:lvl7pPr>
            <a:lvl8pPr marL="3200368" indent="0">
              <a:buNone/>
              <a:defRPr sz="900"/>
            </a:lvl8pPr>
            <a:lvl9pPr marL="365756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21366-0524-0746-98F0-4F22E9F35947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6" indent="0">
              <a:buNone/>
              <a:defRPr sz="2800"/>
            </a:lvl2pPr>
            <a:lvl3pPr marL="914391" indent="0">
              <a:buNone/>
              <a:defRPr sz="2400"/>
            </a:lvl3pPr>
            <a:lvl4pPr marL="1371587" indent="0">
              <a:buNone/>
              <a:defRPr sz="2000"/>
            </a:lvl4pPr>
            <a:lvl5pPr marL="1828782" indent="0">
              <a:buNone/>
              <a:defRPr sz="2000"/>
            </a:lvl5pPr>
            <a:lvl6pPr marL="2285978" indent="0">
              <a:buNone/>
              <a:defRPr sz="2000"/>
            </a:lvl6pPr>
            <a:lvl7pPr marL="2743173" indent="0">
              <a:buNone/>
              <a:defRPr sz="2000"/>
            </a:lvl7pPr>
            <a:lvl8pPr marL="3200368" indent="0">
              <a:buNone/>
              <a:defRPr sz="2000"/>
            </a:lvl8pPr>
            <a:lvl9pPr marL="3657563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6" indent="0">
              <a:buNone/>
              <a:defRPr sz="1200"/>
            </a:lvl2pPr>
            <a:lvl3pPr marL="914391" indent="0">
              <a:buNone/>
              <a:defRPr sz="1000"/>
            </a:lvl3pPr>
            <a:lvl4pPr marL="1371587" indent="0">
              <a:buNone/>
              <a:defRPr sz="900"/>
            </a:lvl4pPr>
            <a:lvl5pPr marL="1828782" indent="0">
              <a:buNone/>
              <a:defRPr sz="900"/>
            </a:lvl5pPr>
            <a:lvl6pPr marL="2285978" indent="0">
              <a:buNone/>
              <a:defRPr sz="900"/>
            </a:lvl6pPr>
            <a:lvl7pPr marL="2743173" indent="0">
              <a:buNone/>
              <a:defRPr sz="900"/>
            </a:lvl7pPr>
            <a:lvl8pPr marL="3200368" indent="0">
              <a:buNone/>
              <a:defRPr sz="900"/>
            </a:lvl8pPr>
            <a:lvl9pPr marL="365756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6414-E8AE-C040-B479-1008E998E00C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F31F6-E376-E84C-B7B5-DC9563BB8EA8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1" y="228600"/>
            <a:ext cx="5676900" cy="5943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834E-35DA-3B44-86D4-48BDF1B44654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/>
          <a:p>
            <a:pPr lvl="0"/>
            <a:endParaRPr lang="pt-PT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9800-6F0B-5643-8D13-11A991EE83E3}" type="slidenum">
              <a:rPr lang="en-GB" smtClean="0">
                <a:solidFill>
                  <a:srgbClr val="FFFFCC"/>
                </a:solidFill>
                <a:latin typeface="Comic Sans MS"/>
              </a:rPr>
              <a:pPr>
                <a:defRPr/>
              </a:pPr>
              <a:t>‹nº›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946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826A9507-D9C6-BC4B-A67F-7F7AB4A2EE88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64395" y="584200"/>
            <a:ext cx="5370490" cy="8382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 b="1">
                <a:solidFill>
                  <a:srgbClr val="FF3300"/>
                </a:solidFill>
                <a:latin typeface="Arial"/>
              </a:rPr>
              <a:t>It’s collaborative!</a:t>
            </a:r>
            <a:endParaRPr lang="en-US" sz="3600" b="1" dirty="0">
              <a:solidFill>
                <a:srgbClr val="FF3300"/>
              </a:solidFill>
              <a:latin typeface="Arial"/>
            </a:endParaRPr>
          </a:p>
        </p:txBody>
      </p:sp>
      <p:pic>
        <p:nvPicPr>
          <p:cNvPr id="8" name="Picture 5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77800" y="1663398"/>
            <a:ext cx="8778550" cy="4673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14" descr="cernflags2.jp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401742" y="521"/>
            <a:ext cx="3742267" cy="3163907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auto">
          <a:xfrm>
            <a:off x="4795284" y="5348697"/>
            <a:ext cx="3508744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>
              <a:solidFill>
                <a:srgbClr val="000000"/>
              </a:solidFill>
              <a:latin typeface="Arial" pitchFamily="-65" charset="0"/>
            </a:endParaRPr>
          </a:p>
        </p:txBody>
      </p:sp>
      <p:sp>
        <p:nvSpPr>
          <p:cNvPr id="11" name="Rectangle 10"/>
          <p:cNvSpPr/>
          <p:nvPr userDrawn="1"/>
        </p:nvSpPr>
        <p:spPr bwMode="auto">
          <a:xfrm>
            <a:off x="184303" y="5660585"/>
            <a:ext cx="985283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>
              <a:solidFill>
                <a:srgbClr val="000000"/>
              </a:solidFill>
              <a:latin typeface="Arial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39201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918FC18C-FDBB-7343-8346-F9919FF5C102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36865214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421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A9D89212-A9A7-D74A-8FA7-53AEE72EAA38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1754011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FC9E3A98-D86B-7545-ACBB-1CD067F2E9AB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0930727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7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7"/>
            <a:ext cx="4041775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6E959624-A626-AB40-B90B-970A88F22EB0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7088908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5637B97E-6E8D-A544-AA60-AEFD0BF6C207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8847335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36792742-E452-C74F-8200-F33867EBFC4E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0642900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569"/>
            <a:ext cx="3008313" cy="1162051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572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65BB38FC-5DEF-E54C-BE60-D0A6C6B3B351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518323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1120"/>
            <a:ext cx="5486400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858"/>
            <a:ext cx="5486400" cy="8048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0BAD0D7-341B-BE43-A762-08CA2F3F45E7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6863792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A11B4600-AF7D-8C42-8D16-D85FD0F7F3C4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8767215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5159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5159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871"/>
            <a:ext cx="2133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851261E1-5D58-5840-97F4-805564ACCDFD}" type="datetime1">
              <a:rPr lang="en-US" sz="1800" smtClean="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7/5/26</a:t>
            </a:fld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871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871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fld id="{7C113B28-9B05-DA42-8F6D-C94F84DCF8E4}" type="slidenum">
              <a:rPr lang="en-US" smtClean="0"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7406640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722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67CFF582-18F9-4FBC-B2DF-FBD4F0781B4B}" type="slidenum">
              <a:rPr lang="en-US" sz="180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‹nº›</a:t>
            </a:fld>
            <a:endParaRPr lang="en-US" sz="1800">
              <a:solidFill>
                <a:srgbClr val="000000"/>
              </a:solidFill>
              <a:latin typeface="Arial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57200" y="990600"/>
            <a:ext cx="8534400" cy="5715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/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rgbClr val="00261C"/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722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C0B58E61-943F-44E3-8C5A-44B723E928E0}" type="slidenum">
              <a:rPr lang="en-US" sz="1800">
                <a:solidFill>
                  <a:srgbClr val="000000"/>
                </a:solidFill>
                <a:latin typeface="Arial"/>
              </a:rPr>
              <a:pPr defTabSz="4572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‹nº›</a:t>
            </a:fld>
            <a:endParaRPr lang="en-US" sz="1800">
              <a:solidFill>
                <a:srgbClr val="000000"/>
              </a:solidFill>
              <a:latin typeface="Arial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568"/>
            <a:ext cx="7772400" cy="1470183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501"/>
            <a:ext cx="6400800" cy="1753077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 algn="ctr">
              <a:buNone/>
              <a:defRPr/>
            </a:lvl1pPr>
            <a:lvl2pPr marL="411452" indent="0" algn="ctr">
              <a:buNone/>
              <a:defRPr/>
            </a:lvl2pPr>
            <a:lvl3pPr marL="822902" indent="0" algn="ctr">
              <a:buNone/>
              <a:defRPr/>
            </a:lvl3pPr>
            <a:lvl4pPr marL="1234355" indent="0" algn="ctr">
              <a:buNone/>
              <a:defRPr/>
            </a:lvl4pPr>
            <a:lvl5pPr marL="1645804" indent="0" algn="ctr">
              <a:buNone/>
              <a:defRPr/>
            </a:lvl5pPr>
            <a:lvl6pPr marL="2057256" indent="0" algn="ctr">
              <a:buNone/>
              <a:defRPr/>
            </a:lvl6pPr>
            <a:lvl7pPr marL="2468707" indent="0" algn="ctr">
              <a:buNone/>
              <a:defRPr/>
            </a:lvl7pPr>
            <a:lvl8pPr marL="2880158" indent="0" algn="ctr">
              <a:buNone/>
              <a:defRPr/>
            </a:lvl8pPr>
            <a:lvl9pPr marL="329160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49867803"/>
      </p:ext>
    </p:extLst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38482771"/>
      </p:ext>
    </p:extLst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948" y="4406265"/>
            <a:ext cx="7772400" cy="1363028"/>
          </a:xfrm>
          <a:prstGeom prst="rect">
            <a:avLst/>
          </a:prstGeom>
        </p:spPr>
        <p:txBody>
          <a:bodyPr vert="horz" lIns="82292" tIns="41148" rIns="82292" bIns="41148" anchor="t"/>
          <a:lstStyle>
            <a:lvl1pPr algn="l">
              <a:defRPr sz="36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948" y="2906078"/>
            <a:ext cx="7772400" cy="1500188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marL="0" indent="0">
              <a:buNone/>
              <a:defRPr sz="1800"/>
            </a:lvl1pPr>
            <a:lvl2pPr marL="411452" indent="0">
              <a:buNone/>
              <a:defRPr sz="1600"/>
            </a:lvl2pPr>
            <a:lvl3pPr marL="822902" indent="0">
              <a:buNone/>
              <a:defRPr sz="1400"/>
            </a:lvl3pPr>
            <a:lvl4pPr marL="1234355" indent="0">
              <a:buNone/>
              <a:defRPr sz="1300"/>
            </a:lvl4pPr>
            <a:lvl5pPr marL="1645804" indent="0">
              <a:buNone/>
              <a:defRPr sz="1300"/>
            </a:lvl5pPr>
            <a:lvl6pPr marL="2057256" indent="0">
              <a:buNone/>
              <a:defRPr sz="1300"/>
            </a:lvl6pPr>
            <a:lvl7pPr marL="2468707" indent="0">
              <a:buNone/>
              <a:defRPr sz="1300"/>
            </a:lvl7pPr>
            <a:lvl8pPr marL="2880158" indent="0">
              <a:buNone/>
              <a:defRPr sz="1300"/>
            </a:lvl8pPr>
            <a:lvl9pPr marL="3291609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1533774"/>
      </p:ext>
    </p:extLst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6220" cy="4526280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1600200"/>
            <a:ext cx="4046220" cy="4526280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55507586"/>
      </p:ext>
    </p:extLst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8" y="1534478"/>
            <a:ext cx="4040505" cy="640080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marL="0" indent="0">
              <a:buNone/>
              <a:defRPr sz="2200" b="1"/>
            </a:lvl1pPr>
            <a:lvl2pPr marL="411452" indent="0">
              <a:buNone/>
              <a:defRPr sz="1800" b="1"/>
            </a:lvl2pPr>
            <a:lvl3pPr marL="822902" indent="0">
              <a:buNone/>
              <a:defRPr sz="1600" b="1"/>
            </a:lvl3pPr>
            <a:lvl4pPr marL="1234355" indent="0">
              <a:buNone/>
              <a:defRPr sz="1400" b="1"/>
            </a:lvl4pPr>
            <a:lvl5pPr marL="1645804" indent="0">
              <a:buNone/>
              <a:defRPr sz="1400" b="1"/>
            </a:lvl5pPr>
            <a:lvl6pPr marL="2057256" indent="0">
              <a:buNone/>
              <a:defRPr sz="1400" b="1"/>
            </a:lvl6pPr>
            <a:lvl7pPr marL="2468707" indent="0">
              <a:buNone/>
              <a:defRPr sz="1400" b="1"/>
            </a:lvl7pPr>
            <a:lvl8pPr marL="2880158" indent="0">
              <a:buNone/>
              <a:defRPr sz="1400" b="1"/>
            </a:lvl8pPr>
            <a:lvl9pPr marL="3291609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8" y="2174566"/>
            <a:ext cx="4040505" cy="3951923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1" y="1534478"/>
            <a:ext cx="4041933" cy="640080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marL="0" indent="0">
              <a:buNone/>
              <a:defRPr sz="2200" b="1"/>
            </a:lvl1pPr>
            <a:lvl2pPr marL="411452" indent="0">
              <a:buNone/>
              <a:defRPr sz="1800" b="1"/>
            </a:lvl2pPr>
            <a:lvl3pPr marL="822902" indent="0">
              <a:buNone/>
              <a:defRPr sz="1600" b="1"/>
            </a:lvl3pPr>
            <a:lvl4pPr marL="1234355" indent="0">
              <a:buNone/>
              <a:defRPr sz="1400" b="1"/>
            </a:lvl4pPr>
            <a:lvl5pPr marL="1645804" indent="0">
              <a:buNone/>
              <a:defRPr sz="1400" b="1"/>
            </a:lvl5pPr>
            <a:lvl6pPr marL="2057256" indent="0">
              <a:buNone/>
              <a:defRPr sz="1400" b="1"/>
            </a:lvl6pPr>
            <a:lvl7pPr marL="2468707" indent="0">
              <a:buNone/>
              <a:defRPr sz="1400" b="1"/>
            </a:lvl7pPr>
            <a:lvl8pPr marL="2880158" indent="0">
              <a:buNone/>
              <a:defRPr sz="1400" b="1"/>
            </a:lvl8pPr>
            <a:lvl9pPr marL="3291609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1" y="2174566"/>
            <a:ext cx="4041933" cy="3951923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878726161"/>
      </p:ext>
    </p:extLst>
  </p:cSld>
  <p:clrMapOvr>
    <a:masterClrMapping/>
  </p:clrMapOvr>
  <p:transition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96752378"/>
      </p:ext>
    </p:extLst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23077"/>
      </p:ext>
    </p:extLst>
  </p:cSld>
  <p:clrMapOvr>
    <a:masterClrMapping/>
  </p:clrMapOvr>
  <p:transition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193"/>
            <a:ext cx="3008948" cy="1161573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733" y="272892"/>
            <a:ext cx="5112068" cy="5853588"/>
          </a:xfrm>
          <a:prstGeom prst="rect">
            <a:avLst/>
          </a:prstGeom>
        </p:spPr>
        <p:txBody>
          <a:bodyPr vert="horz" lIns="82292" tIns="41148" rIns="82292" bIns="41148"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4470"/>
            <a:ext cx="3008948" cy="4692015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>
              <a:buNone/>
              <a:defRPr sz="1300"/>
            </a:lvl1pPr>
            <a:lvl2pPr marL="411452" indent="0">
              <a:buNone/>
              <a:defRPr sz="1100"/>
            </a:lvl2pPr>
            <a:lvl3pPr marL="822902" indent="0">
              <a:buNone/>
              <a:defRPr sz="900"/>
            </a:lvl3pPr>
            <a:lvl4pPr marL="1234355" indent="0">
              <a:buNone/>
              <a:defRPr sz="800"/>
            </a:lvl4pPr>
            <a:lvl5pPr marL="1645804" indent="0">
              <a:buNone/>
              <a:defRPr sz="800"/>
            </a:lvl5pPr>
            <a:lvl6pPr marL="2057256" indent="0">
              <a:buNone/>
              <a:defRPr sz="800"/>
            </a:lvl6pPr>
            <a:lvl7pPr marL="2468707" indent="0">
              <a:buNone/>
              <a:defRPr sz="800"/>
            </a:lvl7pPr>
            <a:lvl8pPr marL="2880158" indent="0">
              <a:buNone/>
              <a:defRPr sz="800"/>
            </a:lvl8pPr>
            <a:lvl9pPr marL="3291609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4666828"/>
      </p:ext>
    </p:extLst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653" y="4800600"/>
            <a:ext cx="5486400" cy="567214"/>
          </a:xfrm>
          <a:prstGeom prst="rect">
            <a:avLst/>
          </a:prstGeom>
        </p:spPr>
        <p:txBody>
          <a:bodyPr vert="horz" lIns="82292" tIns="41148" rIns="82292" bIns="41148"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653" y="612934"/>
            <a:ext cx="5486400" cy="4114800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>
              <a:buNone/>
              <a:defRPr sz="2900"/>
            </a:lvl1pPr>
            <a:lvl2pPr marL="411452" indent="0">
              <a:buNone/>
              <a:defRPr sz="2500"/>
            </a:lvl2pPr>
            <a:lvl3pPr marL="822902" indent="0">
              <a:buNone/>
              <a:defRPr sz="2200"/>
            </a:lvl3pPr>
            <a:lvl4pPr marL="1234355" indent="0">
              <a:buNone/>
              <a:defRPr sz="1800"/>
            </a:lvl4pPr>
            <a:lvl5pPr marL="1645804" indent="0">
              <a:buNone/>
              <a:defRPr sz="1800"/>
            </a:lvl5pPr>
            <a:lvl6pPr marL="2057256" indent="0">
              <a:buNone/>
              <a:defRPr sz="1800"/>
            </a:lvl6pPr>
            <a:lvl7pPr marL="2468707" indent="0">
              <a:buNone/>
              <a:defRPr sz="1800"/>
            </a:lvl7pPr>
            <a:lvl8pPr marL="2880158" indent="0">
              <a:buNone/>
              <a:defRPr sz="1800"/>
            </a:lvl8pPr>
            <a:lvl9pPr marL="3291609" indent="0">
              <a:buNone/>
              <a:defRPr sz="1800"/>
            </a:lvl9pPr>
          </a:lstStyle>
          <a:p>
            <a:pPr lvl="0"/>
            <a:endParaRPr lang="pt-PT" noProof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653" y="5367814"/>
            <a:ext cx="5486400" cy="804386"/>
          </a:xfrm>
          <a:prstGeom prst="rect">
            <a:avLst/>
          </a:prstGeom>
        </p:spPr>
        <p:txBody>
          <a:bodyPr vert="horz" lIns="82292" tIns="41148" rIns="82292" bIns="41148"/>
          <a:lstStyle>
            <a:lvl1pPr marL="0" indent="0">
              <a:buNone/>
              <a:defRPr sz="1300"/>
            </a:lvl1pPr>
            <a:lvl2pPr marL="411452" indent="0">
              <a:buNone/>
              <a:defRPr sz="1100"/>
            </a:lvl2pPr>
            <a:lvl3pPr marL="822902" indent="0">
              <a:buNone/>
              <a:defRPr sz="900"/>
            </a:lvl3pPr>
            <a:lvl4pPr marL="1234355" indent="0">
              <a:buNone/>
              <a:defRPr sz="800"/>
            </a:lvl4pPr>
            <a:lvl5pPr marL="1645804" indent="0">
              <a:buNone/>
              <a:defRPr sz="800"/>
            </a:lvl5pPr>
            <a:lvl6pPr marL="2057256" indent="0">
              <a:buNone/>
              <a:defRPr sz="800"/>
            </a:lvl6pPr>
            <a:lvl7pPr marL="2468707" indent="0">
              <a:buNone/>
              <a:defRPr sz="800"/>
            </a:lvl7pPr>
            <a:lvl8pPr marL="2880158" indent="0">
              <a:buNone/>
              <a:defRPr sz="800"/>
            </a:lvl8pPr>
            <a:lvl9pPr marL="3291609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17375449"/>
      </p:ext>
    </p:extLst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 lIns="82292" tIns="41148" rIns="82292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154225912"/>
      </p:ext>
    </p:extLst>
  </p:cSld>
  <p:clrMapOvr>
    <a:masterClrMapping/>
  </p:clrMapOvr>
  <p:transition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320"/>
            <a:ext cx="2057400" cy="5852160"/>
          </a:xfrm>
          <a:prstGeom prst="rect">
            <a:avLst/>
          </a:prstGeom>
        </p:spPr>
        <p:txBody>
          <a:bodyPr vert="eaVert" lIns="82292" tIns="41148" rIns="82292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320"/>
            <a:ext cx="6035040" cy="5852160"/>
          </a:xfrm>
          <a:prstGeom prst="rect">
            <a:avLst/>
          </a:prstGeom>
        </p:spPr>
        <p:txBody>
          <a:bodyPr vert="eaVert" lIns="82292" tIns="41148" rIns="82292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452790170"/>
      </p:ext>
    </p:extLst>
  </p:cSld>
  <p:clrMapOvr>
    <a:masterClrMapping/>
  </p:clrMapOvr>
  <p:transition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800" y="2130851"/>
            <a:ext cx="7772400" cy="1470025"/>
          </a:xfrm>
        </p:spPr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173" indent="0" algn="ctr">
              <a:buNone/>
              <a:defRPr/>
            </a:lvl2pPr>
            <a:lvl3pPr marL="914346" indent="0" algn="ctr">
              <a:buNone/>
              <a:defRPr/>
            </a:lvl3pPr>
            <a:lvl4pPr marL="1371519" indent="0" algn="ctr">
              <a:buNone/>
              <a:defRPr/>
            </a:lvl4pPr>
            <a:lvl5pPr marL="1828692" indent="0" algn="ctr">
              <a:buNone/>
              <a:defRPr/>
            </a:lvl5pPr>
            <a:lvl6pPr marL="2285865" indent="0" algn="ctr">
              <a:buNone/>
              <a:defRPr/>
            </a:lvl6pPr>
            <a:lvl7pPr marL="2743038" indent="0" algn="ctr">
              <a:buNone/>
              <a:defRPr/>
            </a:lvl7pPr>
            <a:lvl8pPr marL="3200208" indent="0" algn="ctr">
              <a:buNone/>
              <a:defRPr/>
            </a:lvl8pPr>
            <a:lvl9pPr marL="3657380" indent="0" algn="ctr">
              <a:buNone/>
              <a:defRPr/>
            </a:lvl9pPr>
          </a:lstStyle>
          <a:p>
            <a:r>
              <a:rPr lang="pt-PT"/>
              <a:t>Faça clique para editar o estilo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D88156-4018-1D45-A18A-F5CF23F26FB5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5826149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A66701C-B10D-774A-823E-DC1B1ECA6A69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2985707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7326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73" indent="0">
              <a:buNone/>
              <a:defRPr sz="1800"/>
            </a:lvl2pPr>
            <a:lvl3pPr marL="914346" indent="0">
              <a:buNone/>
              <a:defRPr sz="1600"/>
            </a:lvl3pPr>
            <a:lvl4pPr marL="1371519" indent="0">
              <a:buNone/>
              <a:defRPr sz="1400"/>
            </a:lvl4pPr>
            <a:lvl5pPr marL="1828692" indent="0">
              <a:buNone/>
              <a:defRPr sz="1400"/>
            </a:lvl5pPr>
            <a:lvl6pPr marL="2285865" indent="0">
              <a:buNone/>
              <a:defRPr sz="1400"/>
            </a:lvl6pPr>
            <a:lvl7pPr marL="2743038" indent="0">
              <a:buNone/>
              <a:defRPr sz="1400"/>
            </a:lvl7pPr>
            <a:lvl8pPr marL="3200208" indent="0">
              <a:buNone/>
              <a:defRPr sz="1400"/>
            </a:lvl8pPr>
            <a:lvl9pPr marL="3657380" indent="0">
              <a:buNone/>
              <a:defRPr sz="14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CED8D2C-A926-9849-BC0E-B8E87F616627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17952977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648202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F62E229-9A36-7043-98D9-4388598CB0BD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03403684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3" indent="0">
              <a:buNone/>
              <a:defRPr sz="2000" b="1"/>
            </a:lvl2pPr>
            <a:lvl3pPr marL="914346" indent="0">
              <a:buNone/>
              <a:defRPr sz="1800" b="1"/>
            </a:lvl3pPr>
            <a:lvl4pPr marL="1371519" indent="0">
              <a:buNone/>
              <a:defRPr sz="1600" b="1"/>
            </a:lvl4pPr>
            <a:lvl5pPr marL="1828692" indent="0">
              <a:buNone/>
              <a:defRPr sz="1600" b="1"/>
            </a:lvl5pPr>
            <a:lvl6pPr marL="2285865" indent="0">
              <a:buNone/>
              <a:defRPr sz="1600" b="1"/>
            </a:lvl6pPr>
            <a:lvl7pPr marL="2743038" indent="0">
              <a:buNone/>
              <a:defRPr sz="1600" b="1"/>
            </a:lvl7pPr>
            <a:lvl8pPr marL="3200208" indent="0">
              <a:buNone/>
              <a:defRPr sz="1600" b="1"/>
            </a:lvl8pPr>
            <a:lvl9pPr marL="365738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4645031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3" indent="0">
              <a:buNone/>
              <a:defRPr sz="2000" b="1"/>
            </a:lvl2pPr>
            <a:lvl3pPr marL="914346" indent="0">
              <a:buNone/>
              <a:defRPr sz="1800" b="1"/>
            </a:lvl3pPr>
            <a:lvl4pPr marL="1371519" indent="0">
              <a:buNone/>
              <a:defRPr sz="1600" b="1"/>
            </a:lvl4pPr>
            <a:lvl5pPr marL="1828692" indent="0">
              <a:buNone/>
              <a:defRPr sz="1600" b="1"/>
            </a:lvl5pPr>
            <a:lvl6pPr marL="2285865" indent="0">
              <a:buNone/>
              <a:defRPr sz="1600" b="1"/>
            </a:lvl6pPr>
            <a:lvl7pPr marL="2743038" indent="0">
              <a:buNone/>
              <a:defRPr sz="1600" b="1"/>
            </a:lvl7pPr>
            <a:lvl8pPr marL="3200208" indent="0">
              <a:buNone/>
              <a:defRPr sz="1600" b="1"/>
            </a:lvl8pPr>
            <a:lvl9pPr marL="365738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464503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364DB0-6064-D748-AA8D-9FD65F5F9A84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08881783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A66135-88C8-0145-AB6A-77FCF36374FB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8593514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C50664-E4E8-174B-AC18-88A6912476A2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59865292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8" y="273053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3575051" y="2734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73" indent="0">
              <a:buNone/>
              <a:defRPr sz="1200"/>
            </a:lvl2pPr>
            <a:lvl3pPr marL="914346" indent="0">
              <a:buNone/>
              <a:defRPr sz="1000"/>
            </a:lvl3pPr>
            <a:lvl4pPr marL="1371519" indent="0">
              <a:buNone/>
              <a:defRPr sz="900"/>
            </a:lvl4pPr>
            <a:lvl5pPr marL="1828692" indent="0">
              <a:buNone/>
              <a:defRPr sz="900"/>
            </a:lvl5pPr>
            <a:lvl6pPr marL="2285865" indent="0">
              <a:buNone/>
              <a:defRPr sz="900"/>
            </a:lvl6pPr>
            <a:lvl7pPr marL="2743038" indent="0">
              <a:buNone/>
              <a:defRPr sz="900"/>
            </a:lvl7pPr>
            <a:lvl8pPr marL="3200208" indent="0">
              <a:buNone/>
              <a:defRPr sz="900"/>
            </a:lvl8pPr>
            <a:lvl9pPr marL="3657380" indent="0">
              <a:buNone/>
              <a:defRPr sz="9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9D7E2A-FCE8-C445-A96E-9947B80617B8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7673936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73" indent="0">
              <a:buNone/>
              <a:defRPr sz="2800"/>
            </a:lvl2pPr>
            <a:lvl3pPr marL="914346" indent="0">
              <a:buNone/>
              <a:defRPr sz="2400"/>
            </a:lvl3pPr>
            <a:lvl4pPr marL="1371519" indent="0">
              <a:buNone/>
              <a:defRPr sz="2000"/>
            </a:lvl4pPr>
            <a:lvl5pPr marL="1828692" indent="0">
              <a:buNone/>
              <a:defRPr sz="2000"/>
            </a:lvl5pPr>
            <a:lvl6pPr marL="2285865" indent="0">
              <a:buNone/>
              <a:defRPr sz="2000"/>
            </a:lvl6pPr>
            <a:lvl7pPr marL="2743038" indent="0">
              <a:buNone/>
              <a:defRPr sz="2000"/>
            </a:lvl7pPr>
            <a:lvl8pPr marL="3200208" indent="0">
              <a:buNone/>
              <a:defRPr sz="2000"/>
            </a:lvl8pPr>
            <a:lvl9pPr marL="3657380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73" indent="0">
              <a:buNone/>
              <a:defRPr sz="1200"/>
            </a:lvl2pPr>
            <a:lvl3pPr marL="914346" indent="0">
              <a:buNone/>
              <a:defRPr sz="1000"/>
            </a:lvl3pPr>
            <a:lvl4pPr marL="1371519" indent="0">
              <a:buNone/>
              <a:defRPr sz="900"/>
            </a:lvl4pPr>
            <a:lvl5pPr marL="1828692" indent="0">
              <a:buNone/>
              <a:defRPr sz="900"/>
            </a:lvl5pPr>
            <a:lvl6pPr marL="2285865" indent="0">
              <a:buNone/>
              <a:defRPr sz="900"/>
            </a:lvl6pPr>
            <a:lvl7pPr marL="2743038" indent="0">
              <a:buNone/>
              <a:defRPr sz="900"/>
            </a:lvl7pPr>
            <a:lvl8pPr marL="3200208" indent="0">
              <a:buNone/>
              <a:defRPr sz="900"/>
            </a:lvl8pPr>
            <a:lvl9pPr marL="3657380" indent="0">
              <a:buNone/>
              <a:defRPr sz="9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A6C31E-A806-5748-9B82-119709BB14B4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9785834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AE5323E-5899-B649-B697-7CFFD1336874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550635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75058"/>
            <a:ext cx="2057400" cy="5851525"/>
          </a:xfrm>
        </p:spPr>
        <p:txBody>
          <a:bodyPr vert="eaVert"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457202" y="275058"/>
            <a:ext cx="6019800" cy="5851525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FAF06B-DB98-C244-9017-EC514595BA40}" type="slidenum">
              <a:rPr lang="en-US">
                <a:solidFill>
                  <a:srgbClr val="000000"/>
                </a:solidFill>
                <a:latin typeface="Arial"/>
              </a:rPr>
              <a:pPr/>
              <a:t>‹nº›</a:t>
            </a:fld>
            <a:endParaRPr lang="en-US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5536374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313"/>
            <a:ext cx="7772400" cy="1470183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46"/>
            <a:ext cx="6400800" cy="1753077"/>
          </a:xfrm>
          <a:prstGeom prst="rect">
            <a:avLst/>
          </a:prstGeom>
        </p:spPr>
        <p:txBody>
          <a:bodyPr vert="horz" lIns="82296" tIns="41148" rIns="82296" bIns="41148"/>
          <a:lstStyle>
            <a:lvl1pPr marL="0" indent="0" algn="ctr">
              <a:buNone/>
              <a:defRPr/>
            </a:lvl1pPr>
            <a:lvl2pPr marL="411480" indent="0" algn="ctr">
              <a:buNone/>
              <a:defRPr/>
            </a:lvl2pPr>
            <a:lvl3pPr marL="822960" indent="0" algn="ctr">
              <a:buNone/>
              <a:defRPr/>
            </a:lvl3pPr>
            <a:lvl4pPr marL="1234440" indent="0" algn="ctr">
              <a:buNone/>
              <a:defRPr/>
            </a:lvl4pPr>
            <a:lvl5pPr marL="1645920" indent="0" algn="ctr">
              <a:buNone/>
              <a:defRPr/>
            </a:lvl5pPr>
            <a:lvl6pPr marL="2057400" indent="0" algn="ctr">
              <a:buNone/>
              <a:defRPr/>
            </a:lvl6pPr>
            <a:lvl7pPr marL="2468880" indent="0" algn="ctr">
              <a:buNone/>
              <a:defRPr/>
            </a:lvl7pPr>
            <a:lvl8pPr marL="2880360" indent="0" algn="ctr">
              <a:buNone/>
              <a:defRPr/>
            </a:lvl8pPr>
            <a:lvl9pPr marL="329184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14158222"/>
      </p:ext>
    </p:extLst>
  </p:cSld>
  <p:clrMapOvr>
    <a:masterClrMapping/>
  </p:clrMapOvr>
  <p:transition/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304854062"/>
      </p:ext>
    </p:extLst>
  </p:cSld>
  <p:clrMapOvr>
    <a:masterClrMapping/>
  </p:clrMapOvr>
  <p:transition/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948" y="4406265"/>
            <a:ext cx="7772400" cy="1363028"/>
          </a:xfrm>
          <a:prstGeom prst="rect">
            <a:avLst/>
          </a:prstGeom>
        </p:spPr>
        <p:txBody>
          <a:bodyPr vert="horz" lIns="82296" tIns="41148" rIns="82296" bIns="41148" anchor="t"/>
          <a:lstStyle>
            <a:lvl1pPr algn="l">
              <a:defRPr sz="36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948" y="2906078"/>
            <a:ext cx="7772400" cy="1500188"/>
          </a:xfrm>
          <a:prstGeom prst="rect">
            <a:avLst/>
          </a:prstGeom>
        </p:spPr>
        <p:txBody>
          <a:bodyPr vert="horz" lIns="82296" tIns="41148" rIns="82296" bIns="41148" anchor="b"/>
          <a:lstStyle>
            <a:lvl1pPr marL="0" indent="0">
              <a:buNone/>
              <a:defRPr sz="1800"/>
            </a:lvl1pPr>
            <a:lvl2pPr marL="411480" indent="0">
              <a:buNone/>
              <a:defRPr sz="1600"/>
            </a:lvl2pPr>
            <a:lvl3pPr marL="822960" indent="0">
              <a:buNone/>
              <a:defRPr sz="1400"/>
            </a:lvl3pPr>
            <a:lvl4pPr marL="1234440" indent="0">
              <a:buNone/>
              <a:defRPr sz="1300"/>
            </a:lvl4pPr>
            <a:lvl5pPr marL="1645920" indent="0">
              <a:buNone/>
              <a:defRPr sz="1300"/>
            </a:lvl5pPr>
            <a:lvl6pPr marL="2057400" indent="0">
              <a:buNone/>
              <a:defRPr sz="1300"/>
            </a:lvl6pPr>
            <a:lvl7pPr marL="2468880" indent="0">
              <a:buNone/>
              <a:defRPr sz="1300"/>
            </a:lvl7pPr>
            <a:lvl8pPr marL="2880360" indent="0">
              <a:buNone/>
              <a:defRPr sz="1300"/>
            </a:lvl8pPr>
            <a:lvl9pPr marL="32918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8936869"/>
      </p:ext>
    </p:extLst>
  </p:cSld>
  <p:clrMapOvr>
    <a:masterClrMapping/>
  </p:clrMapOvr>
  <p:transition/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6220" cy="4526280"/>
          </a:xfrm>
          <a:prstGeom prst="rect">
            <a:avLst/>
          </a:prstGeom>
        </p:spPr>
        <p:txBody>
          <a:bodyPr vert="horz" lIns="82296" tIns="41148" rIns="82296" bIns="41148"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1600200"/>
            <a:ext cx="4046220" cy="4526280"/>
          </a:xfrm>
          <a:prstGeom prst="rect">
            <a:avLst/>
          </a:prstGeom>
        </p:spPr>
        <p:txBody>
          <a:bodyPr vert="horz" lIns="82296" tIns="41148" rIns="82296" bIns="41148"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726869103"/>
      </p:ext>
    </p:extLst>
  </p:cSld>
  <p:clrMapOvr>
    <a:masterClrMapping/>
  </p:clrMapOvr>
  <p:transition/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6" tIns="41148" rIns="82296" bIns="41148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4478"/>
            <a:ext cx="4040505" cy="640080"/>
          </a:xfrm>
          <a:prstGeom prst="rect">
            <a:avLst/>
          </a:prstGeom>
        </p:spPr>
        <p:txBody>
          <a:bodyPr vert="horz" lIns="82296" tIns="41148" rIns="82296" bIns="41148" anchor="b"/>
          <a:lstStyle>
            <a:lvl1pPr marL="0" indent="0">
              <a:buNone/>
              <a:defRPr sz="2200" b="1"/>
            </a:lvl1pPr>
            <a:lvl2pPr marL="411480" indent="0">
              <a:buNone/>
              <a:defRPr sz="1800" b="1"/>
            </a:lvl2pPr>
            <a:lvl3pPr marL="822960" indent="0">
              <a:buNone/>
              <a:defRPr sz="1600" b="1"/>
            </a:lvl3pPr>
            <a:lvl4pPr marL="1234440" indent="0">
              <a:buNone/>
              <a:defRPr sz="1400" b="1"/>
            </a:lvl4pPr>
            <a:lvl5pPr marL="1645920" indent="0">
              <a:buNone/>
              <a:defRPr sz="1400" b="1"/>
            </a:lvl5pPr>
            <a:lvl6pPr marL="2057400" indent="0">
              <a:buNone/>
              <a:defRPr sz="1400" b="1"/>
            </a:lvl6pPr>
            <a:lvl7pPr marL="2468880" indent="0">
              <a:buNone/>
              <a:defRPr sz="1400" b="1"/>
            </a:lvl7pPr>
            <a:lvl8pPr marL="2880360" indent="0">
              <a:buNone/>
              <a:defRPr sz="1400" b="1"/>
            </a:lvl8pPr>
            <a:lvl9pPr marL="329184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558"/>
            <a:ext cx="4040505" cy="3951923"/>
          </a:xfrm>
          <a:prstGeom prst="rect">
            <a:avLst/>
          </a:prstGeom>
        </p:spPr>
        <p:txBody>
          <a:bodyPr vert="horz" lIns="82296" tIns="41148" rIns="82296" bIns="41148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890" y="1534478"/>
            <a:ext cx="4041933" cy="640080"/>
          </a:xfrm>
          <a:prstGeom prst="rect">
            <a:avLst/>
          </a:prstGeom>
        </p:spPr>
        <p:txBody>
          <a:bodyPr vert="horz" lIns="82296" tIns="41148" rIns="82296" bIns="41148" anchor="b"/>
          <a:lstStyle>
            <a:lvl1pPr marL="0" indent="0">
              <a:buNone/>
              <a:defRPr sz="2200" b="1"/>
            </a:lvl1pPr>
            <a:lvl2pPr marL="411480" indent="0">
              <a:buNone/>
              <a:defRPr sz="1800" b="1"/>
            </a:lvl2pPr>
            <a:lvl3pPr marL="822960" indent="0">
              <a:buNone/>
              <a:defRPr sz="1600" b="1"/>
            </a:lvl3pPr>
            <a:lvl4pPr marL="1234440" indent="0">
              <a:buNone/>
              <a:defRPr sz="1400" b="1"/>
            </a:lvl4pPr>
            <a:lvl5pPr marL="1645920" indent="0">
              <a:buNone/>
              <a:defRPr sz="1400" b="1"/>
            </a:lvl5pPr>
            <a:lvl6pPr marL="2057400" indent="0">
              <a:buNone/>
              <a:defRPr sz="1400" b="1"/>
            </a:lvl6pPr>
            <a:lvl7pPr marL="2468880" indent="0">
              <a:buNone/>
              <a:defRPr sz="1400" b="1"/>
            </a:lvl7pPr>
            <a:lvl8pPr marL="2880360" indent="0">
              <a:buNone/>
              <a:defRPr sz="1400" b="1"/>
            </a:lvl8pPr>
            <a:lvl9pPr marL="329184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890" y="2174558"/>
            <a:ext cx="4041933" cy="3951923"/>
          </a:xfrm>
          <a:prstGeom prst="rect">
            <a:avLst/>
          </a:prstGeom>
        </p:spPr>
        <p:txBody>
          <a:bodyPr vert="horz" lIns="82296" tIns="41148" rIns="82296" bIns="41148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07709878"/>
      </p:ext>
    </p:extLst>
  </p:cSld>
  <p:clrMapOvr>
    <a:masterClrMapping/>
  </p:clrMapOvr>
  <p:transition/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788105564"/>
      </p:ext>
    </p:extLst>
  </p:cSld>
  <p:clrMapOvr>
    <a:masterClrMapping/>
  </p:clrMapOvr>
  <p:transition/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9054305"/>
      </p:ext>
    </p:extLst>
  </p:cSld>
  <p:clrMapOvr>
    <a:masterClrMapping/>
  </p:clrMapOvr>
  <p:transition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938"/>
            <a:ext cx="3008948" cy="1161573"/>
          </a:xfrm>
          <a:prstGeom prst="rect">
            <a:avLst/>
          </a:prstGeom>
        </p:spPr>
        <p:txBody>
          <a:bodyPr vert="horz" lIns="82296" tIns="41148" rIns="82296" bIns="41148"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733" y="272892"/>
            <a:ext cx="5112068" cy="5853588"/>
          </a:xfrm>
          <a:prstGeom prst="rect">
            <a:avLst/>
          </a:prstGeom>
        </p:spPr>
        <p:txBody>
          <a:bodyPr vert="horz" lIns="82296" tIns="41148" rIns="82296" bIns="41148"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4470"/>
            <a:ext cx="3008948" cy="4692015"/>
          </a:xfrm>
          <a:prstGeom prst="rect">
            <a:avLst/>
          </a:prstGeom>
        </p:spPr>
        <p:txBody>
          <a:bodyPr vert="horz" lIns="82296" tIns="41148" rIns="82296" bIns="41148"/>
          <a:lstStyle>
            <a:lvl1pPr marL="0" indent="0">
              <a:buNone/>
              <a:defRPr sz="1300"/>
            </a:lvl1pPr>
            <a:lvl2pPr marL="411480" indent="0">
              <a:buNone/>
              <a:defRPr sz="1100"/>
            </a:lvl2pPr>
            <a:lvl3pPr marL="822960" indent="0">
              <a:buNone/>
              <a:defRPr sz="900"/>
            </a:lvl3pPr>
            <a:lvl4pPr marL="1234440" indent="0">
              <a:buNone/>
              <a:defRPr sz="800"/>
            </a:lvl4pPr>
            <a:lvl5pPr marL="1645920" indent="0">
              <a:buNone/>
              <a:defRPr sz="800"/>
            </a:lvl5pPr>
            <a:lvl6pPr marL="2057400" indent="0">
              <a:buNone/>
              <a:defRPr sz="800"/>
            </a:lvl6pPr>
            <a:lvl7pPr marL="2468880" indent="0">
              <a:buNone/>
              <a:defRPr sz="800"/>
            </a:lvl7pPr>
            <a:lvl8pPr marL="2880360" indent="0">
              <a:buNone/>
              <a:defRPr sz="800"/>
            </a:lvl8pPr>
            <a:lvl9pPr marL="3291840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67621119"/>
      </p:ext>
    </p:extLst>
  </p:cSld>
  <p:clrMapOvr>
    <a:masterClrMapping/>
  </p:clrMapOvr>
  <p:transition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653" y="4800600"/>
            <a:ext cx="5486400" cy="567214"/>
          </a:xfrm>
          <a:prstGeom prst="rect">
            <a:avLst/>
          </a:prstGeom>
        </p:spPr>
        <p:txBody>
          <a:bodyPr vert="horz" lIns="82296" tIns="41148" rIns="82296" bIns="41148"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653" y="612934"/>
            <a:ext cx="5486400" cy="4114800"/>
          </a:xfrm>
          <a:prstGeom prst="rect">
            <a:avLst/>
          </a:prstGeom>
        </p:spPr>
        <p:txBody>
          <a:bodyPr vert="horz" lIns="82296" tIns="41148" rIns="82296" bIns="41148"/>
          <a:lstStyle>
            <a:lvl1pPr marL="0" indent="0">
              <a:buNone/>
              <a:defRPr sz="2900"/>
            </a:lvl1pPr>
            <a:lvl2pPr marL="411480" indent="0">
              <a:buNone/>
              <a:defRPr sz="2500"/>
            </a:lvl2pPr>
            <a:lvl3pPr marL="822960" indent="0">
              <a:buNone/>
              <a:defRPr sz="2200"/>
            </a:lvl3pPr>
            <a:lvl4pPr marL="1234440" indent="0">
              <a:buNone/>
              <a:defRPr sz="1800"/>
            </a:lvl4pPr>
            <a:lvl5pPr marL="1645920" indent="0">
              <a:buNone/>
              <a:defRPr sz="1800"/>
            </a:lvl5pPr>
            <a:lvl6pPr marL="2057400" indent="0">
              <a:buNone/>
              <a:defRPr sz="1800"/>
            </a:lvl6pPr>
            <a:lvl7pPr marL="2468880" indent="0">
              <a:buNone/>
              <a:defRPr sz="1800"/>
            </a:lvl7pPr>
            <a:lvl8pPr marL="2880360" indent="0">
              <a:buNone/>
              <a:defRPr sz="1800"/>
            </a:lvl8pPr>
            <a:lvl9pPr marL="3291840" indent="0">
              <a:buNone/>
              <a:defRPr sz="1800"/>
            </a:lvl9pPr>
          </a:lstStyle>
          <a:p>
            <a:pPr lvl="0"/>
            <a:endParaRPr lang="pt-PT" noProof="0">
              <a:sym typeface="Copperplat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653" y="5367814"/>
            <a:ext cx="5486400" cy="804386"/>
          </a:xfrm>
          <a:prstGeom prst="rect">
            <a:avLst/>
          </a:prstGeom>
        </p:spPr>
        <p:txBody>
          <a:bodyPr vert="horz" lIns="82296" tIns="41148" rIns="82296" bIns="41148"/>
          <a:lstStyle>
            <a:lvl1pPr marL="0" indent="0">
              <a:buNone/>
              <a:defRPr sz="1300"/>
            </a:lvl1pPr>
            <a:lvl2pPr marL="411480" indent="0">
              <a:buNone/>
              <a:defRPr sz="1100"/>
            </a:lvl2pPr>
            <a:lvl3pPr marL="822960" indent="0">
              <a:buNone/>
              <a:defRPr sz="900"/>
            </a:lvl3pPr>
            <a:lvl4pPr marL="1234440" indent="0">
              <a:buNone/>
              <a:defRPr sz="800"/>
            </a:lvl4pPr>
            <a:lvl5pPr marL="1645920" indent="0">
              <a:buNone/>
              <a:defRPr sz="800"/>
            </a:lvl5pPr>
            <a:lvl6pPr marL="2057400" indent="0">
              <a:buNone/>
              <a:defRPr sz="800"/>
            </a:lvl6pPr>
            <a:lvl7pPr marL="2468880" indent="0">
              <a:buNone/>
              <a:defRPr sz="800"/>
            </a:lvl7pPr>
            <a:lvl8pPr marL="2880360" indent="0">
              <a:buNone/>
              <a:defRPr sz="800"/>
            </a:lvl8pPr>
            <a:lvl9pPr marL="3291840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11620577"/>
      </p:ext>
    </p:extLst>
  </p:cSld>
  <p:clrMapOvr>
    <a:masterClrMapping/>
  </p:clrMapOvr>
  <p:transition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 lIns="82296" tIns="41148" rIns="82296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114859371"/>
      </p:ext>
    </p:extLst>
  </p:cSld>
  <p:clrMapOvr>
    <a:masterClrMapping/>
  </p:clrMapOvr>
  <p:transition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320"/>
            <a:ext cx="2057400" cy="5852160"/>
          </a:xfrm>
          <a:prstGeom prst="rect">
            <a:avLst/>
          </a:prstGeom>
        </p:spPr>
        <p:txBody>
          <a:bodyPr vert="eaVert" lIns="82296" tIns="41148" rIns="82296" bIns="41148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320"/>
            <a:ext cx="6035040" cy="5852160"/>
          </a:xfrm>
          <a:prstGeom prst="rect">
            <a:avLst/>
          </a:prstGeom>
        </p:spPr>
        <p:txBody>
          <a:bodyPr vert="eaVert" lIns="82296" tIns="41148" rIns="82296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422236071"/>
      </p:ext>
    </p:extLst>
  </p:cSld>
  <p:clrMapOvr>
    <a:masterClrMapping/>
  </p:clrMapOvr>
  <p:transition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320"/>
            <a:ext cx="8229600" cy="5852160"/>
          </a:xfrm>
          <a:prstGeom prst="rect">
            <a:avLst/>
          </a:prstGeom>
        </p:spPr>
        <p:txBody>
          <a:bodyPr vert="horz" lIns="82296" tIns="41148" rIns="82296" bIns="41148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65588883"/>
      </p:ext>
    </p:extLst>
  </p:cSld>
  <p:clrMapOvr>
    <a:masterClrMapping/>
  </p:clrMapOvr>
  <p:transition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733800" y="2133600"/>
            <a:ext cx="5029200" cy="687388"/>
            <a:chOff x="288" y="1489"/>
            <a:chExt cx="5136" cy="1008"/>
          </a:xfrm>
        </p:grpSpPr>
        <p:sp>
          <p:nvSpPr>
            <p:cNvPr id="5" name="Arc 3"/>
            <p:cNvSpPr>
              <a:spLocks/>
            </p:cNvSpPr>
            <p:nvPr/>
          </p:nvSpPr>
          <p:spPr bwMode="invGray">
            <a:xfrm>
              <a:off x="3595" y="1489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invGray">
            <a:xfrm>
              <a:off x="3548" y="1594"/>
              <a:ext cx="1830" cy="798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7" name="Arc 5"/>
            <p:cNvSpPr>
              <a:spLocks/>
            </p:cNvSpPr>
            <p:nvPr/>
          </p:nvSpPr>
          <p:spPr bwMode="invGray">
            <a:xfrm>
              <a:off x="3521" y="1731"/>
              <a:ext cx="1830" cy="524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invGray">
            <a:xfrm>
              <a:off x="288" y="1941"/>
              <a:ext cx="4988" cy="102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</p:grpSp>
      <p:sp>
        <p:nvSpPr>
          <p:cNvPr id="6151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447800"/>
            <a:ext cx="7772400" cy="114300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200400"/>
            <a:ext cx="6400800" cy="1752600"/>
          </a:xfrm>
        </p:spPr>
        <p:txBody>
          <a:bodyPr/>
          <a:lstStyle>
            <a:lvl1pPr marL="0" indent="0" algn="ctr">
              <a:buFont typeface="Wingdings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EB5D-0E52-8A4D-BA87-BDCD0E2945EF}" type="datetime1">
              <a:rPr lang="en-US">
                <a:solidFill>
                  <a:srgbClr val="FFFFCC"/>
                </a:solidFill>
              </a:rPr>
              <a:pPr>
                <a:defRPr/>
              </a:pPr>
              <a:t>7/5/26</a:t>
            </a:fld>
            <a:endParaRPr lang="en-GB">
              <a:solidFill>
                <a:srgbClr val="FFFFCC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292">
                <a:latin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FFFFCC"/>
              </a:solidFill>
            </a:endParaRP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Arial" charset="0"/>
              </a:defRPr>
            </a:lvl1pPr>
          </a:lstStyle>
          <a:p>
            <a:pPr>
              <a:defRPr/>
            </a:pPr>
            <a:fld id="{210BFCC9-EFCC-FE44-9901-536C6EBCD1CB}" type="slidenum">
              <a:rPr lang="en-GB">
                <a:solidFill>
                  <a:srgbClr val="FFFFCC"/>
                </a:solidFill>
              </a:rPr>
              <a:pPr>
                <a:defRPr/>
              </a:pPr>
              <a:t>‹nº›</a:t>
            </a:fld>
            <a:endParaRPr lang="en-GB">
              <a:solidFill>
                <a:srgbClr val="FF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441519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99177-9B1D-0747-9412-108D54491353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843632291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67"/>
            <a:ext cx="7772400" cy="1362075"/>
          </a:xfrm>
        </p:spPr>
        <p:txBody>
          <a:bodyPr anchor="t"/>
          <a:lstStyle>
            <a:lvl1pPr algn="l">
              <a:defRPr sz="3692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</p:spPr>
        <p:txBody>
          <a:bodyPr anchor="b"/>
          <a:lstStyle>
            <a:lvl1pPr marL="0" indent="0">
              <a:buNone/>
              <a:defRPr sz="1846"/>
            </a:lvl1pPr>
            <a:lvl2pPr marL="422038" indent="0">
              <a:buNone/>
              <a:defRPr sz="1662"/>
            </a:lvl2pPr>
            <a:lvl3pPr marL="844074" indent="0">
              <a:buNone/>
              <a:defRPr sz="1477"/>
            </a:lvl3pPr>
            <a:lvl4pPr marL="1266112" indent="0">
              <a:buNone/>
              <a:defRPr sz="1292"/>
            </a:lvl4pPr>
            <a:lvl5pPr marL="1688149" indent="0">
              <a:buNone/>
              <a:defRPr sz="1292"/>
            </a:lvl5pPr>
            <a:lvl6pPr marL="2110186" indent="0">
              <a:buNone/>
              <a:defRPr sz="1292"/>
            </a:lvl6pPr>
            <a:lvl7pPr marL="2532223" indent="0">
              <a:buNone/>
              <a:defRPr sz="1292"/>
            </a:lvl7pPr>
            <a:lvl8pPr marL="2954260" indent="0">
              <a:buNone/>
              <a:defRPr sz="1292"/>
            </a:lvl8pPr>
            <a:lvl9pPr marL="3376296" indent="0">
              <a:buNone/>
              <a:defRPr sz="129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0984-145F-1A4E-8DA3-5FD64B53EBC0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1211807784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>
            <a:lvl1pPr>
              <a:defRPr sz="2585"/>
            </a:lvl1pPr>
            <a:lvl2pPr>
              <a:defRPr sz="2215"/>
            </a:lvl2pPr>
            <a:lvl3pPr>
              <a:defRPr sz="1846"/>
            </a:lvl3pPr>
            <a:lvl4pPr>
              <a:defRPr sz="1662"/>
            </a:lvl4pPr>
            <a:lvl5pPr>
              <a:defRPr sz="1662"/>
            </a:lvl5pPr>
            <a:lvl6pPr>
              <a:defRPr sz="1662"/>
            </a:lvl6pPr>
            <a:lvl7pPr>
              <a:defRPr sz="1662"/>
            </a:lvl7pPr>
            <a:lvl8pPr>
              <a:defRPr sz="1662"/>
            </a:lvl8pPr>
            <a:lvl9pPr>
              <a:defRPr sz="166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>
            <a:lvl1pPr>
              <a:defRPr sz="2585"/>
            </a:lvl1pPr>
            <a:lvl2pPr>
              <a:defRPr sz="2215"/>
            </a:lvl2pPr>
            <a:lvl3pPr>
              <a:defRPr sz="1846"/>
            </a:lvl3pPr>
            <a:lvl4pPr>
              <a:defRPr sz="1662"/>
            </a:lvl4pPr>
            <a:lvl5pPr>
              <a:defRPr sz="1662"/>
            </a:lvl5pPr>
            <a:lvl6pPr>
              <a:defRPr sz="1662"/>
            </a:lvl6pPr>
            <a:lvl7pPr>
              <a:defRPr sz="1662"/>
            </a:lvl7pPr>
            <a:lvl8pPr>
              <a:defRPr sz="1662"/>
            </a:lvl8pPr>
            <a:lvl9pPr>
              <a:defRPr sz="166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15A5-DD2C-D947-B09F-FE0D9F16652D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1206954011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215" b="1"/>
            </a:lvl1pPr>
            <a:lvl2pPr marL="422038" indent="0">
              <a:buNone/>
              <a:defRPr sz="1846" b="1"/>
            </a:lvl2pPr>
            <a:lvl3pPr marL="844074" indent="0">
              <a:buNone/>
              <a:defRPr sz="1662" b="1"/>
            </a:lvl3pPr>
            <a:lvl4pPr marL="1266112" indent="0">
              <a:buNone/>
              <a:defRPr sz="1477" b="1"/>
            </a:lvl4pPr>
            <a:lvl5pPr marL="1688149" indent="0">
              <a:buNone/>
              <a:defRPr sz="1477" b="1"/>
            </a:lvl5pPr>
            <a:lvl6pPr marL="2110186" indent="0">
              <a:buNone/>
              <a:defRPr sz="1477" b="1"/>
            </a:lvl6pPr>
            <a:lvl7pPr marL="2532223" indent="0">
              <a:buNone/>
              <a:defRPr sz="1477" b="1"/>
            </a:lvl7pPr>
            <a:lvl8pPr marL="2954260" indent="0">
              <a:buNone/>
              <a:defRPr sz="1477" b="1"/>
            </a:lvl8pPr>
            <a:lvl9pPr marL="3376296" indent="0">
              <a:buNone/>
              <a:defRPr sz="147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215"/>
            </a:lvl1pPr>
            <a:lvl2pPr>
              <a:defRPr sz="1846"/>
            </a:lvl2pPr>
            <a:lvl3pPr>
              <a:defRPr sz="1662"/>
            </a:lvl3pPr>
            <a:lvl4pPr>
              <a:defRPr sz="1477"/>
            </a:lvl4pPr>
            <a:lvl5pPr>
              <a:defRPr sz="1477"/>
            </a:lvl5pPr>
            <a:lvl6pPr>
              <a:defRPr sz="1477"/>
            </a:lvl6pPr>
            <a:lvl7pPr>
              <a:defRPr sz="1477"/>
            </a:lvl7pPr>
            <a:lvl8pPr>
              <a:defRPr sz="1477"/>
            </a:lvl8pPr>
            <a:lvl9pPr>
              <a:defRPr sz="14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215" b="1"/>
            </a:lvl1pPr>
            <a:lvl2pPr marL="422038" indent="0">
              <a:buNone/>
              <a:defRPr sz="1846" b="1"/>
            </a:lvl2pPr>
            <a:lvl3pPr marL="844074" indent="0">
              <a:buNone/>
              <a:defRPr sz="1662" b="1"/>
            </a:lvl3pPr>
            <a:lvl4pPr marL="1266112" indent="0">
              <a:buNone/>
              <a:defRPr sz="1477" b="1"/>
            </a:lvl4pPr>
            <a:lvl5pPr marL="1688149" indent="0">
              <a:buNone/>
              <a:defRPr sz="1477" b="1"/>
            </a:lvl5pPr>
            <a:lvl6pPr marL="2110186" indent="0">
              <a:buNone/>
              <a:defRPr sz="1477" b="1"/>
            </a:lvl6pPr>
            <a:lvl7pPr marL="2532223" indent="0">
              <a:buNone/>
              <a:defRPr sz="1477" b="1"/>
            </a:lvl7pPr>
            <a:lvl8pPr marL="2954260" indent="0">
              <a:buNone/>
              <a:defRPr sz="1477" b="1"/>
            </a:lvl8pPr>
            <a:lvl9pPr marL="3376296" indent="0">
              <a:buNone/>
              <a:defRPr sz="147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215"/>
            </a:lvl1pPr>
            <a:lvl2pPr>
              <a:defRPr sz="1846"/>
            </a:lvl2pPr>
            <a:lvl3pPr>
              <a:defRPr sz="1662"/>
            </a:lvl3pPr>
            <a:lvl4pPr>
              <a:defRPr sz="1477"/>
            </a:lvl4pPr>
            <a:lvl5pPr>
              <a:defRPr sz="1477"/>
            </a:lvl5pPr>
            <a:lvl6pPr>
              <a:defRPr sz="1477"/>
            </a:lvl6pPr>
            <a:lvl7pPr>
              <a:defRPr sz="1477"/>
            </a:lvl7pPr>
            <a:lvl8pPr>
              <a:defRPr sz="1477"/>
            </a:lvl8pPr>
            <a:lvl9pPr>
              <a:defRPr sz="14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6AEF-98B6-3A4C-8176-79962BF8E7E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2142034919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FA517-F628-3A47-A2C5-9647A55D9AAB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796042686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9ADB-C442-1847-84B6-38E8BC10A25B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395104796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1"/>
            <a:ext cx="3008313" cy="1162050"/>
          </a:xfrm>
        </p:spPr>
        <p:txBody>
          <a:bodyPr/>
          <a:lstStyle>
            <a:lvl1pPr algn="l">
              <a:defRPr sz="1846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317"/>
            <a:ext cx="5111750" cy="5853113"/>
          </a:xfrm>
        </p:spPr>
        <p:txBody>
          <a:bodyPr/>
          <a:lstStyle>
            <a:lvl1pPr>
              <a:defRPr sz="2954"/>
            </a:lvl1pPr>
            <a:lvl2pPr>
              <a:defRPr sz="2585"/>
            </a:lvl2pPr>
            <a:lvl3pPr>
              <a:defRPr sz="2215"/>
            </a:lvl3pPr>
            <a:lvl4pPr>
              <a:defRPr sz="1846"/>
            </a:lvl4pPr>
            <a:lvl5pPr>
              <a:defRPr sz="1846"/>
            </a:lvl5pPr>
            <a:lvl6pPr>
              <a:defRPr sz="1846"/>
            </a:lvl6pPr>
            <a:lvl7pPr>
              <a:defRPr sz="1846"/>
            </a:lvl7pPr>
            <a:lvl8pPr>
              <a:defRPr sz="1846"/>
            </a:lvl8pPr>
            <a:lvl9pPr>
              <a:defRPr sz="184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</p:spPr>
        <p:txBody>
          <a:bodyPr/>
          <a:lstStyle>
            <a:lvl1pPr marL="0" indent="0">
              <a:buNone/>
              <a:defRPr sz="1292"/>
            </a:lvl1pPr>
            <a:lvl2pPr marL="422038" indent="0">
              <a:buNone/>
              <a:defRPr sz="1108"/>
            </a:lvl2pPr>
            <a:lvl3pPr marL="844074" indent="0">
              <a:buNone/>
              <a:defRPr sz="923"/>
            </a:lvl3pPr>
            <a:lvl4pPr marL="1266112" indent="0">
              <a:buNone/>
              <a:defRPr sz="831"/>
            </a:lvl4pPr>
            <a:lvl5pPr marL="1688149" indent="0">
              <a:buNone/>
              <a:defRPr sz="831"/>
            </a:lvl5pPr>
            <a:lvl6pPr marL="2110186" indent="0">
              <a:buNone/>
              <a:defRPr sz="831"/>
            </a:lvl6pPr>
            <a:lvl7pPr marL="2532223" indent="0">
              <a:buNone/>
              <a:defRPr sz="831"/>
            </a:lvl7pPr>
            <a:lvl8pPr marL="2954260" indent="0">
              <a:buNone/>
              <a:defRPr sz="831"/>
            </a:lvl8pPr>
            <a:lvl9pPr marL="3376296" indent="0">
              <a:buNone/>
              <a:defRPr sz="83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21366-0524-0746-98F0-4F22E9F3594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2041391334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/>
          <a:lstStyle>
            <a:lvl1pPr algn="l">
              <a:defRPr sz="1846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954"/>
            </a:lvl1pPr>
            <a:lvl2pPr marL="422038" indent="0">
              <a:buNone/>
              <a:defRPr sz="2585"/>
            </a:lvl2pPr>
            <a:lvl3pPr marL="844074" indent="0">
              <a:buNone/>
              <a:defRPr sz="2215"/>
            </a:lvl3pPr>
            <a:lvl4pPr marL="1266112" indent="0">
              <a:buNone/>
              <a:defRPr sz="1846"/>
            </a:lvl4pPr>
            <a:lvl5pPr marL="1688149" indent="0">
              <a:buNone/>
              <a:defRPr sz="1846"/>
            </a:lvl5pPr>
            <a:lvl6pPr marL="2110186" indent="0">
              <a:buNone/>
              <a:defRPr sz="1846"/>
            </a:lvl6pPr>
            <a:lvl7pPr marL="2532223" indent="0">
              <a:buNone/>
              <a:defRPr sz="1846"/>
            </a:lvl7pPr>
            <a:lvl8pPr marL="2954260" indent="0">
              <a:buNone/>
              <a:defRPr sz="1846"/>
            </a:lvl8pPr>
            <a:lvl9pPr marL="3376296" indent="0">
              <a:buNone/>
              <a:defRPr sz="1846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292"/>
            </a:lvl1pPr>
            <a:lvl2pPr marL="422038" indent="0">
              <a:buNone/>
              <a:defRPr sz="1108"/>
            </a:lvl2pPr>
            <a:lvl3pPr marL="844074" indent="0">
              <a:buNone/>
              <a:defRPr sz="923"/>
            </a:lvl3pPr>
            <a:lvl4pPr marL="1266112" indent="0">
              <a:buNone/>
              <a:defRPr sz="831"/>
            </a:lvl4pPr>
            <a:lvl5pPr marL="1688149" indent="0">
              <a:buNone/>
              <a:defRPr sz="831"/>
            </a:lvl5pPr>
            <a:lvl6pPr marL="2110186" indent="0">
              <a:buNone/>
              <a:defRPr sz="831"/>
            </a:lvl6pPr>
            <a:lvl7pPr marL="2532223" indent="0">
              <a:buNone/>
              <a:defRPr sz="831"/>
            </a:lvl7pPr>
            <a:lvl8pPr marL="2954260" indent="0">
              <a:buNone/>
              <a:defRPr sz="831"/>
            </a:lvl8pPr>
            <a:lvl9pPr marL="3376296" indent="0">
              <a:buNone/>
              <a:defRPr sz="83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6414-E8AE-C040-B479-1008E998E00C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1737287466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F31F6-E376-E84C-B7B5-DC9563BB8EA8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1388318384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1" y="228600"/>
            <a:ext cx="5676900" cy="5943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834E-35DA-3B44-86D4-48BDF1B44654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1009005753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95400"/>
            <a:ext cx="3810000" cy="4876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1" y="1295400"/>
            <a:ext cx="3810000" cy="4876800"/>
          </a:xfrm>
        </p:spPr>
        <p:txBody>
          <a:bodyPr/>
          <a:lstStyle/>
          <a:p>
            <a:pPr lvl="0"/>
            <a:endParaRPr lang="pt-PT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9800-6F0B-5643-8D13-11A991EE83E3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b="0" dirty="0">
                <a:solidFill>
                  <a:srgbClr val="FFFFCC"/>
                </a:solidFill>
              </a:rPr>
              <a:t>/45</a:t>
            </a:r>
          </a:p>
        </p:txBody>
      </p:sp>
    </p:spTree>
    <p:extLst>
      <p:ext uri="{BB962C8B-B14F-4D97-AF65-F5344CB8AC3E}">
        <p14:creationId xmlns:p14="http://schemas.microsoft.com/office/powerpoint/2010/main" val="2090253049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667"/>
            <a:ext cx="7772400" cy="1470025"/>
          </a:xfrm>
          <a:prstGeom prst="rect">
            <a:avLst/>
          </a:prstGeom>
        </p:spPr>
        <p:txBody>
          <a:bodyPr lIns="91436" tIns="45716" rIns="91436" bIns="45716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lIns="91436" tIns="45716" rIns="91436" bIns="45716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4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7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2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64395" y="584200"/>
            <a:ext cx="5370490" cy="838200"/>
          </a:xfrm>
          <a:prstGeom prst="rect">
            <a:avLst/>
          </a:prstGeom>
        </p:spPr>
        <p:txBody>
          <a:bodyPr lIns="91436" tIns="45716" rIns="91436" bIns="45716"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</a:pPr>
            <a:r>
              <a:rPr lang="en-US" sz="3600" dirty="0">
                <a:solidFill>
                  <a:srgbClr val="FF3300"/>
                </a:solidFill>
                <a:latin typeface="Arial"/>
              </a:rPr>
              <a:t>It’s collaborative!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77800" y="1663397"/>
            <a:ext cx="8778550" cy="4673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14" descr="cernflags2.jp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401742" y="1"/>
            <a:ext cx="3742267" cy="3163906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auto">
          <a:xfrm>
            <a:off x="4795284" y="5348179"/>
            <a:ext cx="3508744" cy="265814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36" tIns="45716" rIns="91436" bIns="45716" numCol="1" rtlCol="0" anchor="t" anchorCtr="0" compatLnSpc="1">
            <a:prstTxWarp prst="textNoShape">
              <a:avLst/>
            </a:prstTxWarp>
          </a:bodyPr>
          <a:lstStyle/>
          <a:p>
            <a:pPr algn="r" defTabSz="914310" eaLnBrk="1" hangingPunct="1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 b="0" dirty="0">
              <a:solidFill>
                <a:srgbClr val="000000"/>
              </a:solidFill>
              <a:latin typeface="Arial" pitchFamily="-65" charset="0"/>
            </a:endParaRPr>
          </a:p>
        </p:txBody>
      </p:sp>
      <p:sp>
        <p:nvSpPr>
          <p:cNvPr id="11" name="Rectangle 10"/>
          <p:cNvSpPr/>
          <p:nvPr userDrawn="1"/>
        </p:nvSpPr>
        <p:spPr bwMode="auto">
          <a:xfrm>
            <a:off x="184315" y="5660065"/>
            <a:ext cx="985283" cy="265814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36" tIns="45716" rIns="91436" bIns="45716" numCol="1" rtlCol="0" anchor="t" anchorCtr="0" compatLnSpc="1">
            <a:prstTxWarp prst="textNoShape">
              <a:avLst/>
            </a:prstTxWarp>
          </a:bodyPr>
          <a:lstStyle/>
          <a:p>
            <a:pPr algn="r" defTabSz="914310" eaLnBrk="1" hangingPunct="1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 b="0" dirty="0">
              <a:solidFill>
                <a:srgbClr val="000000"/>
              </a:solidFill>
              <a:latin typeface="Arial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84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lIns="91436" tIns="45716" rIns="91436" bIns="45716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lIns="91436" tIns="45716" rIns="91436" bIns="45716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2415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142"/>
            <a:ext cx="7772400" cy="1362075"/>
          </a:xfrm>
          <a:prstGeom prst="rect">
            <a:avLst/>
          </a:prstGeom>
        </p:spPr>
        <p:txBody>
          <a:bodyPr lIns="91436" tIns="45716" rIns="91436" bIns="45716" anchor="t"/>
          <a:lstStyle>
            <a:lvl1pPr algn="l">
              <a:defRPr sz="4000" b="1" cap="all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22"/>
            <a:ext cx="7772400" cy="1500187"/>
          </a:xfrm>
          <a:prstGeom prst="rect">
            <a:avLst/>
          </a:prstGeom>
        </p:spPr>
        <p:txBody>
          <a:bodyPr lIns="91436" tIns="45716" rIns="91436" bIns="45716"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5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1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46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6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77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9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08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23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4771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lIns="91436" tIns="45716" rIns="91436" bIns="45716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2" y="1600206"/>
            <a:ext cx="4038600" cy="4525963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26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lIns="91436" tIns="45716" rIns="91436" bIns="45716" anchor="b"/>
          <a:lstStyle>
            <a:lvl1pPr marL="0" indent="0">
              <a:buNone/>
              <a:defRPr sz="2400" b="1"/>
            </a:lvl1pPr>
            <a:lvl2pPr marL="457155" indent="0">
              <a:buNone/>
              <a:defRPr sz="2000" b="1"/>
            </a:lvl2pPr>
            <a:lvl3pPr marL="914310" indent="0">
              <a:buNone/>
              <a:defRPr sz="1800" b="1"/>
            </a:lvl3pPr>
            <a:lvl4pPr marL="1371465" indent="0">
              <a:buNone/>
              <a:defRPr sz="1600" b="1"/>
            </a:lvl4pPr>
            <a:lvl5pPr marL="1828620" indent="0">
              <a:buNone/>
              <a:defRPr sz="1600" b="1"/>
            </a:lvl5pPr>
            <a:lvl6pPr marL="2285775" indent="0">
              <a:buNone/>
              <a:defRPr sz="1600" b="1"/>
            </a:lvl6pPr>
            <a:lvl7pPr marL="2742930" indent="0">
              <a:buNone/>
              <a:defRPr sz="1600" b="1"/>
            </a:lvl7pPr>
            <a:lvl8pPr marL="3200080" indent="0">
              <a:buNone/>
              <a:defRPr sz="1600" b="1"/>
            </a:lvl8pPr>
            <a:lvl9pPr marL="3657236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41" y="1535113"/>
            <a:ext cx="4041775" cy="639762"/>
          </a:xfrm>
          <a:prstGeom prst="rect">
            <a:avLst/>
          </a:prstGeom>
        </p:spPr>
        <p:txBody>
          <a:bodyPr lIns="91436" tIns="45716" rIns="91436" bIns="45716" anchor="b"/>
          <a:lstStyle>
            <a:lvl1pPr marL="0" indent="0">
              <a:buNone/>
              <a:defRPr sz="2400" b="1"/>
            </a:lvl1pPr>
            <a:lvl2pPr marL="457155" indent="0">
              <a:buNone/>
              <a:defRPr sz="2000" b="1"/>
            </a:lvl2pPr>
            <a:lvl3pPr marL="914310" indent="0">
              <a:buNone/>
              <a:defRPr sz="1800" b="1"/>
            </a:lvl3pPr>
            <a:lvl4pPr marL="1371465" indent="0">
              <a:buNone/>
              <a:defRPr sz="1600" b="1"/>
            </a:lvl4pPr>
            <a:lvl5pPr marL="1828620" indent="0">
              <a:buNone/>
              <a:defRPr sz="1600" b="1"/>
            </a:lvl5pPr>
            <a:lvl6pPr marL="2285775" indent="0">
              <a:buNone/>
              <a:defRPr sz="1600" b="1"/>
            </a:lvl6pPr>
            <a:lvl7pPr marL="2742930" indent="0">
              <a:buNone/>
              <a:defRPr sz="1600" b="1"/>
            </a:lvl7pPr>
            <a:lvl8pPr marL="3200080" indent="0">
              <a:buNone/>
              <a:defRPr sz="1600" b="1"/>
            </a:lvl8pPr>
            <a:lvl9pPr marL="3657236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41" y="2174875"/>
            <a:ext cx="4041775" cy="3951288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9440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lIns="91436" tIns="45716" rIns="91436" bIns="45716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950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9872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053"/>
            <a:ext cx="3008313" cy="1162050"/>
          </a:xfrm>
          <a:prstGeom prst="rect">
            <a:avLst/>
          </a:prstGeom>
        </p:spPr>
        <p:txBody>
          <a:bodyPr lIns="91436" tIns="45716" rIns="91436" bIns="45716"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292"/>
            <a:ext cx="5111750" cy="5853113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13"/>
            <a:ext cx="3008313" cy="4691063"/>
          </a:xfrm>
          <a:prstGeom prst="rect">
            <a:avLst/>
          </a:prstGeom>
        </p:spPr>
        <p:txBody>
          <a:bodyPr lIns="91436" tIns="45716" rIns="91436" bIns="45716"/>
          <a:lstStyle>
            <a:lvl1pPr marL="0" indent="0">
              <a:buNone/>
              <a:defRPr sz="1400"/>
            </a:lvl1pPr>
            <a:lvl2pPr marL="457155" indent="0">
              <a:buNone/>
              <a:defRPr sz="1200"/>
            </a:lvl2pPr>
            <a:lvl3pPr marL="914310" indent="0">
              <a:buNone/>
              <a:defRPr sz="1000"/>
            </a:lvl3pPr>
            <a:lvl4pPr marL="1371465" indent="0">
              <a:buNone/>
              <a:defRPr sz="900"/>
            </a:lvl4pPr>
            <a:lvl5pPr marL="1828620" indent="0">
              <a:buNone/>
              <a:defRPr sz="900"/>
            </a:lvl5pPr>
            <a:lvl6pPr marL="2285775" indent="0">
              <a:buNone/>
              <a:defRPr sz="900"/>
            </a:lvl6pPr>
            <a:lvl7pPr marL="2742930" indent="0">
              <a:buNone/>
              <a:defRPr sz="900"/>
            </a:lvl7pPr>
            <a:lvl8pPr marL="3200080" indent="0">
              <a:buNone/>
              <a:defRPr sz="900"/>
            </a:lvl8pPr>
            <a:lvl9pPr marL="3657236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7547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  <a:prstGeom prst="rect">
            <a:avLst/>
          </a:prstGeom>
        </p:spPr>
        <p:txBody>
          <a:bodyPr lIns="91436" tIns="45716" rIns="91436" bIns="45716"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lIns="91436" tIns="45716" rIns="91436" bIns="45716"/>
          <a:lstStyle>
            <a:lvl1pPr marL="0" indent="0">
              <a:buNone/>
              <a:defRPr sz="3200"/>
            </a:lvl1pPr>
            <a:lvl2pPr marL="457155" indent="0">
              <a:buNone/>
              <a:defRPr sz="2800"/>
            </a:lvl2pPr>
            <a:lvl3pPr marL="914310" indent="0">
              <a:buNone/>
              <a:defRPr sz="2400"/>
            </a:lvl3pPr>
            <a:lvl4pPr marL="1371465" indent="0">
              <a:buNone/>
              <a:defRPr sz="2000"/>
            </a:lvl4pPr>
            <a:lvl5pPr marL="1828620" indent="0">
              <a:buNone/>
              <a:defRPr sz="2000"/>
            </a:lvl5pPr>
            <a:lvl6pPr marL="2285775" indent="0">
              <a:buNone/>
              <a:defRPr sz="2000"/>
            </a:lvl6pPr>
            <a:lvl7pPr marL="2742930" indent="0">
              <a:buNone/>
              <a:defRPr sz="2000"/>
            </a:lvl7pPr>
            <a:lvl8pPr marL="3200080" indent="0">
              <a:buNone/>
              <a:defRPr sz="2000"/>
            </a:lvl8pPr>
            <a:lvl9pPr marL="3657236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  <a:prstGeom prst="rect">
            <a:avLst/>
          </a:prstGeom>
        </p:spPr>
        <p:txBody>
          <a:bodyPr lIns="91436" tIns="45716" rIns="91436" bIns="45716"/>
          <a:lstStyle>
            <a:lvl1pPr marL="0" indent="0">
              <a:buNone/>
              <a:defRPr sz="1400"/>
            </a:lvl1pPr>
            <a:lvl2pPr marL="457155" indent="0">
              <a:buNone/>
              <a:defRPr sz="1200"/>
            </a:lvl2pPr>
            <a:lvl3pPr marL="914310" indent="0">
              <a:buNone/>
              <a:defRPr sz="1000"/>
            </a:lvl3pPr>
            <a:lvl4pPr marL="1371465" indent="0">
              <a:buNone/>
              <a:defRPr sz="900"/>
            </a:lvl4pPr>
            <a:lvl5pPr marL="1828620" indent="0">
              <a:buNone/>
              <a:defRPr sz="900"/>
            </a:lvl5pPr>
            <a:lvl6pPr marL="2285775" indent="0">
              <a:buNone/>
              <a:defRPr sz="900"/>
            </a:lvl6pPr>
            <a:lvl7pPr marL="2742930" indent="0">
              <a:buNone/>
              <a:defRPr sz="900"/>
            </a:lvl7pPr>
            <a:lvl8pPr marL="3200080" indent="0">
              <a:buNone/>
              <a:defRPr sz="900"/>
            </a:lvl8pPr>
            <a:lvl9pPr marL="3657236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1884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lIns="91436" tIns="45716" rIns="91436" bIns="45716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eaVert" lIns="91436" tIns="45716" rIns="91436" bIns="45716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95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870"/>
            <a:ext cx="2057400" cy="5851525"/>
          </a:xfrm>
          <a:prstGeom prst="rect">
            <a:avLst/>
          </a:prstGeom>
        </p:spPr>
        <p:txBody>
          <a:bodyPr vert="eaVert" lIns="91436" tIns="45716" rIns="91436" bIns="45716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2" y="274870"/>
            <a:ext cx="6019800" cy="5851525"/>
          </a:xfrm>
          <a:prstGeom prst="rect">
            <a:avLst/>
          </a:prstGeom>
        </p:spPr>
        <p:txBody>
          <a:bodyPr vert="eaVert" lIns="91436" tIns="45716" rIns="91436" bIns="45716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2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5" y="6356582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8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6922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433"/>
            <a:ext cx="633046" cy="304861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/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7CFF582-18F9-4FBC-B2DF-FBD4F0781B4B}" type="slidenum">
              <a:rPr lang="en-US" sz="1800" b="0">
                <a:solidFill>
                  <a:srgbClr val="000000"/>
                </a:solidFill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‹nº›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749186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57202" y="990600"/>
            <a:ext cx="8534400" cy="5715000"/>
          </a:xfrm>
          <a:prstGeom prst="rect">
            <a:avLst/>
          </a:prstGeom>
        </p:spPr>
        <p:txBody>
          <a:bodyPr lIns="91436" tIns="45716" rIns="91436" bIns="45716">
            <a:normAutofit/>
          </a:bodyPr>
          <a:lstStyle>
            <a:lvl1pPr>
              <a:defRPr sz="2800"/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rgbClr val="00261C"/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433"/>
            <a:ext cx="633046" cy="304861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/>
            </a:lvl1pPr>
          </a:lstStyle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C0B58E61-943F-44E3-8C5A-44B723E928E0}" type="slidenum">
              <a:rPr lang="en-US" sz="1800" b="0">
                <a:solidFill>
                  <a:srgbClr val="000000"/>
                </a:solidFill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‹nº›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8917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3" y="990605"/>
            <a:ext cx="4273062" cy="5562600"/>
          </a:xfrm>
          <a:prstGeom prst="rect">
            <a:avLst/>
          </a:prstGeom>
        </p:spPr>
        <p:txBody>
          <a:bodyPr lIns="91436" tIns="45716" rIns="91436" bIns="45716"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rgbClr val="000090"/>
                </a:solidFill>
              </a:defRPr>
            </a:lvl4pPr>
            <a:lvl5pPr>
              <a:defRPr sz="1800">
                <a:solidFill>
                  <a:srgbClr val="0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8182" y="6520492"/>
            <a:ext cx="609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1AD93096-5B34-4342-9326-69289CEAE4C2}" type="slidenum">
              <a:rPr lang="en-US" sz="1800" b="0" smtClean="0">
                <a:solidFill>
                  <a:srgbClr val="000000"/>
                </a:solidFill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Title Placeholder 28"/>
          <p:cNvSpPr>
            <a:spLocks noGrp="1"/>
          </p:cNvSpPr>
          <p:nvPr>
            <p:ph type="title"/>
          </p:nvPr>
        </p:nvSpPr>
        <p:spPr>
          <a:xfrm>
            <a:off x="838200" y="0"/>
            <a:ext cx="7620000" cy="914400"/>
          </a:xfrm>
          <a:prstGeom prst="rect">
            <a:avLst/>
          </a:prstGeom>
        </p:spPr>
        <p:txBody>
          <a:bodyPr vert="horz" lIns="91400" tIns="45704" rIns="91400" bIns="45704" rtlCol="0" anchor="ctr">
            <a:normAutofit/>
          </a:bodyPr>
          <a:lstStyle>
            <a:lvl1pPr>
              <a:defRPr sz="4400">
                <a:solidFill>
                  <a:srgbClr val="0D0D0D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3"/>
          </p:nvPr>
        </p:nvSpPr>
        <p:spPr>
          <a:xfrm>
            <a:off x="4572003" y="990605"/>
            <a:ext cx="4273062" cy="5562600"/>
          </a:xfrm>
          <a:prstGeom prst="rect">
            <a:avLst/>
          </a:prstGeom>
        </p:spPr>
        <p:txBody>
          <a:bodyPr lIns="91436" tIns="45716" rIns="91436" bIns="45716"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rgbClr val="000090"/>
                </a:solidFill>
              </a:defRPr>
            </a:lvl4pPr>
            <a:lvl5pPr>
              <a:defRPr sz="1800">
                <a:solidFill>
                  <a:srgbClr val="0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8312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90602"/>
            <a:ext cx="8686800" cy="4267200"/>
          </a:xfrm>
          <a:prstGeom prst="rect">
            <a:avLst/>
          </a:prstGeom>
        </p:spPr>
        <p:txBody>
          <a:bodyPr lIns="91436" tIns="45716" rIns="91436" bIns="45716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rgbClr val="800000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rgbClr val="000090"/>
                </a:solidFill>
              </a:defRPr>
            </a:lvl4pPr>
            <a:lvl5pPr>
              <a:defRPr>
                <a:solidFill>
                  <a:srgbClr val="0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8182" y="6520492"/>
            <a:ext cx="609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1AD93096-5B34-4342-9326-69289CEAE4C2}" type="slidenum">
              <a:rPr lang="en-US" sz="1800" b="0" smtClean="0">
                <a:solidFill>
                  <a:srgbClr val="000000"/>
                </a:solidFill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Title Placeholder 28"/>
          <p:cNvSpPr>
            <a:spLocks noGrp="1"/>
          </p:cNvSpPr>
          <p:nvPr>
            <p:ph type="title"/>
          </p:nvPr>
        </p:nvSpPr>
        <p:spPr>
          <a:xfrm>
            <a:off x="838200" y="0"/>
            <a:ext cx="7620000" cy="914400"/>
          </a:xfrm>
          <a:prstGeom prst="rect">
            <a:avLst/>
          </a:prstGeom>
        </p:spPr>
        <p:txBody>
          <a:bodyPr vert="horz" lIns="91400" tIns="45704" rIns="91400" bIns="45704" rtlCol="0" anchor="ctr">
            <a:normAutofit/>
          </a:bodyPr>
          <a:lstStyle>
            <a:lvl1pPr>
              <a:defRPr sz="4400">
                <a:solidFill>
                  <a:srgbClr val="0D0D0D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211015" y="5410200"/>
            <a:ext cx="8686800" cy="1447800"/>
          </a:xfrm>
          <a:prstGeom prst="rect">
            <a:avLst/>
          </a:prstGeom>
        </p:spPr>
        <p:txBody>
          <a:bodyPr lIns="91436" tIns="45716" rIns="91436" bIns="45716">
            <a:no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2000">
                <a:solidFill>
                  <a:srgbClr val="000090"/>
                </a:solidFill>
              </a:defRPr>
            </a:lvl4pPr>
            <a:lvl5pPr>
              <a:defRPr sz="1800">
                <a:solidFill>
                  <a:srgbClr val="0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2892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00" y="117404"/>
            <a:ext cx="8527439" cy="753454"/>
          </a:xfrm>
          <a:prstGeom prst="rect">
            <a:avLst/>
          </a:prstGeom>
        </p:spPr>
        <p:txBody>
          <a:bodyPr lIns="91436" tIns="45716" rIns="91436" bIns="45716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2" y="6429158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x-none" sz="1800" b="0" dirty="0">
                <a:solidFill>
                  <a:srgbClr val="000000"/>
                </a:solidFill>
                <a:latin typeface="Arial"/>
              </a:rPr>
              <a:t>Escola de professores do CERN, 6 Setembro 2014, CMS Higgs results, J. Varela</a:t>
            </a: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5" y="6429158"/>
            <a:ext cx="2895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417062"/>
            <a:ext cx="2133600" cy="365125"/>
          </a:xfrm>
          <a:prstGeom prst="rect">
            <a:avLst/>
          </a:prstGeom>
        </p:spPr>
        <p:txBody>
          <a:bodyPr lIns="91436" tIns="45716" rIns="91436" bIns="45716"/>
          <a:lstStyle/>
          <a:p>
            <a:pPr defTabSz="457155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EAF8F628-A384-5246-9255-783E8727CE7A}" type="slidenum">
              <a:rPr lang="en-US" sz="1800" b="0" smtClean="0">
                <a:solidFill>
                  <a:srgbClr val="000000"/>
                </a:solidFill>
                <a:latin typeface="Arial"/>
              </a:rPr>
              <a:pPr defTabSz="457155"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314307" y="1536098"/>
            <a:ext cx="3253915" cy="4644043"/>
          </a:xfrm>
          <a:prstGeom prst="rect">
            <a:avLst/>
          </a:prstGeom>
        </p:spPr>
        <p:txBody>
          <a:bodyPr lIns="91436" tIns="45716" rIns="91436" bIns="45716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3883091" y="4038600"/>
            <a:ext cx="4958593" cy="2250924"/>
          </a:xfrm>
          <a:prstGeom prst="rect">
            <a:avLst/>
          </a:prstGeom>
        </p:spPr>
        <p:txBody>
          <a:bodyPr lIns="91436" tIns="45716" rIns="91436" bIns="45716"/>
          <a:lstStyle>
            <a:lvl4pPr marL="1371465" indent="0">
              <a:buNone/>
              <a:defRPr/>
            </a:lvl4pPr>
            <a:lvl5pPr marL="182862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5"/>
          </p:nvPr>
        </p:nvSpPr>
        <p:spPr>
          <a:xfrm>
            <a:off x="3883091" y="1536338"/>
            <a:ext cx="4958593" cy="2273905"/>
          </a:xfrm>
          <a:prstGeom prst="rect">
            <a:avLst/>
          </a:prstGeom>
        </p:spPr>
        <p:txBody>
          <a:bodyPr lIns="91436" tIns="45716" rIns="91436" bIns="45716"/>
          <a:lstStyle>
            <a:lvl4pPr marL="1371465" indent="0">
              <a:buNone/>
              <a:defRPr/>
            </a:lvl4pPr>
            <a:lvl5pPr marL="182862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825193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610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826A9507-D9C6-BC4B-A67F-7F7AB4A2EE88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64395" y="584200"/>
            <a:ext cx="5370490" cy="8382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</a:pPr>
            <a:r>
              <a:rPr lang="en-US" sz="3600">
                <a:solidFill>
                  <a:srgbClr val="FF3300"/>
                </a:solidFill>
                <a:latin typeface="Arial"/>
              </a:rPr>
              <a:t>It’s collaborative!</a:t>
            </a:r>
            <a:endParaRPr lang="en-US" sz="3600" dirty="0">
              <a:solidFill>
                <a:srgbClr val="FF3300"/>
              </a:solidFill>
              <a:latin typeface="Arial"/>
            </a:endParaRPr>
          </a:p>
        </p:txBody>
      </p:sp>
      <p:pic>
        <p:nvPicPr>
          <p:cNvPr id="8" name="Picture 5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77800" y="1663398"/>
            <a:ext cx="8778550" cy="4673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14" descr="cernflags2.jp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401742" y="185"/>
            <a:ext cx="3742267" cy="3163907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auto">
          <a:xfrm>
            <a:off x="4795284" y="5348361"/>
            <a:ext cx="3508744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defTabSz="914400" eaLnBrk="1" hangingPunct="1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 b="0">
              <a:solidFill>
                <a:srgbClr val="000000"/>
              </a:solidFill>
              <a:latin typeface="Arial" pitchFamily="-65" charset="0"/>
            </a:endParaRPr>
          </a:p>
        </p:txBody>
      </p:sp>
      <p:sp>
        <p:nvSpPr>
          <p:cNvPr id="11" name="Rectangle 10"/>
          <p:cNvSpPr/>
          <p:nvPr userDrawn="1"/>
        </p:nvSpPr>
        <p:spPr bwMode="auto">
          <a:xfrm>
            <a:off x="184303" y="5660249"/>
            <a:ext cx="985283" cy="265815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defTabSz="914400" eaLnBrk="1" hangingPunct="1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Pct val="80000"/>
              <a:buFont typeface="Wingdings" pitchFamily="-65" charset="2"/>
              <a:buNone/>
            </a:pPr>
            <a:endParaRPr lang="en-US" sz="2400" b="0">
              <a:solidFill>
                <a:srgbClr val="000000"/>
              </a:solidFill>
              <a:latin typeface="Arial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3485462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918FC18C-FDBB-7343-8346-F9919FF5C102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8041560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085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A9D89212-A9A7-D74A-8FA7-53AEE72EAA38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1024076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FC9E3A98-D86B-7545-ACBB-1CD067F2E9AB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7603939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7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7"/>
            <a:ext cx="4041775" cy="6397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6E959624-A626-AB40-B90B-970A88F22EB0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7575752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5637B97E-6E8D-A544-AA60-AEFD0BF6C207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1515122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36792742-E452-C74F-8200-F33867EBFC4E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28636909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73233"/>
            <a:ext cx="3008313" cy="1162051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236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8" y="1435103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65BB38FC-5DEF-E54C-BE60-D0A6C6B3B351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5102875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784"/>
            <a:ext cx="5486400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522"/>
            <a:ext cx="5486400" cy="8048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0BAD0D7-341B-BE43-A762-08CA2F3F45E7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5578869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A11B4600-AF7D-8C42-8D16-D85FD0F7F3C4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7931005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823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823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535"/>
            <a:ext cx="2133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851261E1-5D58-5840-97F4-805564ACCDFD}" type="datetime1">
              <a:rPr lang="en-US" sz="1800" b="0" smtClean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7/5/26</a:t>
            </a:fld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535"/>
            <a:ext cx="2895600" cy="365125"/>
          </a:xfrm>
          <a:prstGeom prst="rect">
            <a:avLst/>
          </a:prstGeom>
        </p:spPr>
        <p:txBody>
          <a:bodyPr/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US" sz="18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53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>
                <a:solidFill>
                  <a:srgbClr val="7F7F7F"/>
                </a:solidFill>
              </a:defRPr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7C113B28-9B05-DA42-8F6D-C94F84DCF8E4}" type="slidenum">
              <a:rPr lang="en-US" b="0" smtClean="0"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‹nº›</a:t>
            </a:fld>
            <a:endParaRPr lang="en-US" b="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8615101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386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7CFF582-18F9-4FBC-B2DF-FBD4F0781B4B}" type="slidenum">
              <a:rPr lang="en-US" sz="1800" b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‹nº›</a:t>
            </a:fld>
            <a:endParaRPr lang="en-US" sz="1800" b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08459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838200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tx1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57200" y="990600"/>
            <a:ext cx="8534400" cy="5715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/>
            </a:lvl1pPr>
            <a:lvl2pPr>
              <a:defRPr sz="2400">
                <a:solidFill>
                  <a:srgbClr val="800000"/>
                </a:solidFill>
              </a:defRPr>
            </a:lvl2pPr>
            <a:lvl3pPr>
              <a:defRPr sz="2000">
                <a:solidFill>
                  <a:srgbClr val="00261C"/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8510954" y="6553386"/>
            <a:ext cx="633046" cy="304861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C0B58E61-943F-44E3-8C5A-44B723E928E0}" type="slidenum">
              <a:rPr lang="en-US" sz="1800" b="0">
                <a:solidFill>
                  <a:srgbClr val="000000"/>
                </a:solidFill>
                <a:latin typeface="Arial"/>
              </a:rPr>
              <a:pPr eaLnBrk="1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‹nº›</a:t>
            </a:fld>
            <a:endParaRPr lang="en-US" sz="1800" b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45120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281"/>
            <a:ext cx="7772400" cy="147018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14"/>
            <a:ext cx="6400800" cy="1753077"/>
          </a:xfrm>
        </p:spPr>
        <p:txBody>
          <a:bodyPr/>
          <a:lstStyle>
            <a:lvl1pPr marL="0" indent="0" algn="ctr">
              <a:buNone/>
              <a:defRPr/>
            </a:lvl1pPr>
            <a:lvl2pPr marL="411306" indent="0" algn="ctr">
              <a:buNone/>
              <a:defRPr/>
            </a:lvl2pPr>
            <a:lvl3pPr marL="822614" indent="0" algn="ctr">
              <a:buNone/>
              <a:defRPr/>
            </a:lvl3pPr>
            <a:lvl4pPr marL="1233920" indent="0" algn="ctr">
              <a:buNone/>
              <a:defRPr/>
            </a:lvl4pPr>
            <a:lvl5pPr marL="1645225" indent="0" algn="ctr">
              <a:buNone/>
              <a:defRPr/>
            </a:lvl5pPr>
            <a:lvl6pPr marL="2056532" indent="0" algn="ctr">
              <a:buNone/>
              <a:defRPr/>
            </a:lvl6pPr>
            <a:lvl7pPr marL="2467840" indent="0" algn="ctr">
              <a:buNone/>
              <a:defRPr/>
            </a:lvl7pPr>
            <a:lvl8pPr marL="2879147" indent="0" algn="ctr">
              <a:buNone/>
              <a:defRPr/>
            </a:lvl8pPr>
            <a:lvl9pPr marL="329045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724819177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1596359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948" y="4406265"/>
            <a:ext cx="7772400" cy="1363028"/>
          </a:xfrm>
        </p:spPr>
        <p:txBody>
          <a:bodyPr anchor="t"/>
          <a:lstStyle>
            <a:lvl1pPr algn="l">
              <a:defRPr sz="3600" b="1" cap="all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948" y="2906078"/>
            <a:ext cx="7772400" cy="1500188"/>
          </a:xfrm>
        </p:spPr>
        <p:txBody>
          <a:bodyPr anchor="b"/>
          <a:lstStyle>
            <a:lvl1pPr marL="0" indent="0">
              <a:buNone/>
              <a:defRPr sz="1800"/>
            </a:lvl1pPr>
            <a:lvl2pPr marL="411306" indent="0">
              <a:buNone/>
              <a:defRPr sz="1620"/>
            </a:lvl2pPr>
            <a:lvl3pPr marL="822614" indent="0">
              <a:buNone/>
              <a:defRPr sz="1440"/>
            </a:lvl3pPr>
            <a:lvl4pPr marL="1233920" indent="0">
              <a:buNone/>
              <a:defRPr sz="1260"/>
            </a:lvl4pPr>
            <a:lvl5pPr marL="1645225" indent="0">
              <a:buNone/>
              <a:defRPr sz="1260"/>
            </a:lvl5pPr>
            <a:lvl6pPr marL="2056532" indent="0">
              <a:buNone/>
              <a:defRPr sz="1260"/>
            </a:lvl6pPr>
            <a:lvl7pPr marL="2467840" indent="0">
              <a:buNone/>
              <a:defRPr sz="1260"/>
            </a:lvl7pPr>
            <a:lvl8pPr marL="2879147" indent="0">
              <a:buNone/>
              <a:defRPr sz="1260"/>
            </a:lvl8pPr>
            <a:lvl9pPr marL="329045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79178079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5" y="1268744"/>
            <a:ext cx="3817620" cy="5113497"/>
          </a:xfrm>
        </p:spPr>
        <p:txBody>
          <a:bodyPr/>
          <a:lstStyle>
            <a:lvl1pPr>
              <a:defRPr sz="2520"/>
            </a:lvl1pPr>
            <a:lvl2pPr>
              <a:defRPr sz="2160"/>
            </a:lvl2pPr>
            <a:lvl3pPr>
              <a:defRPr sz="1800"/>
            </a:lvl3pPr>
            <a:lvl4pPr>
              <a:defRPr sz="1620"/>
            </a:lvl4pPr>
            <a:lvl5pPr>
              <a:defRPr sz="1620"/>
            </a:lvl5pPr>
            <a:lvl6pPr>
              <a:defRPr sz="1620"/>
            </a:lvl6pPr>
            <a:lvl7pPr>
              <a:defRPr sz="1620"/>
            </a:lvl7pPr>
            <a:lvl8pPr>
              <a:defRPr sz="1620"/>
            </a:lvl8pPr>
            <a:lvl9pPr>
              <a:defRPr sz="16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5" y="1268744"/>
            <a:ext cx="3817620" cy="5113497"/>
          </a:xfrm>
        </p:spPr>
        <p:txBody>
          <a:bodyPr/>
          <a:lstStyle>
            <a:lvl1pPr>
              <a:defRPr sz="2520"/>
            </a:lvl1pPr>
            <a:lvl2pPr>
              <a:defRPr sz="2160"/>
            </a:lvl2pPr>
            <a:lvl3pPr>
              <a:defRPr sz="1800"/>
            </a:lvl3pPr>
            <a:lvl4pPr>
              <a:defRPr sz="1620"/>
            </a:lvl4pPr>
            <a:lvl5pPr>
              <a:defRPr sz="1620"/>
            </a:lvl5pPr>
            <a:lvl6pPr>
              <a:defRPr sz="1620"/>
            </a:lvl6pPr>
            <a:lvl7pPr>
              <a:defRPr sz="1620"/>
            </a:lvl7pPr>
            <a:lvl8pPr>
              <a:defRPr sz="1620"/>
            </a:lvl8pPr>
            <a:lvl9pPr>
              <a:defRPr sz="16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39379385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5" y="1534478"/>
            <a:ext cx="4040505" cy="640080"/>
          </a:xfrm>
        </p:spPr>
        <p:txBody>
          <a:bodyPr anchor="b"/>
          <a:lstStyle>
            <a:lvl1pPr marL="0" indent="0">
              <a:buNone/>
              <a:defRPr sz="2160" b="1"/>
            </a:lvl1pPr>
            <a:lvl2pPr marL="411306" indent="0">
              <a:buNone/>
              <a:defRPr sz="1800" b="1"/>
            </a:lvl2pPr>
            <a:lvl3pPr marL="822614" indent="0">
              <a:buNone/>
              <a:defRPr sz="1620" b="1"/>
            </a:lvl3pPr>
            <a:lvl4pPr marL="1233920" indent="0">
              <a:buNone/>
              <a:defRPr sz="1440" b="1"/>
            </a:lvl4pPr>
            <a:lvl5pPr marL="1645225" indent="0">
              <a:buNone/>
              <a:defRPr sz="1440" b="1"/>
            </a:lvl5pPr>
            <a:lvl6pPr marL="2056532" indent="0">
              <a:buNone/>
              <a:defRPr sz="1440" b="1"/>
            </a:lvl6pPr>
            <a:lvl7pPr marL="2467840" indent="0">
              <a:buNone/>
              <a:defRPr sz="1440" b="1"/>
            </a:lvl7pPr>
            <a:lvl8pPr marL="2879147" indent="0">
              <a:buNone/>
              <a:defRPr sz="1440" b="1"/>
            </a:lvl8pPr>
            <a:lvl9pPr marL="3290450" indent="0">
              <a:buNone/>
              <a:defRPr sz="14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5" y="2174560"/>
            <a:ext cx="4040505" cy="3951923"/>
          </a:xfrm>
        </p:spPr>
        <p:txBody>
          <a:bodyPr/>
          <a:lstStyle>
            <a:lvl1pPr>
              <a:defRPr sz="2160"/>
            </a:lvl1pPr>
            <a:lvl2pPr>
              <a:defRPr sz="1800"/>
            </a:lvl2pPr>
            <a:lvl3pPr>
              <a:defRPr sz="162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881" y="1534478"/>
            <a:ext cx="4041933" cy="640080"/>
          </a:xfrm>
        </p:spPr>
        <p:txBody>
          <a:bodyPr anchor="b"/>
          <a:lstStyle>
            <a:lvl1pPr marL="0" indent="0">
              <a:buNone/>
              <a:defRPr sz="2160" b="1"/>
            </a:lvl1pPr>
            <a:lvl2pPr marL="411306" indent="0">
              <a:buNone/>
              <a:defRPr sz="1800" b="1"/>
            </a:lvl2pPr>
            <a:lvl3pPr marL="822614" indent="0">
              <a:buNone/>
              <a:defRPr sz="1620" b="1"/>
            </a:lvl3pPr>
            <a:lvl4pPr marL="1233920" indent="0">
              <a:buNone/>
              <a:defRPr sz="1440" b="1"/>
            </a:lvl4pPr>
            <a:lvl5pPr marL="1645225" indent="0">
              <a:buNone/>
              <a:defRPr sz="1440" b="1"/>
            </a:lvl5pPr>
            <a:lvl6pPr marL="2056532" indent="0">
              <a:buNone/>
              <a:defRPr sz="1440" b="1"/>
            </a:lvl6pPr>
            <a:lvl7pPr marL="2467840" indent="0">
              <a:buNone/>
              <a:defRPr sz="1440" b="1"/>
            </a:lvl7pPr>
            <a:lvl8pPr marL="2879147" indent="0">
              <a:buNone/>
              <a:defRPr sz="1440" b="1"/>
            </a:lvl8pPr>
            <a:lvl9pPr marL="3290450" indent="0">
              <a:buNone/>
              <a:defRPr sz="14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881" y="2174560"/>
            <a:ext cx="4041933" cy="3951923"/>
          </a:xfrm>
        </p:spPr>
        <p:txBody>
          <a:bodyPr/>
          <a:lstStyle>
            <a:lvl1pPr>
              <a:defRPr sz="2160"/>
            </a:lvl1pPr>
            <a:lvl2pPr>
              <a:defRPr sz="1800"/>
            </a:lvl2pPr>
            <a:lvl3pPr>
              <a:defRPr sz="162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0129514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168889855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1824967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906"/>
            <a:ext cx="3008948" cy="1161573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733" y="272892"/>
            <a:ext cx="5112068" cy="5853588"/>
          </a:xfrm>
        </p:spPr>
        <p:txBody>
          <a:bodyPr/>
          <a:lstStyle>
            <a:lvl1pPr>
              <a:defRPr sz="2880"/>
            </a:lvl1pPr>
            <a:lvl2pPr>
              <a:defRPr sz="2520"/>
            </a:lvl2pPr>
            <a:lvl3pPr>
              <a:defRPr sz="216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4470"/>
            <a:ext cx="3008948" cy="4692015"/>
          </a:xfrm>
        </p:spPr>
        <p:txBody>
          <a:bodyPr/>
          <a:lstStyle>
            <a:lvl1pPr marL="0" indent="0">
              <a:buNone/>
              <a:defRPr sz="1260"/>
            </a:lvl1pPr>
            <a:lvl2pPr marL="411306" indent="0">
              <a:buNone/>
              <a:defRPr sz="1080"/>
            </a:lvl2pPr>
            <a:lvl3pPr marL="822614" indent="0">
              <a:buNone/>
              <a:defRPr sz="900"/>
            </a:lvl3pPr>
            <a:lvl4pPr marL="1233920" indent="0">
              <a:buNone/>
              <a:defRPr sz="720"/>
            </a:lvl4pPr>
            <a:lvl5pPr marL="1645225" indent="0">
              <a:buNone/>
              <a:defRPr sz="720"/>
            </a:lvl5pPr>
            <a:lvl6pPr marL="2056532" indent="0">
              <a:buNone/>
              <a:defRPr sz="720"/>
            </a:lvl6pPr>
            <a:lvl7pPr marL="2467840" indent="0">
              <a:buNone/>
              <a:defRPr sz="720"/>
            </a:lvl7pPr>
            <a:lvl8pPr marL="2879147" indent="0">
              <a:buNone/>
              <a:defRPr sz="720"/>
            </a:lvl8pPr>
            <a:lvl9pPr marL="3290450" indent="0">
              <a:buNone/>
              <a:defRPr sz="7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86957486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653" y="4800600"/>
            <a:ext cx="5486400" cy="567214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653" y="612934"/>
            <a:ext cx="5486400" cy="4114800"/>
          </a:xfrm>
        </p:spPr>
        <p:txBody>
          <a:bodyPr/>
          <a:lstStyle>
            <a:lvl1pPr marL="0" indent="0">
              <a:buNone/>
              <a:defRPr sz="2880"/>
            </a:lvl1pPr>
            <a:lvl2pPr marL="411306" indent="0">
              <a:buNone/>
              <a:defRPr sz="2520"/>
            </a:lvl2pPr>
            <a:lvl3pPr marL="822614" indent="0">
              <a:buNone/>
              <a:defRPr sz="2160"/>
            </a:lvl3pPr>
            <a:lvl4pPr marL="1233920" indent="0">
              <a:buNone/>
              <a:defRPr sz="1800"/>
            </a:lvl4pPr>
            <a:lvl5pPr marL="1645225" indent="0">
              <a:buNone/>
              <a:defRPr sz="1800"/>
            </a:lvl5pPr>
            <a:lvl6pPr marL="2056532" indent="0">
              <a:buNone/>
              <a:defRPr sz="1800"/>
            </a:lvl6pPr>
            <a:lvl7pPr marL="2467840" indent="0">
              <a:buNone/>
              <a:defRPr sz="1800"/>
            </a:lvl7pPr>
            <a:lvl8pPr marL="2879147" indent="0">
              <a:buNone/>
              <a:defRPr sz="1800"/>
            </a:lvl8pPr>
            <a:lvl9pPr marL="3290450" indent="0">
              <a:buNone/>
              <a:defRPr sz="1800"/>
            </a:lvl9pPr>
          </a:lstStyle>
          <a:p>
            <a:pPr lvl="0"/>
            <a:endParaRPr lang="pt-PT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653" y="5367814"/>
            <a:ext cx="5486400" cy="804386"/>
          </a:xfrm>
        </p:spPr>
        <p:txBody>
          <a:bodyPr/>
          <a:lstStyle>
            <a:lvl1pPr marL="0" indent="0">
              <a:buNone/>
              <a:defRPr sz="1260"/>
            </a:lvl1pPr>
            <a:lvl2pPr marL="411306" indent="0">
              <a:buNone/>
              <a:defRPr sz="1080"/>
            </a:lvl2pPr>
            <a:lvl3pPr marL="822614" indent="0">
              <a:buNone/>
              <a:defRPr sz="900"/>
            </a:lvl3pPr>
            <a:lvl4pPr marL="1233920" indent="0">
              <a:buNone/>
              <a:defRPr sz="720"/>
            </a:lvl4pPr>
            <a:lvl5pPr marL="1645225" indent="0">
              <a:buNone/>
              <a:defRPr sz="720"/>
            </a:lvl5pPr>
            <a:lvl6pPr marL="2056532" indent="0">
              <a:buNone/>
              <a:defRPr sz="720"/>
            </a:lvl6pPr>
            <a:lvl7pPr marL="2467840" indent="0">
              <a:buNone/>
              <a:defRPr sz="720"/>
            </a:lvl7pPr>
            <a:lvl8pPr marL="2879147" indent="0">
              <a:buNone/>
              <a:defRPr sz="720"/>
            </a:lvl8pPr>
            <a:lvl9pPr marL="3290450" indent="0">
              <a:buNone/>
              <a:defRPr sz="7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0075647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940218981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5" y="125744"/>
            <a:ext cx="1943100" cy="62564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4372" y="125744"/>
            <a:ext cx="5693568" cy="62564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24408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tif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11" Type="http://schemas.openxmlformats.org/officeDocument/2006/relationships/slideLayout" Target="../slideLayouts/slideLayout93.xml"/><Relationship Id="rId5" Type="http://schemas.openxmlformats.org/officeDocument/2006/relationships/slideLayout" Target="../slideLayouts/slideLayout87.xml"/><Relationship Id="rId10" Type="http://schemas.openxmlformats.org/officeDocument/2006/relationships/slideLayout" Target="../slideLayouts/slideLayout92.xml"/><Relationship Id="rId4" Type="http://schemas.openxmlformats.org/officeDocument/2006/relationships/slideLayout" Target="../slideLayouts/slideLayout86.xml"/><Relationship Id="rId9" Type="http://schemas.openxmlformats.org/officeDocument/2006/relationships/slideLayout" Target="../slideLayouts/slideLayout9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1.xml"/><Relationship Id="rId13" Type="http://schemas.openxmlformats.org/officeDocument/2006/relationships/slideLayout" Target="../slideLayouts/slideLayout106.xml"/><Relationship Id="rId3" Type="http://schemas.openxmlformats.org/officeDocument/2006/relationships/slideLayout" Target="../slideLayouts/slideLayout96.xml"/><Relationship Id="rId7" Type="http://schemas.openxmlformats.org/officeDocument/2006/relationships/slideLayout" Target="../slideLayouts/slideLayout100.xml"/><Relationship Id="rId12" Type="http://schemas.openxmlformats.org/officeDocument/2006/relationships/slideLayout" Target="../slideLayouts/slideLayout105.xml"/><Relationship Id="rId2" Type="http://schemas.openxmlformats.org/officeDocument/2006/relationships/slideLayout" Target="../slideLayouts/slideLayout95.xml"/><Relationship Id="rId1" Type="http://schemas.openxmlformats.org/officeDocument/2006/relationships/slideLayout" Target="../slideLayouts/slideLayout94.xml"/><Relationship Id="rId6" Type="http://schemas.openxmlformats.org/officeDocument/2006/relationships/slideLayout" Target="../slideLayouts/slideLayout99.xml"/><Relationship Id="rId11" Type="http://schemas.openxmlformats.org/officeDocument/2006/relationships/slideLayout" Target="../slideLayouts/slideLayout104.xml"/><Relationship Id="rId5" Type="http://schemas.openxmlformats.org/officeDocument/2006/relationships/slideLayout" Target="../slideLayouts/slideLayout98.xml"/><Relationship Id="rId15" Type="http://schemas.openxmlformats.org/officeDocument/2006/relationships/image" Target="../media/image2.tiff"/><Relationship Id="rId10" Type="http://schemas.openxmlformats.org/officeDocument/2006/relationships/slideLayout" Target="../slideLayouts/slideLayout103.xml"/><Relationship Id="rId4" Type="http://schemas.openxmlformats.org/officeDocument/2006/relationships/slideLayout" Target="../slideLayouts/slideLayout97.xml"/><Relationship Id="rId9" Type="http://schemas.openxmlformats.org/officeDocument/2006/relationships/slideLayout" Target="../slideLayouts/slideLayout102.xml"/><Relationship Id="rId1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4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09.xml"/><Relationship Id="rId7" Type="http://schemas.openxmlformats.org/officeDocument/2006/relationships/slideLayout" Target="../slideLayouts/slideLayout113.xml"/><Relationship Id="rId12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108.xml"/><Relationship Id="rId1" Type="http://schemas.openxmlformats.org/officeDocument/2006/relationships/slideLayout" Target="../slideLayouts/slideLayout107.xml"/><Relationship Id="rId6" Type="http://schemas.openxmlformats.org/officeDocument/2006/relationships/slideLayout" Target="../slideLayouts/slideLayout112.xml"/><Relationship Id="rId11" Type="http://schemas.openxmlformats.org/officeDocument/2006/relationships/slideLayout" Target="../slideLayouts/slideLayout117.xml"/><Relationship Id="rId5" Type="http://schemas.openxmlformats.org/officeDocument/2006/relationships/slideLayout" Target="../slideLayouts/slideLayout111.xml"/><Relationship Id="rId10" Type="http://schemas.openxmlformats.org/officeDocument/2006/relationships/slideLayout" Target="../slideLayouts/slideLayout116.xml"/><Relationship Id="rId4" Type="http://schemas.openxmlformats.org/officeDocument/2006/relationships/slideLayout" Target="../slideLayouts/slideLayout110.xml"/><Relationship Id="rId9" Type="http://schemas.openxmlformats.org/officeDocument/2006/relationships/slideLayout" Target="../slideLayouts/slideLayout115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6.xml"/><Relationship Id="rId13" Type="http://schemas.openxmlformats.org/officeDocument/2006/relationships/theme" Target="../theme/theme11.xml"/><Relationship Id="rId3" Type="http://schemas.openxmlformats.org/officeDocument/2006/relationships/slideLayout" Target="../slideLayouts/slideLayout121.xml"/><Relationship Id="rId7" Type="http://schemas.openxmlformats.org/officeDocument/2006/relationships/slideLayout" Target="../slideLayouts/slideLayout125.xml"/><Relationship Id="rId12" Type="http://schemas.openxmlformats.org/officeDocument/2006/relationships/slideLayout" Target="../slideLayouts/slideLayout130.xml"/><Relationship Id="rId2" Type="http://schemas.openxmlformats.org/officeDocument/2006/relationships/slideLayout" Target="../slideLayouts/slideLayout120.xml"/><Relationship Id="rId1" Type="http://schemas.openxmlformats.org/officeDocument/2006/relationships/slideLayout" Target="../slideLayouts/slideLayout119.xml"/><Relationship Id="rId6" Type="http://schemas.openxmlformats.org/officeDocument/2006/relationships/slideLayout" Target="../slideLayouts/slideLayout124.xml"/><Relationship Id="rId11" Type="http://schemas.openxmlformats.org/officeDocument/2006/relationships/slideLayout" Target="../slideLayouts/slideLayout129.xml"/><Relationship Id="rId5" Type="http://schemas.openxmlformats.org/officeDocument/2006/relationships/slideLayout" Target="../slideLayouts/slideLayout123.xml"/><Relationship Id="rId10" Type="http://schemas.openxmlformats.org/officeDocument/2006/relationships/slideLayout" Target="../slideLayouts/slideLayout128.xml"/><Relationship Id="rId4" Type="http://schemas.openxmlformats.org/officeDocument/2006/relationships/slideLayout" Target="../slideLayouts/slideLayout122.xml"/><Relationship Id="rId9" Type="http://schemas.openxmlformats.org/officeDocument/2006/relationships/slideLayout" Target="../slideLayouts/slideLayout127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8.xml"/><Relationship Id="rId13" Type="http://schemas.openxmlformats.org/officeDocument/2006/relationships/slideLayout" Target="../slideLayouts/slideLayout143.xml"/><Relationship Id="rId3" Type="http://schemas.openxmlformats.org/officeDocument/2006/relationships/slideLayout" Target="../slideLayouts/slideLayout133.xml"/><Relationship Id="rId7" Type="http://schemas.openxmlformats.org/officeDocument/2006/relationships/slideLayout" Target="../slideLayouts/slideLayout137.xml"/><Relationship Id="rId12" Type="http://schemas.openxmlformats.org/officeDocument/2006/relationships/slideLayout" Target="../slideLayouts/slideLayout142.xml"/><Relationship Id="rId2" Type="http://schemas.openxmlformats.org/officeDocument/2006/relationships/slideLayout" Target="../slideLayouts/slideLayout132.xml"/><Relationship Id="rId16" Type="http://schemas.openxmlformats.org/officeDocument/2006/relationships/image" Target="../media/image2.tiff"/><Relationship Id="rId1" Type="http://schemas.openxmlformats.org/officeDocument/2006/relationships/slideLayout" Target="../slideLayouts/slideLayout131.xml"/><Relationship Id="rId6" Type="http://schemas.openxmlformats.org/officeDocument/2006/relationships/slideLayout" Target="../slideLayouts/slideLayout136.xml"/><Relationship Id="rId11" Type="http://schemas.openxmlformats.org/officeDocument/2006/relationships/slideLayout" Target="../slideLayouts/slideLayout141.xml"/><Relationship Id="rId5" Type="http://schemas.openxmlformats.org/officeDocument/2006/relationships/slideLayout" Target="../slideLayouts/slideLayout135.xml"/><Relationship Id="rId15" Type="http://schemas.openxmlformats.org/officeDocument/2006/relationships/image" Target="../media/image6.jpeg"/><Relationship Id="rId10" Type="http://schemas.openxmlformats.org/officeDocument/2006/relationships/slideLayout" Target="../slideLayouts/slideLayout140.xml"/><Relationship Id="rId4" Type="http://schemas.openxmlformats.org/officeDocument/2006/relationships/slideLayout" Target="../slideLayouts/slideLayout134.xml"/><Relationship Id="rId9" Type="http://schemas.openxmlformats.org/officeDocument/2006/relationships/slideLayout" Target="../slideLayouts/slideLayout139.xml"/><Relationship Id="rId1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13" Type="http://schemas.openxmlformats.org/officeDocument/2006/relationships/theme" Target="../theme/theme15.xml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slideLayout" Target="../slideLayouts/slideLayout177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Relationship Id="rId14" Type="http://schemas.openxmlformats.org/officeDocument/2006/relationships/image" Target="../media/image7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5.xml"/><Relationship Id="rId13" Type="http://schemas.openxmlformats.org/officeDocument/2006/relationships/theme" Target="../theme/theme16.xml"/><Relationship Id="rId3" Type="http://schemas.openxmlformats.org/officeDocument/2006/relationships/slideLayout" Target="../slideLayouts/slideLayout180.xml"/><Relationship Id="rId7" Type="http://schemas.openxmlformats.org/officeDocument/2006/relationships/slideLayout" Target="../slideLayouts/slideLayout184.xml"/><Relationship Id="rId12" Type="http://schemas.openxmlformats.org/officeDocument/2006/relationships/slideLayout" Target="../slideLayouts/slideLayout189.xml"/><Relationship Id="rId2" Type="http://schemas.openxmlformats.org/officeDocument/2006/relationships/slideLayout" Target="../slideLayouts/slideLayout179.xml"/><Relationship Id="rId1" Type="http://schemas.openxmlformats.org/officeDocument/2006/relationships/slideLayout" Target="../slideLayouts/slideLayout178.xml"/><Relationship Id="rId6" Type="http://schemas.openxmlformats.org/officeDocument/2006/relationships/slideLayout" Target="../slideLayouts/slideLayout183.xml"/><Relationship Id="rId11" Type="http://schemas.openxmlformats.org/officeDocument/2006/relationships/slideLayout" Target="../slideLayouts/slideLayout188.xml"/><Relationship Id="rId5" Type="http://schemas.openxmlformats.org/officeDocument/2006/relationships/slideLayout" Target="../slideLayouts/slideLayout182.xml"/><Relationship Id="rId10" Type="http://schemas.openxmlformats.org/officeDocument/2006/relationships/slideLayout" Target="../slideLayouts/slideLayout187.xml"/><Relationship Id="rId4" Type="http://schemas.openxmlformats.org/officeDocument/2006/relationships/slideLayout" Target="../slideLayouts/slideLayout181.xml"/><Relationship Id="rId9" Type="http://schemas.openxmlformats.org/officeDocument/2006/relationships/slideLayout" Target="../slideLayouts/slideLayout18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7.xml"/><Relationship Id="rId13" Type="http://schemas.openxmlformats.org/officeDocument/2006/relationships/slideLayout" Target="../slideLayouts/slideLayout202.xml"/><Relationship Id="rId18" Type="http://schemas.openxmlformats.org/officeDocument/2006/relationships/image" Target="../media/image2.tiff"/><Relationship Id="rId3" Type="http://schemas.openxmlformats.org/officeDocument/2006/relationships/slideLayout" Target="../slideLayouts/slideLayout192.xml"/><Relationship Id="rId7" Type="http://schemas.openxmlformats.org/officeDocument/2006/relationships/slideLayout" Target="../slideLayouts/slideLayout196.xml"/><Relationship Id="rId12" Type="http://schemas.openxmlformats.org/officeDocument/2006/relationships/slideLayout" Target="../slideLayouts/slideLayout201.xml"/><Relationship Id="rId17" Type="http://schemas.openxmlformats.org/officeDocument/2006/relationships/theme" Target="../theme/theme17.xml"/><Relationship Id="rId2" Type="http://schemas.openxmlformats.org/officeDocument/2006/relationships/slideLayout" Target="../slideLayouts/slideLayout191.xml"/><Relationship Id="rId16" Type="http://schemas.openxmlformats.org/officeDocument/2006/relationships/slideLayout" Target="../slideLayouts/slideLayout205.xml"/><Relationship Id="rId1" Type="http://schemas.openxmlformats.org/officeDocument/2006/relationships/slideLayout" Target="../slideLayouts/slideLayout190.xml"/><Relationship Id="rId6" Type="http://schemas.openxmlformats.org/officeDocument/2006/relationships/slideLayout" Target="../slideLayouts/slideLayout195.xml"/><Relationship Id="rId11" Type="http://schemas.openxmlformats.org/officeDocument/2006/relationships/slideLayout" Target="../slideLayouts/slideLayout200.xml"/><Relationship Id="rId5" Type="http://schemas.openxmlformats.org/officeDocument/2006/relationships/slideLayout" Target="../slideLayouts/slideLayout194.xml"/><Relationship Id="rId15" Type="http://schemas.openxmlformats.org/officeDocument/2006/relationships/slideLayout" Target="../slideLayouts/slideLayout204.xml"/><Relationship Id="rId10" Type="http://schemas.openxmlformats.org/officeDocument/2006/relationships/slideLayout" Target="../slideLayouts/slideLayout199.xml"/><Relationship Id="rId4" Type="http://schemas.openxmlformats.org/officeDocument/2006/relationships/slideLayout" Target="../slideLayouts/slideLayout193.xml"/><Relationship Id="rId9" Type="http://schemas.openxmlformats.org/officeDocument/2006/relationships/slideLayout" Target="../slideLayouts/slideLayout198.xml"/><Relationship Id="rId14" Type="http://schemas.openxmlformats.org/officeDocument/2006/relationships/slideLayout" Target="../slideLayouts/slideLayout203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3.xml"/><Relationship Id="rId13" Type="http://schemas.openxmlformats.org/officeDocument/2006/relationships/slideLayout" Target="../slideLayouts/slideLayout218.xml"/><Relationship Id="rId3" Type="http://schemas.openxmlformats.org/officeDocument/2006/relationships/slideLayout" Target="../slideLayouts/slideLayout208.xml"/><Relationship Id="rId7" Type="http://schemas.openxmlformats.org/officeDocument/2006/relationships/slideLayout" Target="../slideLayouts/slideLayout212.xml"/><Relationship Id="rId12" Type="http://schemas.openxmlformats.org/officeDocument/2006/relationships/slideLayout" Target="../slideLayouts/slideLayout217.xml"/><Relationship Id="rId2" Type="http://schemas.openxmlformats.org/officeDocument/2006/relationships/slideLayout" Target="../slideLayouts/slideLayout207.xml"/><Relationship Id="rId1" Type="http://schemas.openxmlformats.org/officeDocument/2006/relationships/slideLayout" Target="../slideLayouts/slideLayout206.xml"/><Relationship Id="rId6" Type="http://schemas.openxmlformats.org/officeDocument/2006/relationships/slideLayout" Target="../slideLayouts/slideLayout211.xml"/><Relationship Id="rId11" Type="http://schemas.openxmlformats.org/officeDocument/2006/relationships/slideLayout" Target="../slideLayouts/slideLayout216.xml"/><Relationship Id="rId5" Type="http://schemas.openxmlformats.org/officeDocument/2006/relationships/slideLayout" Target="../slideLayouts/slideLayout210.xml"/><Relationship Id="rId15" Type="http://schemas.openxmlformats.org/officeDocument/2006/relationships/image" Target="../media/image2.tiff"/><Relationship Id="rId10" Type="http://schemas.openxmlformats.org/officeDocument/2006/relationships/slideLayout" Target="../slideLayouts/slideLayout215.xml"/><Relationship Id="rId4" Type="http://schemas.openxmlformats.org/officeDocument/2006/relationships/slideLayout" Target="../slideLayouts/slideLayout209.xml"/><Relationship Id="rId9" Type="http://schemas.openxmlformats.org/officeDocument/2006/relationships/slideLayout" Target="../slideLayouts/slideLayout214.xml"/><Relationship Id="rId14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6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221.xml"/><Relationship Id="rId7" Type="http://schemas.openxmlformats.org/officeDocument/2006/relationships/slideLayout" Target="../slideLayouts/slideLayout225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20.xml"/><Relationship Id="rId1" Type="http://schemas.openxmlformats.org/officeDocument/2006/relationships/slideLayout" Target="../slideLayouts/slideLayout219.xml"/><Relationship Id="rId6" Type="http://schemas.openxmlformats.org/officeDocument/2006/relationships/slideLayout" Target="../slideLayouts/slideLayout224.xml"/><Relationship Id="rId11" Type="http://schemas.openxmlformats.org/officeDocument/2006/relationships/slideLayout" Target="../slideLayouts/slideLayout229.xml"/><Relationship Id="rId5" Type="http://schemas.openxmlformats.org/officeDocument/2006/relationships/slideLayout" Target="../slideLayouts/slideLayout223.xml"/><Relationship Id="rId10" Type="http://schemas.openxmlformats.org/officeDocument/2006/relationships/slideLayout" Target="../slideLayouts/slideLayout228.xml"/><Relationship Id="rId4" Type="http://schemas.openxmlformats.org/officeDocument/2006/relationships/slideLayout" Target="../slideLayouts/slideLayout222.xml"/><Relationship Id="rId9" Type="http://schemas.openxmlformats.org/officeDocument/2006/relationships/slideLayout" Target="../slideLayouts/slideLayout2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57200" y="381000"/>
            <a:ext cx="8153400" cy="1600200"/>
            <a:chOff x="288" y="625"/>
            <a:chExt cx="5136" cy="1008"/>
          </a:xfrm>
        </p:grpSpPr>
        <p:sp>
          <p:nvSpPr>
            <p:cNvPr id="5123" name="Arc 3"/>
            <p:cNvSpPr>
              <a:spLocks/>
            </p:cNvSpPr>
            <p:nvPr/>
          </p:nvSpPr>
          <p:spPr bwMode="invGray">
            <a:xfrm>
              <a:off x="3595" y="625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  <p:sp>
          <p:nvSpPr>
            <p:cNvPr id="5124" name="Arc 4"/>
            <p:cNvSpPr>
              <a:spLocks/>
            </p:cNvSpPr>
            <p:nvPr/>
          </p:nvSpPr>
          <p:spPr bwMode="invGray">
            <a:xfrm>
              <a:off x="3548" y="729"/>
              <a:ext cx="1831" cy="800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  <p:sp>
          <p:nvSpPr>
            <p:cNvPr id="5125" name="Arc 5"/>
            <p:cNvSpPr>
              <a:spLocks/>
            </p:cNvSpPr>
            <p:nvPr/>
          </p:nvSpPr>
          <p:spPr bwMode="invGray">
            <a:xfrm>
              <a:off x="3521" y="868"/>
              <a:ext cx="1830" cy="522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invGray">
            <a:xfrm>
              <a:off x="288" y="1076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/>
            </a:p>
          </p:txBody>
        </p: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95400"/>
            <a:ext cx="7772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pt-PT" dirty="0"/>
              <a:t>terça-feira,</a:t>
            </a:r>
            <a:br>
              <a:rPr lang="pt-PT" dirty="0"/>
            </a:br>
            <a:r>
              <a:rPr lang="pt-PT" dirty="0"/>
              <a:t>4 de Novembro de 2014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600"/>
            </a:lvl1pPr>
          </a:lstStyle>
          <a:p>
            <a:pPr>
              <a:defRPr/>
            </a:pPr>
            <a:r>
              <a:rPr lang="pt-PT" dirty="0"/>
              <a:t>pedro abreu – Viagem ao infinito</a:t>
            </a:r>
            <a:endParaRPr lang="en-GB" dirty="0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b="1"/>
            </a:lvl1pPr>
          </a:lstStyle>
          <a:p>
            <a:pPr>
              <a:defRPr/>
            </a:pPr>
            <a:fld id="{0BDD8E60-10EC-B541-94F6-E9CA99D99377}" type="slidenum">
              <a:rPr lang="en-GB" smtClean="0"/>
              <a:pPr>
                <a:defRPr/>
              </a:pPr>
              <a:t>‹nº›</a:t>
            </a:fld>
            <a:r>
              <a:rPr lang="mr-IN" dirty="0"/>
              <a:t>/45</a:t>
            </a:r>
            <a:endParaRPr lang="en-GB" dirty="0"/>
          </a:p>
        </p:txBody>
      </p:sp>
      <p:sp>
        <p:nvSpPr>
          <p:cNvPr id="5133" name="Line 13"/>
          <p:cNvSpPr>
            <a:spLocks noChangeShapeType="1"/>
          </p:cNvSpPr>
          <p:nvPr userDrawn="1"/>
        </p:nvSpPr>
        <p:spPr bwMode="auto">
          <a:xfrm>
            <a:off x="685800" y="6248400"/>
            <a:ext cx="7772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none" w="sm" len="sm"/>
            <a:tailEnd type="none" w="sm" len="sm"/>
          </a:ln>
          <a:effectLst/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pPr>
              <a:defRPr/>
            </a:pPr>
            <a:endParaRPr lang="pt-PT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02" r:id="rId1"/>
    <p:sldLayoutId id="2147484003" r:id="rId2"/>
    <p:sldLayoutId id="2147484004" r:id="rId3"/>
    <p:sldLayoutId id="2147484005" r:id="rId4"/>
    <p:sldLayoutId id="2147484006" r:id="rId5"/>
    <p:sldLayoutId id="2147484007" r:id="rId6"/>
    <p:sldLayoutId id="2147484008" r:id="rId7"/>
    <p:sldLayoutId id="2147484009" r:id="rId8"/>
    <p:sldLayoutId id="2147484010" r:id="rId9"/>
    <p:sldLayoutId id="2147484011" r:id="rId10"/>
    <p:sldLayoutId id="2147484012" r:id="rId11"/>
    <p:sldLayoutId id="2147484013" r:id="rId12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57196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6pPr>
      <a:lvl7pPr marL="914391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7pPr>
      <a:lvl8pPr marL="1371587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8pPr>
      <a:lvl9pPr marL="1828782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Ø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q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2"/>
        <a:buChar char="v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§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58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575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770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8966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161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6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1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87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2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78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73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68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63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P-logo.tiff"/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02028" y="164045"/>
            <a:ext cx="977900" cy="63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67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  <p:sldLayoutId id="2147484050" r:id="rId12"/>
    <p:sldLayoutId id="2147484051" r:id="rId13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57200" y="381000"/>
            <a:ext cx="8153400" cy="1600200"/>
            <a:chOff x="288" y="625"/>
            <a:chExt cx="5136" cy="1008"/>
          </a:xfrm>
        </p:grpSpPr>
        <p:sp>
          <p:nvSpPr>
            <p:cNvPr id="5123" name="Arc 3"/>
            <p:cNvSpPr>
              <a:spLocks/>
            </p:cNvSpPr>
            <p:nvPr/>
          </p:nvSpPr>
          <p:spPr bwMode="invGray">
            <a:xfrm>
              <a:off x="3595" y="625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4" name="Arc 4"/>
            <p:cNvSpPr>
              <a:spLocks/>
            </p:cNvSpPr>
            <p:nvPr/>
          </p:nvSpPr>
          <p:spPr bwMode="invGray">
            <a:xfrm>
              <a:off x="3548" y="729"/>
              <a:ext cx="1831" cy="800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5" name="Arc 5"/>
            <p:cNvSpPr>
              <a:spLocks/>
            </p:cNvSpPr>
            <p:nvPr/>
          </p:nvSpPr>
          <p:spPr bwMode="invGray">
            <a:xfrm>
              <a:off x="3521" y="868"/>
              <a:ext cx="1830" cy="522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invGray">
            <a:xfrm>
              <a:off x="288" y="1076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95400"/>
            <a:ext cx="7772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2012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600"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b="1"/>
            </a:lvl1pPr>
          </a:lstStyle>
          <a:p>
            <a:pPr>
              <a:defRPr/>
            </a:pPr>
            <a:fld id="{0BDD8E60-10EC-B541-94F6-E9CA99D9937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dirty="0">
                <a:solidFill>
                  <a:srgbClr val="FFFFCC"/>
                </a:solidFill>
              </a:rPr>
              <a:t>/45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33" name="Line 13"/>
          <p:cNvSpPr>
            <a:spLocks noChangeShapeType="1"/>
          </p:cNvSpPr>
          <p:nvPr userDrawn="1"/>
        </p:nvSpPr>
        <p:spPr bwMode="auto">
          <a:xfrm>
            <a:off x="685800" y="6248400"/>
            <a:ext cx="7772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none" w="sm" len="sm"/>
            <a:tailEnd type="none" w="sm" len="sm"/>
          </a:ln>
          <a:effectLst/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pPr>
              <a:defRPr/>
            </a:pPr>
            <a:endParaRPr lang="pt-PT">
              <a:solidFill>
                <a:srgbClr val="FFFFCC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96" r:id="rId1"/>
    <p:sldLayoutId id="2147484097" r:id="rId2"/>
    <p:sldLayoutId id="2147484098" r:id="rId3"/>
    <p:sldLayoutId id="2147484099" r:id="rId4"/>
    <p:sldLayoutId id="2147484100" r:id="rId5"/>
    <p:sldLayoutId id="2147484101" r:id="rId6"/>
    <p:sldLayoutId id="2147484102" r:id="rId7"/>
    <p:sldLayoutId id="2147484103" r:id="rId8"/>
    <p:sldLayoutId id="2147484104" r:id="rId9"/>
    <p:sldLayoutId id="2147484105" r:id="rId10"/>
    <p:sldLayoutId id="2147484106" r:id="rId11"/>
    <p:sldLayoutId id="2147484107" r:id="rId12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57196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6pPr>
      <a:lvl7pPr marL="914391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7pPr>
      <a:lvl8pPr marL="1371587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8pPr>
      <a:lvl9pPr marL="1828782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Ø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q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2"/>
        <a:buChar char="v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§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58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575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770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8966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161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6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1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87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2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78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73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68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63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09" r:id="rId1"/>
    <p:sldLayoutId id="2147484110" r:id="rId2"/>
    <p:sldLayoutId id="2147484111" r:id="rId3"/>
    <p:sldLayoutId id="2147484112" r:id="rId4"/>
    <p:sldLayoutId id="2147484113" r:id="rId5"/>
    <p:sldLayoutId id="2147484114" r:id="rId6"/>
    <p:sldLayoutId id="2147484115" r:id="rId7"/>
    <p:sldLayoutId id="2147484116" r:id="rId8"/>
    <p:sldLayoutId id="2147484117" r:id="rId9"/>
    <p:sldLayoutId id="2147484118" r:id="rId10"/>
    <p:sldLayoutId id="2147484119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5pPr>
      <a:lvl6pPr marL="411440" algn="ctr" rtl="0" fontAlgn="base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6pPr>
      <a:lvl7pPr marL="822875" algn="ctr" rtl="0" fontAlgn="base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7pPr>
      <a:lvl8pPr marL="1234319" algn="ctr" rtl="0" fontAlgn="base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8pPr>
      <a:lvl9pPr marL="1645755" algn="ctr" rtl="0" fontAlgn="base">
        <a:spcBef>
          <a:spcPct val="0"/>
        </a:spcBef>
        <a:spcAft>
          <a:spcPct val="0"/>
        </a:spcAft>
        <a:defRPr sz="5800">
          <a:solidFill>
            <a:srgbClr val="FFFFFF"/>
          </a:solidFill>
          <a:latin typeface="Gill Sans" charset="0"/>
          <a:ea typeface="ヒラギノ角ゴ Pro W3" charset="-128"/>
          <a:cs typeface="ヒラギノ角ゴ Pro W3" charset="-128"/>
          <a:sym typeface="Gill Sans" charset="0"/>
        </a:defRPr>
      </a:lvl9pPr>
    </p:titleStyle>
    <p:bodyStyle>
      <a:lvl1pPr marL="628589" indent="-400010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1pPr>
      <a:lvl2pPr marL="937170" indent="-400010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2pPr>
      <a:lvl3pPr marL="1245746" indent="-400010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3pPr>
      <a:lvl4pPr marL="1565753" indent="-400010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4pPr>
      <a:lvl5pPr marL="1874336" indent="-400010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5pPr>
      <a:lvl6pPr marL="2285775" indent="-400010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6pPr>
      <a:lvl7pPr marL="2697210" indent="-400010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7pPr>
      <a:lvl8pPr marL="3108650" indent="-400010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8pPr>
      <a:lvl9pPr marL="3520085" indent="-400010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rgbClr val="FFFFFF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pt-PT"/>
      </a:defPPr>
      <a:lvl1pPr marL="0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40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875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319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755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195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633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80072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91510" algn="l" defTabSz="41144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4372" y="12573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36" tIns="45716" rIns="91436" bIns="4571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t-BR"/>
              <a:t>Clique para editar o estilo do título mestre</a:t>
            </a:r>
          </a:p>
        </p:txBody>
      </p:sp>
      <p:sp>
        <p:nvSpPr>
          <p:cNvPr id="197635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68734"/>
            <a:ext cx="7772400" cy="5113497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36" tIns="45716" rIns="91436" bIns="457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pic>
        <p:nvPicPr>
          <p:cNvPr id="197636" name="Picture 9" descr="56533main_MM_image_feature_142_jwful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145" r:id="rId1"/>
    <p:sldLayoutId id="2147484146" r:id="rId2"/>
    <p:sldLayoutId id="2147484147" r:id="rId3"/>
    <p:sldLayoutId id="2147484148" r:id="rId4"/>
    <p:sldLayoutId id="2147484149" r:id="rId5"/>
    <p:sldLayoutId id="2147484150" r:id="rId6"/>
    <p:sldLayoutId id="2147484151" r:id="rId7"/>
    <p:sldLayoutId id="2147484152" r:id="rId8"/>
    <p:sldLayoutId id="2147484153" r:id="rId9"/>
    <p:sldLayoutId id="2147484154" r:id="rId10"/>
    <p:sldLayoutId id="2147484155" r:id="rId11"/>
  </p:sldLayoutIdLst>
  <p:txStyles>
    <p:titleStyle>
      <a:lvl1pPr algn="l" defTabSz="914364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ＭＳ Ｐゴシック" charset="-128"/>
          <a:cs typeface="ＭＳ Ｐゴシック" charset="-128"/>
        </a:defRPr>
      </a:lvl1pPr>
      <a:lvl2pPr algn="l" defTabSz="914364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defTabSz="914364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defTabSz="914364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defTabSz="914364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11464" algn="l" defTabSz="914364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</a:defRPr>
      </a:lvl6pPr>
      <a:lvl7pPr marL="822928" algn="l" defTabSz="914364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</a:defRPr>
      </a:lvl7pPr>
      <a:lvl8pPr marL="1234391" algn="l" defTabSz="914364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</a:defRPr>
      </a:lvl8pPr>
      <a:lvl9pPr marL="1645854" algn="l" defTabSz="914364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omic Sans MS" charset="0"/>
        </a:defRPr>
      </a:lvl9pPr>
    </p:titleStyle>
    <p:bodyStyle>
      <a:lvl1pPr marL="342886" indent="-342886" algn="l" defTabSz="914364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+mn-lt"/>
          <a:ea typeface="ＭＳ Ｐゴシック" charset="-128"/>
          <a:cs typeface="ＭＳ Ｐゴシック" charset="-128"/>
        </a:defRPr>
      </a:lvl1pPr>
      <a:lvl2pPr marL="742920" indent="-285738" algn="l" defTabSz="914364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-128"/>
        </a:defRPr>
      </a:lvl2pPr>
      <a:lvl3pPr marL="1142955" indent="-228591" algn="l" defTabSz="914364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-128"/>
        </a:defRPr>
      </a:lvl3pPr>
      <a:lvl4pPr marL="1600136" indent="-228591" algn="l" defTabSz="914364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-128"/>
        </a:defRPr>
      </a:lvl4pPr>
      <a:lvl5pPr marL="2057318" indent="-228591" algn="l" defTabSz="914364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-128"/>
        </a:defRPr>
      </a:lvl5pPr>
      <a:lvl6pPr marL="2468781" indent="-228591" algn="l" defTabSz="914364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-128"/>
        </a:defRPr>
      </a:lvl6pPr>
      <a:lvl7pPr marL="2880245" indent="-228591" algn="l" defTabSz="914364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-128"/>
        </a:defRPr>
      </a:lvl7pPr>
      <a:lvl8pPr marL="3291708" indent="-228591" algn="l" defTabSz="914364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-128"/>
        </a:defRPr>
      </a:lvl8pPr>
      <a:lvl9pPr marL="3703172" indent="-228591" algn="l" defTabSz="914364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64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28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391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854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318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781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80245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91708" algn="l" defTabSz="41146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57200" y="381000"/>
            <a:ext cx="8153400" cy="1600200"/>
            <a:chOff x="288" y="625"/>
            <a:chExt cx="5136" cy="1008"/>
          </a:xfrm>
        </p:grpSpPr>
        <p:sp>
          <p:nvSpPr>
            <p:cNvPr id="5123" name="Arc 3"/>
            <p:cNvSpPr>
              <a:spLocks/>
            </p:cNvSpPr>
            <p:nvPr/>
          </p:nvSpPr>
          <p:spPr bwMode="invGray">
            <a:xfrm>
              <a:off x="3595" y="625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  <p:sp>
          <p:nvSpPr>
            <p:cNvPr id="5124" name="Arc 4"/>
            <p:cNvSpPr>
              <a:spLocks/>
            </p:cNvSpPr>
            <p:nvPr/>
          </p:nvSpPr>
          <p:spPr bwMode="invGray">
            <a:xfrm>
              <a:off x="3548" y="729"/>
              <a:ext cx="1831" cy="800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  <p:sp>
          <p:nvSpPr>
            <p:cNvPr id="5125" name="Arc 5"/>
            <p:cNvSpPr>
              <a:spLocks/>
            </p:cNvSpPr>
            <p:nvPr/>
          </p:nvSpPr>
          <p:spPr bwMode="invGray">
            <a:xfrm>
              <a:off x="3521" y="868"/>
              <a:ext cx="1830" cy="522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invGray">
            <a:xfrm>
              <a:off x="288" y="1076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 defTabSz="914391">
                <a:defRPr/>
              </a:pPr>
              <a:endPara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endParaRPr>
            </a:p>
          </p:txBody>
        </p: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95400"/>
            <a:ext cx="7772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 defTabSz="914391">
              <a:defRPr/>
            </a:pPr>
            <a:r>
              <a: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rPr>
              <a:t>terça-feira,</a:t>
            </a:r>
            <a:br>
              <a: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rPr>
            </a:br>
            <a:r>
              <a: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rPr>
              <a:t>4 de Novembro de 2012</a:t>
            </a:r>
            <a:endParaRPr lang="pt-PT" dirty="0">
              <a:solidFill>
                <a:srgbClr val="FFFFCC"/>
              </a:solidFill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5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600"/>
            </a:lvl1pPr>
          </a:lstStyle>
          <a:p>
            <a:pPr defTabSz="914391">
              <a:defRPr/>
            </a:pPr>
            <a:r>
              <a:rPr lang="pt-PT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rPr>
              <a:t>pedro abreu – Viagem ao  Infinito</a:t>
            </a:r>
            <a:endParaRPr lang="en-GB" dirty="0">
              <a:solidFill>
                <a:srgbClr val="FFFFCC"/>
              </a:solidFill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b="1"/>
            </a:lvl1pPr>
          </a:lstStyle>
          <a:p>
            <a:pPr defTabSz="914391">
              <a:defRPr/>
            </a:pPr>
            <a:fld id="{0BDD8E60-10EC-B541-94F6-E9CA99D99377}" type="slidenum">
              <a:rPr lang="en-GB" smtClean="0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rPr>
              <a:pPr defTabSz="914391">
                <a:defRPr/>
              </a:pPr>
              <a:t>‹nº›</a:t>
            </a:fld>
            <a:r>
              <a:rPr lang="mr-IN" dirty="0">
                <a:solidFill>
                  <a:srgbClr val="FFFFCC"/>
                </a:solidFill>
                <a:ea typeface="ＭＳ Ｐゴシック" charset="0"/>
                <a:cs typeface="ＭＳ Ｐゴシック" charset="0"/>
                <a:sym typeface="Hoefler Text" charset="0"/>
              </a:rPr>
              <a:t>/45</a:t>
            </a:r>
            <a:endParaRPr lang="en-GB" dirty="0">
              <a:solidFill>
                <a:srgbClr val="FFFFCC"/>
              </a:solidFill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  <p:sp>
        <p:nvSpPr>
          <p:cNvPr id="5133" name="Line 13"/>
          <p:cNvSpPr>
            <a:spLocks noChangeShapeType="1"/>
          </p:cNvSpPr>
          <p:nvPr userDrawn="1"/>
        </p:nvSpPr>
        <p:spPr bwMode="auto">
          <a:xfrm>
            <a:off x="685800" y="6248400"/>
            <a:ext cx="7772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none" w="sm" len="sm"/>
            <a:tailEnd type="none" w="sm" len="sm"/>
          </a:ln>
          <a:effectLst/>
        </p:spPr>
        <p:txBody>
          <a:bodyPr lIns="91436" tIns="45716" rIns="91436" bIns="45716">
            <a:prstTxWarp prst="textNoShape">
              <a:avLst/>
            </a:prstTxWarp>
          </a:bodyPr>
          <a:lstStyle/>
          <a:p>
            <a:pPr defTabSz="914391">
              <a:defRPr/>
            </a:pPr>
            <a:endParaRPr lang="pt-PT">
              <a:solidFill>
                <a:srgbClr val="FFFFCC"/>
              </a:solidFill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157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  <p:sldLayoutId id="2147484168" r:id="rId12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57169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6pPr>
      <a:lvl7pPr marL="914337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7pPr>
      <a:lvl8pPr marL="1371506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8pPr>
      <a:lvl9pPr marL="1828674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9pPr>
    </p:titleStyle>
    <p:bodyStyle>
      <a:lvl1pPr marL="341293" indent="-34129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Ø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1318" indent="-28414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q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1346" indent="-2270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2"/>
        <a:buChar char="v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598517" indent="-2270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§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5690" indent="-2270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425" indent="-228584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593" indent="-228584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8760" indent="-228584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5927" indent="-228584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9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37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06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74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43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11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76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44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eaLnBrk="1" hangingPunct="1"/>
            <a:endParaRPr lang="pt-BR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eaLnBrk="1" hangingPunct="1"/>
            <a:endParaRPr lang="pt-BR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eaLnBrk="1" hangingPunct="1"/>
            <a:fld id="{38BFA860-AEAC-1E49-8FF2-1685716B3D45}" type="slidenum">
              <a:rPr lang="en-US" smtClean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rPr>
              <a:pPr eaLnBrk="1" hangingPunct="1"/>
              <a:t>‹nº›</a:t>
            </a:fld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82" r:id="rId1"/>
    <p:sldLayoutId id="2147484183" r:id="rId2"/>
    <p:sldLayoutId id="2147484184" r:id="rId3"/>
    <p:sldLayoutId id="2147484185" r:id="rId4"/>
    <p:sldLayoutId id="2147484186" r:id="rId5"/>
    <p:sldLayoutId id="2147484187" r:id="rId6"/>
    <p:sldLayoutId id="2147484188" r:id="rId7"/>
    <p:sldLayoutId id="2147484189" r:id="rId8"/>
    <p:sldLayoutId id="2147484190" r:id="rId9"/>
    <p:sldLayoutId id="2147484191" r:id="rId10"/>
    <p:sldLayoutId id="214748419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36" tIns="45716" rIns="91436" bIns="45716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6"/>
            <a:ext cx="8229600" cy="4525963"/>
          </a:xfrm>
          <a:prstGeom prst="rect">
            <a:avLst/>
          </a:prstGeom>
        </p:spPr>
        <p:txBody>
          <a:bodyPr vert="horz" lIns="91436" tIns="45716" rIns="91436" bIns="45716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2" y="6356814"/>
            <a:ext cx="2133600" cy="365125"/>
          </a:xfrm>
          <a:prstGeom prst="rect">
            <a:avLst/>
          </a:prstGeom>
        </p:spPr>
        <p:txBody>
          <a:bodyPr vert="horz" lIns="91436" tIns="45716" rIns="91436" bIns="45716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fld id="{4C0CE705-0215-4B30-B609-825C0F7E5DE4}" type="datetimeFigureOut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37" eaLnBrk="1" fontAlgn="auto" hangingPunct="1">
                <a:spcBef>
                  <a:spcPts val="0"/>
                </a:spcBef>
                <a:spcAft>
                  <a:spcPts val="0"/>
                </a:spcAft>
              </a:pPr>
              <a:t>05/07/26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5" y="6356814"/>
            <a:ext cx="2895600" cy="365125"/>
          </a:xfrm>
          <a:prstGeom prst="rect">
            <a:avLst/>
          </a:prstGeom>
        </p:spPr>
        <p:txBody>
          <a:bodyPr vert="horz" lIns="91436" tIns="45716" rIns="91436" bIns="45716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814"/>
            <a:ext cx="2133600" cy="365125"/>
          </a:xfrm>
          <a:prstGeom prst="rect">
            <a:avLst/>
          </a:prstGeom>
        </p:spPr>
        <p:txBody>
          <a:bodyPr vert="horz" lIns="91436" tIns="45716" rIns="91436" bIns="45716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fld id="{E7CF4B9C-3ACD-4C24-A8FE-B20E5E8DDB75}" type="slidenum">
              <a:rPr lang="pt-PT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37" eaLnBrk="1" fontAlgn="auto" hangingPunct="1">
                <a:spcBef>
                  <a:spcPts val="0"/>
                </a:spcBef>
                <a:spcAft>
                  <a:spcPts val="0"/>
                </a:spcAft>
              </a:pPr>
              <a:t>‹nº›</a:t>
            </a:fld>
            <a:endParaRPr lang="pt-PT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4" r:id="rId1"/>
    <p:sldLayoutId id="2147484195" r:id="rId2"/>
    <p:sldLayoutId id="2147484196" r:id="rId3"/>
    <p:sldLayoutId id="2147484197" r:id="rId4"/>
    <p:sldLayoutId id="2147484198" r:id="rId5"/>
    <p:sldLayoutId id="2147484199" r:id="rId6"/>
    <p:sldLayoutId id="2147484200" r:id="rId7"/>
    <p:sldLayoutId id="2147484201" r:id="rId8"/>
    <p:sldLayoutId id="2147484202" r:id="rId9"/>
    <p:sldLayoutId id="2147484203" r:id="rId10"/>
    <p:sldLayoutId id="2147484204" r:id="rId11"/>
  </p:sldLayoutIdLst>
  <p:txStyles>
    <p:titleStyle>
      <a:lvl1pPr algn="ctr" defTabSz="91433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76" indent="-342876" algn="l" defTabSz="91433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898" indent="-285729" algn="l" defTabSz="91433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21" indent="-228584" algn="l" defTabSz="91433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88" indent="-228584" algn="l" defTabSz="91433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56" indent="-228584" algn="l" defTabSz="91433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25" indent="-228584" algn="l" defTabSz="91433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93" indent="-228584" algn="l" defTabSz="91433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60" indent="-228584" algn="l" defTabSz="91433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27" indent="-228584" algn="l" defTabSz="91433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9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37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06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74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43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11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76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44" algn="l" defTabSz="91433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IP-logo.tiff"/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02028" y="164045"/>
            <a:ext cx="977900" cy="63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67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4" r:id="rId1"/>
    <p:sldLayoutId id="2147484275" r:id="rId2"/>
    <p:sldLayoutId id="2147484276" r:id="rId3"/>
    <p:sldLayoutId id="2147484277" r:id="rId4"/>
    <p:sldLayoutId id="2147484278" r:id="rId5"/>
    <p:sldLayoutId id="2147484279" r:id="rId6"/>
    <p:sldLayoutId id="2147484280" r:id="rId7"/>
    <p:sldLayoutId id="2147484281" r:id="rId8"/>
    <p:sldLayoutId id="2147484282" r:id="rId9"/>
    <p:sldLayoutId id="2147484283" r:id="rId10"/>
    <p:sldLayoutId id="2147484284" r:id="rId11"/>
    <p:sldLayoutId id="2147484285" r:id="rId12"/>
    <p:sldLayoutId id="2147484286" r:id="rId13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57200" y="381000"/>
            <a:ext cx="8153400" cy="1600200"/>
            <a:chOff x="288" y="625"/>
            <a:chExt cx="5136" cy="1008"/>
          </a:xfrm>
        </p:grpSpPr>
        <p:sp>
          <p:nvSpPr>
            <p:cNvPr id="5123" name="Arc 3"/>
            <p:cNvSpPr>
              <a:spLocks/>
            </p:cNvSpPr>
            <p:nvPr/>
          </p:nvSpPr>
          <p:spPr bwMode="invGray">
            <a:xfrm>
              <a:off x="3595" y="625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4" name="Arc 4"/>
            <p:cNvSpPr>
              <a:spLocks/>
            </p:cNvSpPr>
            <p:nvPr/>
          </p:nvSpPr>
          <p:spPr bwMode="invGray">
            <a:xfrm>
              <a:off x="3548" y="729"/>
              <a:ext cx="1831" cy="800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5" name="Arc 5"/>
            <p:cNvSpPr>
              <a:spLocks/>
            </p:cNvSpPr>
            <p:nvPr/>
          </p:nvSpPr>
          <p:spPr bwMode="invGray">
            <a:xfrm>
              <a:off x="3521" y="868"/>
              <a:ext cx="1830" cy="522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invGray">
            <a:xfrm>
              <a:off x="288" y="1076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95400"/>
            <a:ext cx="7772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600"/>
            </a:lvl1pPr>
          </a:lstStyle>
          <a:p>
            <a:pPr>
              <a:defRPr/>
            </a:pPr>
            <a:r>
              <a:rPr lang="pt-PT" dirty="0" err="1">
                <a:solidFill>
                  <a:srgbClr val="FFFFCC"/>
                </a:solidFill>
              </a:rPr>
              <a:t>pedro</a:t>
            </a:r>
            <a:r>
              <a:rPr lang="pt-PT" dirty="0">
                <a:solidFill>
                  <a:srgbClr val="FFFFCC"/>
                </a:solidFill>
              </a:rPr>
              <a:t> </a:t>
            </a:r>
            <a:r>
              <a:rPr lang="pt-PT" dirty="0" err="1">
                <a:solidFill>
                  <a:srgbClr val="FFFFCC"/>
                </a:solidFill>
              </a:rPr>
              <a:t>abreu</a:t>
            </a:r>
            <a:r>
              <a:rPr lang="pt-PT" dirty="0">
                <a:solidFill>
                  <a:srgbClr val="FFFFCC"/>
                </a:solidFill>
              </a:rPr>
              <a:t> – Viagem ao 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b="1"/>
            </a:lvl1pPr>
          </a:lstStyle>
          <a:p>
            <a:pPr>
              <a:defRPr/>
            </a:pPr>
            <a:fld id="{0BDD8E60-10EC-B541-94F6-E9CA99D9937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dirty="0">
                <a:solidFill>
                  <a:srgbClr val="FFFFCC"/>
                </a:solidFill>
              </a:rPr>
              <a:t>/30</a:t>
            </a:r>
          </a:p>
        </p:txBody>
      </p:sp>
      <p:sp>
        <p:nvSpPr>
          <p:cNvPr id="5133" name="Line 13"/>
          <p:cNvSpPr>
            <a:spLocks noChangeShapeType="1"/>
          </p:cNvSpPr>
          <p:nvPr userDrawn="1"/>
        </p:nvSpPr>
        <p:spPr bwMode="auto">
          <a:xfrm>
            <a:off x="685800" y="6248400"/>
            <a:ext cx="7772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none" w="sm" len="sm"/>
            <a:tailEnd type="none" w="sm" len="sm"/>
          </a:ln>
          <a:effectLst/>
        </p:spPr>
        <p:txBody>
          <a:bodyPr lIns="91438" tIns="45718" rIns="91438" bIns="45718">
            <a:prstTxWarp prst="textNoShape">
              <a:avLst/>
            </a:prstTxWarp>
          </a:bodyPr>
          <a:lstStyle/>
          <a:p>
            <a:pPr>
              <a:defRPr/>
            </a:pPr>
            <a:endParaRPr lang="pt-PT">
              <a:solidFill>
                <a:srgbClr val="FFFFCC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88" r:id="rId1"/>
    <p:sldLayoutId id="2147484289" r:id="rId2"/>
    <p:sldLayoutId id="2147484290" r:id="rId3"/>
    <p:sldLayoutId id="2147484291" r:id="rId4"/>
    <p:sldLayoutId id="2147484292" r:id="rId5"/>
    <p:sldLayoutId id="2147484293" r:id="rId6"/>
    <p:sldLayoutId id="2147484294" r:id="rId7"/>
    <p:sldLayoutId id="2147484295" r:id="rId8"/>
    <p:sldLayoutId id="2147484296" r:id="rId9"/>
    <p:sldLayoutId id="2147484297" r:id="rId10"/>
    <p:sldLayoutId id="2147484298" r:id="rId11"/>
    <p:sldLayoutId id="2147484299" r:id="rId12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57191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6pPr>
      <a:lvl7pPr marL="914382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7pPr>
      <a:lvl8pPr marL="1371573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8pPr>
      <a:lvl9pPr marL="1828764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9pPr>
    </p:titleStyle>
    <p:bodyStyle>
      <a:lvl1pPr marL="341310" indent="-34131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Ø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1355" indent="-284161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q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1402" indent="-227011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2"/>
        <a:buChar char="v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598597" indent="-227011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§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5793" indent="-227011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550" indent="-228595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741" indent="-228595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8932" indent="-228595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122" indent="-228595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1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82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73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64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55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46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36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26" algn="l" defTabSz="45719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57200" y="381000"/>
            <a:ext cx="8153400" cy="1600200"/>
            <a:chOff x="288" y="625"/>
            <a:chExt cx="5136" cy="1008"/>
          </a:xfrm>
        </p:grpSpPr>
        <p:sp>
          <p:nvSpPr>
            <p:cNvPr id="5123" name="Arc 3"/>
            <p:cNvSpPr>
              <a:spLocks/>
            </p:cNvSpPr>
            <p:nvPr/>
          </p:nvSpPr>
          <p:spPr bwMode="invGray">
            <a:xfrm>
              <a:off x="3595" y="625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4" name="Arc 4"/>
            <p:cNvSpPr>
              <a:spLocks/>
            </p:cNvSpPr>
            <p:nvPr/>
          </p:nvSpPr>
          <p:spPr bwMode="invGray">
            <a:xfrm>
              <a:off x="3548" y="729"/>
              <a:ext cx="1831" cy="800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5" name="Arc 5"/>
            <p:cNvSpPr>
              <a:spLocks/>
            </p:cNvSpPr>
            <p:nvPr/>
          </p:nvSpPr>
          <p:spPr bwMode="invGray">
            <a:xfrm>
              <a:off x="3521" y="868"/>
              <a:ext cx="1830" cy="522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invGray">
            <a:xfrm>
              <a:off x="288" y="1076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>
                <a:solidFill>
                  <a:srgbClr val="FFFFCC"/>
                </a:solidFill>
              </a:endParaRPr>
            </a:p>
          </p:txBody>
        </p: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95400"/>
            <a:ext cx="7772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6 de julho de </a:t>
            </a: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600"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b="1"/>
            </a:lvl1pPr>
          </a:lstStyle>
          <a:p>
            <a:pPr>
              <a:defRPr/>
            </a:pPr>
            <a:fld id="{0BDD8E60-10EC-B541-94F6-E9CA99D9937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mr-IN" dirty="0">
                <a:solidFill>
                  <a:srgbClr val="FFFFCC"/>
                </a:solidFill>
              </a:rPr>
              <a:t>/45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33" name="Line 13"/>
          <p:cNvSpPr>
            <a:spLocks noChangeShapeType="1"/>
          </p:cNvSpPr>
          <p:nvPr userDrawn="1"/>
        </p:nvSpPr>
        <p:spPr bwMode="auto">
          <a:xfrm>
            <a:off x="685800" y="6248400"/>
            <a:ext cx="7772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none" w="sm" len="sm"/>
            <a:tailEnd type="none" w="sm" len="sm"/>
          </a:ln>
          <a:effectLst/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pPr>
              <a:defRPr/>
            </a:pPr>
            <a:endParaRPr lang="pt-PT">
              <a:solidFill>
                <a:srgbClr val="FFFFCC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301" r:id="rId1"/>
    <p:sldLayoutId id="2147484302" r:id="rId2"/>
    <p:sldLayoutId id="2147484303" r:id="rId3"/>
    <p:sldLayoutId id="2147484304" r:id="rId4"/>
    <p:sldLayoutId id="2147484305" r:id="rId5"/>
    <p:sldLayoutId id="2147484306" r:id="rId6"/>
    <p:sldLayoutId id="2147484307" r:id="rId7"/>
    <p:sldLayoutId id="2147484308" r:id="rId8"/>
    <p:sldLayoutId id="2147484309" r:id="rId9"/>
    <p:sldLayoutId id="2147484310" r:id="rId10"/>
    <p:sldLayoutId id="2147484311" r:id="rId11"/>
    <p:sldLayoutId id="2147484312" r:id="rId12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57196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6pPr>
      <a:lvl7pPr marL="914391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7pPr>
      <a:lvl8pPr marL="1371587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8pPr>
      <a:lvl9pPr marL="1828782"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Ø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q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2"/>
        <a:buChar char="v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§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5813" indent="-22701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575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770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8966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161" indent="-228597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6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1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87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2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78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73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68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63" algn="l" defTabSz="45719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P-logo.tiff"/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02028" y="164045"/>
            <a:ext cx="977900" cy="63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67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4" r:id="rId1"/>
    <p:sldLayoutId id="2147484315" r:id="rId2"/>
    <p:sldLayoutId id="2147484316" r:id="rId3"/>
    <p:sldLayoutId id="2147484317" r:id="rId4"/>
    <p:sldLayoutId id="2147484318" r:id="rId5"/>
    <p:sldLayoutId id="2147484319" r:id="rId6"/>
    <p:sldLayoutId id="2147484320" r:id="rId7"/>
    <p:sldLayoutId id="2147484321" r:id="rId8"/>
    <p:sldLayoutId id="2147484322" r:id="rId9"/>
    <p:sldLayoutId id="2147484323" r:id="rId10"/>
    <p:sldLayoutId id="2147484324" r:id="rId11"/>
    <p:sldLayoutId id="2147484325" r:id="rId12"/>
    <p:sldLayoutId id="2147484326" r:id="rId13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dk2" tx1="lt1" bg2="dk1" tx2="lt2" accent1="accent1" accent2="accent2" accent3="accent3" accent4="accent4" accent5="accent5" accent6="accent6" hlink="hlink" folHlink="folHlink"/>
  <p:sldLayoutIdLst>
    <p:sldLayoutId id="2147484367" r:id="rId1"/>
    <p:sldLayoutId id="2147484368" r:id="rId2"/>
    <p:sldLayoutId id="2147484369" r:id="rId3"/>
    <p:sldLayoutId id="2147484370" r:id="rId4"/>
    <p:sldLayoutId id="2147484371" r:id="rId5"/>
    <p:sldLayoutId id="2147484372" r:id="rId6"/>
    <p:sldLayoutId id="2147484373" r:id="rId7"/>
    <p:sldLayoutId id="2147484374" r:id="rId8"/>
    <p:sldLayoutId id="2147484375" r:id="rId9"/>
    <p:sldLayoutId id="2147484376" r:id="rId10"/>
    <p:sldLayoutId id="2147484377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+mj-lt"/>
          <a:ea typeface="ＭＳ Ｐゴシック" charset="-128"/>
          <a:cs typeface="ＭＳ Ｐゴシック" charset="-128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ea typeface="ＭＳ Ｐゴシック" charset="-128"/>
          <a:cs typeface="ＭＳ Ｐゴシック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ea typeface="ＭＳ Ｐゴシック" charset="-128"/>
          <a:cs typeface="ＭＳ Ｐゴシック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ea typeface="ＭＳ Ｐゴシック" charset="-128"/>
          <a:cs typeface="ＭＳ Ｐゴシック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ea typeface="ＭＳ Ｐゴシック" charset="-128"/>
          <a:cs typeface="ＭＳ Ｐゴシック" charset="-128"/>
          <a:sym typeface="Gill Sans" charset="0"/>
        </a:defRPr>
      </a:lvl5pPr>
      <a:lvl6pPr marL="411452" algn="ctr" rtl="0" fontAlgn="base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sym typeface="Gill Sans" charset="0"/>
        </a:defRPr>
      </a:lvl6pPr>
      <a:lvl7pPr marL="822902" algn="ctr" rtl="0" fontAlgn="base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sym typeface="Gill Sans" charset="0"/>
        </a:defRPr>
      </a:lvl7pPr>
      <a:lvl8pPr marL="1234355" algn="ctr" rtl="0" fontAlgn="base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sym typeface="Gill Sans" charset="0"/>
        </a:defRPr>
      </a:lvl8pPr>
      <a:lvl9pPr marL="1645804" algn="ctr" rtl="0" fontAlgn="base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Gill Sans" charset="0"/>
          <a:sym typeface="Gill Sans" charset="0"/>
        </a:defRPr>
      </a:lvl9pPr>
    </p:titleStyle>
    <p:bodyStyle>
      <a:lvl1pPr marL="628607" indent="-400022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cs typeface="ＭＳ Ｐゴシック" charset="-128"/>
          <a:sym typeface="Gill Sans" charset="0"/>
        </a:defRPr>
      </a:lvl1pPr>
      <a:lvl2pPr marL="937197" indent="-400022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2pPr>
      <a:lvl3pPr marL="1245783" indent="-400022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3pPr>
      <a:lvl4pPr marL="1565800" indent="-400022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4pPr>
      <a:lvl5pPr marL="1874390" indent="-400022" algn="l" rtl="0" eaLnBrk="0" fontAlgn="base" hangingPunct="0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5pPr>
      <a:lvl6pPr marL="2285843" indent="-400022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6pPr>
      <a:lvl7pPr marL="2697291" indent="-400022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7pPr>
      <a:lvl8pPr marL="3108743" indent="-400022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8pPr>
      <a:lvl9pPr marL="3520193" indent="-400022" algn="l" rtl="0" fontAlgn="base">
        <a:spcBef>
          <a:spcPts val="1620"/>
        </a:spcBef>
        <a:spcAft>
          <a:spcPct val="0"/>
        </a:spcAft>
        <a:buSzPct val="171000"/>
        <a:buFont typeface="Lucida Grande" charset="0"/>
        <a:buChar char="•"/>
        <a:defRPr sz="2900">
          <a:solidFill>
            <a:schemeClr val="tx1"/>
          </a:solidFill>
          <a:latin typeface="+mn-lt"/>
          <a:ea typeface="ＭＳ Ｐゴシック" charset="-128"/>
          <a:sym typeface="Gill Sans" charset="0"/>
        </a:defRPr>
      </a:lvl9pPr>
    </p:bodyStyle>
    <p:otherStyle>
      <a:defPPr>
        <a:defRPr lang="pt-PT"/>
      </a:defPPr>
      <a:lvl1pPr marL="0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52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02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355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804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256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707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80158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91609" algn="l" defTabSz="41145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36" tIns="45716" rIns="91436" bIns="4571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36" tIns="45716" rIns="91436" bIns="457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2" y="6245228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6" tIns="45716" rIns="91436" bIns="4571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 smtClean="0">
                <a:latin typeface="Arial" pitchFamily="34" charset="0"/>
                <a:ea typeface="+mn-ea"/>
              </a:defRPr>
            </a:lvl1pPr>
          </a:lstStyle>
          <a:p>
            <a:pPr defTabSz="914364">
              <a:defRPr/>
            </a:pPr>
            <a:endParaRPr lang="en-US">
              <a:solidFill>
                <a:srgbClr val="000000"/>
              </a:solidFill>
              <a:cs typeface="ＭＳ Ｐゴシック" charset="0"/>
              <a:sym typeface="Hoefler Text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5" y="6245228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6" tIns="45716" rIns="91436" bIns="45716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 smtClean="0">
                <a:latin typeface="Arial" pitchFamily="34" charset="0"/>
                <a:ea typeface="+mn-ea"/>
              </a:defRPr>
            </a:lvl1pPr>
          </a:lstStyle>
          <a:p>
            <a:pPr defTabSz="914364">
              <a:defRPr/>
            </a:pPr>
            <a:endParaRPr lang="en-US">
              <a:solidFill>
                <a:srgbClr val="000000"/>
              </a:solidFill>
              <a:cs typeface="ＭＳ Ｐゴシック" charset="0"/>
              <a:sym typeface="Hoefler Text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8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6" tIns="45716" rIns="91436" bIns="4571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/>
            </a:lvl1pPr>
          </a:lstStyle>
          <a:p>
            <a:pPr defTabSz="914364"/>
            <a:fld id="{6E7E1B3C-902E-9843-A0A6-C7E9BF5423D5}" type="slidenum">
              <a:rPr lang="en-US" smtClean="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  <a:sym typeface="Hoefler Text" charset="0"/>
              </a:rPr>
              <a:pPr defTabSz="914364"/>
              <a:t>‹nº›</a:t>
            </a:fld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9" r:id="rId1"/>
    <p:sldLayoutId id="2147484380" r:id="rId2"/>
    <p:sldLayoutId id="2147484381" r:id="rId3"/>
    <p:sldLayoutId id="2147484382" r:id="rId4"/>
    <p:sldLayoutId id="2147484383" r:id="rId5"/>
    <p:sldLayoutId id="2147484384" r:id="rId6"/>
    <p:sldLayoutId id="2147484385" r:id="rId7"/>
    <p:sldLayoutId id="2147484386" r:id="rId8"/>
    <p:sldLayoutId id="2147484387" r:id="rId9"/>
    <p:sldLayoutId id="2147484388" r:id="rId10"/>
    <p:sldLayoutId id="21474843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ＭＳ Ｐゴシック" charset="0"/>
        </a:defRPr>
      </a:lvl5pPr>
      <a:lvl6pPr marL="45717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34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51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69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879" indent="-342879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05" indent="-285732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32" indent="-228586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04" indent="-228586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277" indent="-228586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450" indent="-228586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623" indent="-228586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794" indent="-228586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5966" indent="-228586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pt-PT"/>
      </a:defPPr>
      <a:lvl1pPr marL="0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3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6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9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92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65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38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08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80" algn="l" defTabSz="9143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/>
          </p:cNvSpPr>
          <p:nvPr/>
        </p:nvSpPr>
        <p:spPr bwMode="auto">
          <a:xfrm>
            <a:off x="0" y="-11430"/>
            <a:ext cx="9189720" cy="754380"/>
          </a:xfrm>
          <a:prstGeom prst="rect">
            <a:avLst/>
          </a:prstGeom>
          <a:solidFill>
            <a:schemeClr val="accent1">
              <a:alpha val="66666"/>
            </a:schemeClr>
          </a:solidFill>
          <a:ln w="25400">
            <a:noFill/>
            <a:miter lim="800000"/>
            <a:headEnd/>
            <a:tailEnd/>
          </a:ln>
        </p:spPr>
        <p:txBody>
          <a:bodyPr lIns="82296" tIns="41148" rIns="82296" bIns="41148"/>
          <a:lstStyle/>
          <a:p>
            <a:pPr algn="ctr" eaLnBrk="1" hangingPunct="1"/>
            <a:endParaRPr lang="pt-PT" sz="1800">
              <a:solidFill>
                <a:srgbClr val="000000"/>
              </a:solidFill>
              <a:latin typeface="Verdana" charset="0"/>
              <a:ea typeface="ヒラギノ角ゴ Pro W3" charset="0"/>
              <a:cs typeface="ヒラギノ角ゴ Pro W3" charset="0"/>
              <a:sym typeface="Verdana" charset="0"/>
            </a:endParaRPr>
          </a:p>
        </p:txBody>
      </p:sp>
      <p:sp>
        <p:nvSpPr>
          <p:cNvPr id="4098" name="Rectangle 2"/>
          <p:cNvSpPr>
            <a:spLocks/>
          </p:cNvSpPr>
          <p:nvPr/>
        </p:nvSpPr>
        <p:spPr bwMode="auto">
          <a:xfrm>
            <a:off x="3370220" y="154277"/>
            <a:ext cx="239355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pPr algn="ctr" eaLnBrk="1" hangingPunct="1"/>
            <a:r>
              <a:rPr lang="en-US" sz="2600" b="1">
                <a:solidFill>
                  <a:srgbClr val="FCFE17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PARTÍCULAS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08" r:id="rId1"/>
    <p:sldLayoutId id="2147484409" r:id="rId2"/>
    <p:sldLayoutId id="2147484410" r:id="rId3"/>
    <p:sldLayoutId id="2147484411" r:id="rId4"/>
    <p:sldLayoutId id="2147484412" r:id="rId5"/>
    <p:sldLayoutId id="2147484413" r:id="rId6"/>
    <p:sldLayoutId id="2147484414" r:id="rId7"/>
    <p:sldLayoutId id="2147484415" r:id="rId8"/>
    <p:sldLayoutId id="2147484416" r:id="rId9"/>
    <p:sldLayoutId id="2147484417" r:id="rId10"/>
    <p:sldLayoutId id="2147484418" r:id="rId11"/>
    <p:sldLayoutId id="2147484419" r:id="rId12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+mj-lt"/>
          <a:ea typeface="+mj-ea"/>
          <a:cs typeface="+mj-cs"/>
          <a:sym typeface="Copperplat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5pPr>
      <a:lvl6pPr marL="411480" algn="l" rtl="0" fontAlgn="base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6pPr>
      <a:lvl7pPr marL="822960" algn="l" rtl="0" fontAlgn="base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7pPr>
      <a:lvl8pPr marL="1234440" algn="l" rtl="0" fontAlgn="base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8pPr>
      <a:lvl9pPr marL="1645920" algn="l" rtl="0" fontAlgn="base">
        <a:spcBef>
          <a:spcPct val="0"/>
        </a:spcBef>
        <a:spcAft>
          <a:spcPct val="0"/>
        </a:spcAft>
        <a:defRPr sz="5600">
          <a:solidFill>
            <a:srgbClr val="2A2922"/>
          </a:solidFill>
          <a:latin typeface="Copperplate Light" charset="0"/>
          <a:ea typeface="ヒラギノ角ゴ Pro W3" charset="-128"/>
          <a:cs typeface="ヒラギノ角ゴ Pro W3" charset="-128"/>
          <a:sym typeface="Copperplate Light" charset="0"/>
        </a:defRPr>
      </a:lvl9pPr>
    </p:titleStyle>
    <p:bodyStyle>
      <a:lvl1pPr marL="342900" indent="-342900" algn="l" rtl="0" eaLnBrk="0" fontAlgn="base" hangingPunct="0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1pPr>
      <a:lvl2pPr marL="651510" indent="-342900" algn="l" rtl="0" eaLnBrk="0" fontAlgn="base" hangingPunct="0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2pPr>
      <a:lvl3pPr marL="960120" indent="-342900" algn="l" rtl="0" eaLnBrk="0" fontAlgn="base" hangingPunct="0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3pPr>
      <a:lvl4pPr marL="1268730" indent="-342900" algn="l" rtl="0" eaLnBrk="0" fontAlgn="base" hangingPunct="0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4pPr>
      <a:lvl5pPr marL="1577340" indent="-342900" algn="l" rtl="0" eaLnBrk="0" fontAlgn="base" hangingPunct="0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5pPr>
      <a:lvl6pPr marL="1988820" indent="-342900" algn="l" rtl="0" fontAlgn="base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6pPr>
      <a:lvl7pPr marL="2400300" indent="-342900" algn="l" rtl="0" fontAlgn="base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7pPr>
      <a:lvl8pPr marL="2811780" indent="-342900" algn="l" rtl="0" fontAlgn="base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8pPr>
      <a:lvl9pPr marL="3223260" indent="-342900" algn="l" rtl="0" fontAlgn="base">
        <a:spcBef>
          <a:spcPts val="3510"/>
        </a:spcBef>
        <a:spcAft>
          <a:spcPct val="0"/>
        </a:spcAft>
        <a:buSzPct val="93000"/>
        <a:buChar char="•"/>
        <a:defRPr sz="2500">
          <a:solidFill>
            <a:srgbClr val="2A2922"/>
          </a:solidFill>
          <a:latin typeface="+mn-lt"/>
          <a:ea typeface="+mn-ea"/>
          <a:cs typeface="+mn-cs"/>
          <a:sym typeface="Copperplate" charset="0"/>
        </a:defRPr>
      </a:lvl9pPr>
    </p:bodyStyle>
    <p:otherStyle>
      <a:defPPr>
        <a:defRPr lang="pt-PT"/>
      </a:defPPr>
      <a:lvl1pPr marL="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8036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91840" algn="l" defTabSz="411480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57200" y="381000"/>
            <a:ext cx="8153400" cy="1600200"/>
            <a:chOff x="288" y="625"/>
            <a:chExt cx="5136" cy="1008"/>
          </a:xfrm>
        </p:grpSpPr>
        <p:sp>
          <p:nvSpPr>
            <p:cNvPr id="5123" name="Arc 3"/>
            <p:cNvSpPr>
              <a:spLocks/>
            </p:cNvSpPr>
            <p:nvPr/>
          </p:nvSpPr>
          <p:spPr bwMode="invGray">
            <a:xfrm>
              <a:off x="3595" y="625"/>
              <a:ext cx="1829" cy="1008"/>
            </a:xfrm>
            <a:custGeom>
              <a:avLst/>
              <a:gdLst>
                <a:gd name="G0" fmla="+- 312 0 0"/>
                <a:gd name="G1" fmla="+- 21600 0 0"/>
                <a:gd name="G2" fmla="+- 21600 0 0"/>
                <a:gd name="T0" fmla="*/ 300 w 21912"/>
                <a:gd name="T1" fmla="*/ 0 h 43200"/>
                <a:gd name="T2" fmla="*/ 0 w 21912"/>
                <a:gd name="T3" fmla="*/ 43198 h 43200"/>
                <a:gd name="T4" fmla="*/ 312 w 21912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12" h="43200" fill="none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</a:path>
                <a:path w="21912" h="43200" stroke="0" extrusionOk="0">
                  <a:moveTo>
                    <a:pt x="300" y="0"/>
                  </a:moveTo>
                  <a:cubicBezTo>
                    <a:pt x="304" y="0"/>
                    <a:pt x="308" y="-1"/>
                    <a:pt x="312" y="-1"/>
                  </a:cubicBezTo>
                  <a:cubicBezTo>
                    <a:pt x="12241" y="0"/>
                    <a:pt x="21912" y="9670"/>
                    <a:pt x="21912" y="21600"/>
                  </a:cubicBezTo>
                  <a:cubicBezTo>
                    <a:pt x="21912" y="33529"/>
                    <a:pt x="12241" y="43200"/>
                    <a:pt x="312" y="43200"/>
                  </a:cubicBezTo>
                  <a:cubicBezTo>
                    <a:pt x="207" y="43199"/>
                    <a:pt x="103" y="43199"/>
                    <a:pt x="0" y="43197"/>
                  </a:cubicBezTo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5124" name="Arc 4"/>
            <p:cNvSpPr>
              <a:spLocks/>
            </p:cNvSpPr>
            <p:nvPr/>
          </p:nvSpPr>
          <p:spPr bwMode="invGray">
            <a:xfrm>
              <a:off x="3548" y="729"/>
              <a:ext cx="1831" cy="800"/>
            </a:xfrm>
            <a:custGeom>
              <a:avLst/>
              <a:gdLst>
                <a:gd name="G0" fmla="+- 324 0 0"/>
                <a:gd name="G1" fmla="+- 21600 0 0"/>
                <a:gd name="G2" fmla="+- 21600 0 0"/>
                <a:gd name="T0" fmla="*/ 312 w 21924"/>
                <a:gd name="T1" fmla="*/ 0 h 43200"/>
                <a:gd name="T2" fmla="*/ 0 w 21924"/>
                <a:gd name="T3" fmla="*/ 43198 h 43200"/>
                <a:gd name="T4" fmla="*/ 324 w 21924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4" h="43200" fill="none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</a:path>
                <a:path w="21924" h="43200" stroke="0" extrusionOk="0">
                  <a:moveTo>
                    <a:pt x="312" y="0"/>
                  </a:moveTo>
                  <a:cubicBezTo>
                    <a:pt x="316" y="0"/>
                    <a:pt x="320" y="-1"/>
                    <a:pt x="324" y="-1"/>
                  </a:cubicBezTo>
                  <a:cubicBezTo>
                    <a:pt x="12253" y="0"/>
                    <a:pt x="21924" y="9670"/>
                    <a:pt x="21924" y="21600"/>
                  </a:cubicBezTo>
                  <a:cubicBezTo>
                    <a:pt x="21924" y="33529"/>
                    <a:pt x="12253" y="43200"/>
                    <a:pt x="324" y="43200"/>
                  </a:cubicBezTo>
                  <a:cubicBezTo>
                    <a:pt x="215" y="43199"/>
                    <a:pt x="107" y="43199"/>
                    <a:pt x="0" y="43197"/>
                  </a:cubicBezTo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5125" name="Arc 5"/>
            <p:cNvSpPr>
              <a:spLocks/>
            </p:cNvSpPr>
            <p:nvPr/>
          </p:nvSpPr>
          <p:spPr bwMode="invGray">
            <a:xfrm>
              <a:off x="3521" y="868"/>
              <a:ext cx="1830" cy="522"/>
            </a:xfrm>
            <a:custGeom>
              <a:avLst/>
              <a:gdLst>
                <a:gd name="G0" fmla="+- 325 0 0"/>
                <a:gd name="G1" fmla="+- 21600 0 0"/>
                <a:gd name="G2" fmla="+- 21600 0 0"/>
                <a:gd name="T0" fmla="*/ 313 w 21925"/>
                <a:gd name="T1" fmla="*/ 0 h 43200"/>
                <a:gd name="T2" fmla="*/ 0 w 21925"/>
                <a:gd name="T3" fmla="*/ 43198 h 43200"/>
                <a:gd name="T4" fmla="*/ 325 w 21925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925" h="43200" fill="none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</a:path>
                <a:path w="21925" h="43200" stroke="0" extrusionOk="0">
                  <a:moveTo>
                    <a:pt x="313" y="0"/>
                  </a:moveTo>
                  <a:cubicBezTo>
                    <a:pt x="317" y="0"/>
                    <a:pt x="321" y="-1"/>
                    <a:pt x="325" y="-1"/>
                  </a:cubicBezTo>
                  <a:cubicBezTo>
                    <a:pt x="12254" y="0"/>
                    <a:pt x="21925" y="9670"/>
                    <a:pt x="21925" y="21600"/>
                  </a:cubicBezTo>
                  <a:cubicBezTo>
                    <a:pt x="21925" y="33529"/>
                    <a:pt x="12254" y="43200"/>
                    <a:pt x="325" y="43200"/>
                  </a:cubicBezTo>
                  <a:cubicBezTo>
                    <a:pt x="216" y="43199"/>
                    <a:pt x="108" y="43199"/>
                    <a:pt x="0" y="43197"/>
                  </a:cubicBezTo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invGray">
            <a:xfrm>
              <a:off x="288" y="1076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95400"/>
            <a:ext cx="7772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292">
                <a:latin typeface="Arial" charset="0"/>
              </a:defRPr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terça-feira,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pt-PT" dirty="0">
                <a:solidFill>
                  <a:srgbClr val="FFFFCC"/>
                </a:solidFill>
              </a:rPr>
              <a:t>4 de Novembro de 2015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77"/>
            </a:lvl1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</a:rPr>
              <a:t>pedro abreu – À procura do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292" b="1"/>
            </a:lvl1pPr>
          </a:lstStyle>
          <a:p>
            <a:pPr>
              <a:defRPr/>
            </a:pPr>
            <a:fld id="{0BDD8E60-10EC-B541-94F6-E9CA99D99377}" type="slidenum">
              <a:rPr lang="en-GB" smtClean="0">
                <a:solidFill>
                  <a:srgbClr val="FFFFCC"/>
                </a:solidFill>
              </a:rPr>
              <a:pPr>
                <a:defRPr/>
              </a:pPr>
              <a:t>‹nº›</a:t>
            </a:fld>
            <a:r>
              <a:rPr lang="en-GB" dirty="0">
                <a:solidFill>
                  <a:srgbClr val="FFFFCC"/>
                </a:solidFill>
              </a:rPr>
              <a:t>/45</a:t>
            </a:r>
          </a:p>
        </p:txBody>
      </p:sp>
      <p:sp>
        <p:nvSpPr>
          <p:cNvPr id="5133" name="Line 13"/>
          <p:cNvSpPr>
            <a:spLocks noChangeShapeType="1"/>
          </p:cNvSpPr>
          <p:nvPr userDrawn="1"/>
        </p:nvSpPr>
        <p:spPr bwMode="auto">
          <a:xfrm>
            <a:off x="685800" y="6248400"/>
            <a:ext cx="7772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none" w="sm" len="sm"/>
            <a:tailEnd type="none" w="sm" len="sm"/>
          </a:ln>
          <a:effectLst/>
        </p:spPr>
        <p:txBody>
          <a:bodyPr lIns="84405" tIns="42202" rIns="84405" bIns="42202">
            <a:prstTxWarp prst="textNoShape">
              <a:avLst/>
            </a:prstTxWarp>
          </a:bodyPr>
          <a:lstStyle/>
          <a:p>
            <a:pPr>
              <a:defRPr/>
            </a:pPr>
            <a:endParaRPr lang="pt-PT" sz="1846">
              <a:solidFill>
                <a:srgbClr val="FF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91254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4445" r:id="rId1"/>
    <p:sldLayoutId id="2147484446" r:id="rId2"/>
    <p:sldLayoutId id="2147484447" r:id="rId3"/>
    <p:sldLayoutId id="2147484448" r:id="rId4"/>
    <p:sldLayoutId id="2147484449" r:id="rId5"/>
    <p:sldLayoutId id="2147484450" r:id="rId6"/>
    <p:sldLayoutId id="2147484451" r:id="rId7"/>
    <p:sldLayoutId id="2147484452" r:id="rId8"/>
    <p:sldLayoutId id="2147484453" r:id="rId9"/>
    <p:sldLayoutId id="2147484454" r:id="rId10"/>
    <p:sldLayoutId id="2147484455" r:id="rId11"/>
    <p:sldLayoutId id="2147484456" r:id="rId12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22038"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</a:defRPr>
      </a:lvl6pPr>
      <a:lvl7pPr marL="844074"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</a:defRPr>
      </a:lvl7pPr>
      <a:lvl8pPr marL="1266112"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</a:defRPr>
      </a:lvl8pPr>
      <a:lvl9pPr marL="1688149" algn="l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Comic Sans MS" charset="0"/>
        </a:defRPr>
      </a:lvl9pPr>
    </p:titleStyle>
    <p:bodyStyle>
      <a:lvl1pPr marL="315066" indent="-315066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Ø"/>
        <a:defRPr sz="2954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684352" indent="-262311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q"/>
        <a:defRPr sz="2585">
          <a:solidFill>
            <a:schemeClr val="tx1"/>
          </a:solidFill>
          <a:latin typeface="+mn-lt"/>
          <a:ea typeface="ＭＳ Ｐゴシック" charset="-128"/>
        </a:defRPr>
      </a:lvl2pPr>
      <a:lvl3pPr marL="1053638" indent="-209556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2"/>
        <a:buChar char="v"/>
        <a:defRPr sz="2215">
          <a:solidFill>
            <a:schemeClr val="tx1"/>
          </a:solidFill>
          <a:latin typeface="+mn-lt"/>
          <a:ea typeface="ＭＳ Ｐゴシック" charset="-128"/>
        </a:defRPr>
      </a:lvl3pPr>
      <a:lvl4pPr marL="1475680" indent="-209556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charset="2"/>
        <a:buChar char="§"/>
        <a:defRPr sz="1846">
          <a:solidFill>
            <a:schemeClr val="tx1"/>
          </a:solidFill>
          <a:latin typeface="+mn-lt"/>
          <a:ea typeface="ＭＳ Ｐゴシック" charset="-128"/>
        </a:defRPr>
      </a:lvl4pPr>
      <a:lvl5pPr marL="1897721" indent="-209556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1846">
          <a:solidFill>
            <a:schemeClr val="tx1"/>
          </a:solidFill>
          <a:latin typeface="+mn-lt"/>
          <a:ea typeface="ＭＳ Ｐゴシック" charset="-128"/>
        </a:defRPr>
      </a:lvl5pPr>
      <a:lvl6pPr marL="2321204" indent="-211018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1846">
          <a:solidFill>
            <a:schemeClr val="tx1"/>
          </a:solidFill>
          <a:latin typeface="+mn-lt"/>
          <a:ea typeface="ＭＳ Ｐゴシック" charset="-128"/>
        </a:defRPr>
      </a:lvl6pPr>
      <a:lvl7pPr marL="2743241" indent="-211018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1846">
          <a:solidFill>
            <a:schemeClr val="tx1"/>
          </a:solidFill>
          <a:latin typeface="+mn-lt"/>
          <a:ea typeface="ＭＳ Ｐゴシック" charset="-128"/>
        </a:defRPr>
      </a:lvl7pPr>
      <a:lvl8pPr marL="3165279" indent="-211018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1846">
          <a:solidFill>
            <a:schemeClr val="tx1"/>
          </a:solidFill>
          <a:latin typeface="+mn-lt"/>
          <a:ea typeface="ＭＳ Ｐゴシック" charset="-128"/>
        </a:defRPr>
      </a:lvl8pPr>
      <a:lvl9pPr marL="3587315" indent="-211018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1846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38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74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12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49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186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23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60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296" algn="l" defTabSz="42203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P-logo.tiff"/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58100" y="190513"/>
            <a:ext cx="977900" cy="63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331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58" r:id="rId1"/>
    <p:sldLayoutId id="2147484459" r:id="rId2"/>
    <p:sldLayoutId id="2147484460" r:id="rId3"/>
    <p:sldLayoutId id="2147484461" r:id="rId4"/>
    <p:sldLayoutId id="2147484462" r:id="rId5"/>
    <p:sldLayoutId id="2147484463" r:id="rId6"/>
    <p:sldLayoutId id="2147484464" r:id="rId7"/>
    <p:sldLayoutId id="2147484465" r:id="rId8"/>
    <p:sldLayoutId id="2147484466" r:id="rId9"/>
    <p:sldLayoutId id="2147484467" r:id="rId10"/>
    <p:sldLayoutId id="2147484468" r:id="rId11"/>
    <p:sldLayoutId id="2147484469" r:id="rId12"/>
    <p:sldLayoutId id="2147484470" r:id="rId13"/>
    <p:sldLayoutId id="2147484471" r:id="rId14"/>
    <p:sldLayoutId id="2147484472" r:id="rId15"/>
    <p:sldLayoutId id="2147484473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hf sldNum="0" hdr="0" ftr="0" dt="0"/>
  <p:txStyles>
    <p:titleStyle>
      <a:lvl1pPr algn="ctr" defTabSz="457155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66" indent="-342866" algn="l" defTabSz="457155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875" indent="-285720" algn="l" defTabSz="457155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887" indent="-228577" algn="l" defTabSz="457155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40" indent="-228577" algn="l" defTabSz="457155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195" indent="-228577" algn="l" defTabSz="457155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50" indent="-228577" algn="l" defTabSz="457155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04" indent="-228577" algn="l" defTabSz="457155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7" indent="-228577" algn="l" defTabSz="457155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10" indent="-228577" algn="l" defTabSz="457155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5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10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5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20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75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30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80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36" algn="l" defTabSz="4571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P-logo.tiff"/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02028" y="164045"/>
            <a:ext cx="977900" cy="63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500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5" r:id="rId1"/>
    <p:sldLayoutId id="2147484476" r:id="rId2"/>
    <p:sldLayoutId id="2147484477" r:id="rId3"/>
    <p:sldLayoutId id="2147484478" r:id="rId4"/>
    <p:sldLayoutId id="2147484479" r:id="rId5"/>
    <p:sldLayoutId id="2147484480" r:id="rId6"/>
    <p:sldLayoutId id="2147484481" r:id="rId7"/>
    <p:sldLayoutId id="2147484482" r:id="rId8"/>
    <p:sldLayoutId id="2147484483" r:id="rId9"/>
    <p:sldLayoutId id="2147484484" r:id="rId10"/>
    <p:sldLayoutId id="2147484485" r:id="rId11"/>
    <p:sldLayoutId id="2147484486" r:id="rId12"/>
    <p:sldLayoutId id="2147484487" r:id="rId13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4372" y="12573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1565" tIns="50782" rIns="101565" bIns="5078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t-BR"/>
              <a:t>Clique para editar o estilo do título mestre</a:t>
            </a:r>
          </a:p>
        </p:txBody>
      </p:sp>
      <p:sp>
        <p:nvSpPr>
          <p:cNvPr id="197635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68744"/>
            <a:ext cx="7772400" cy="5113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1565" tIns="50782" rIns="101565" bIns="5078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pic>
        <p:nvPicPr>
          <p:cNvPr id="197636" name="Picture 9" descr="56533main_MM_image_feature_142_jwfull"/>
          <p:cNvPicPr>
            <a:picLocks noChangeAspect="1" noChangeArrowheads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4664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89" r:id="rId1"/>
    <p:sldLayoutId id="2147484490" r:id="rId2"/>
    <p:sldLayoutId id="2147484491" r:id="rId3"/>
    <p:sldLayoutId id="2147484492" r:id="rId4"/>
    <p:sldLayoutId id="2147484493" r:id="rId5"/>
    <p:sldLayoutId id="2147484494" r:id="rId6"/>
    <p:sldLayoutId id="2147484495" r:id="rId7"/>
    <p:sldLayoutId id="2147484496" r:id="rId8"/>
    <p:sldLayoutId id="2147484497" r:id="rId9"/>
    <p:sldLayoutId id="2147484498" r:id="rId10"/>
    <p:sldLayoutId id="2147484499" r:id="rId11"/>
  </p:sldLayoutIdLst>
  <p:txStyles>
    <p:titleStyle>
      <a:lvl1pPr algn="l" defTabSz="914015" rtl="0" eaLnBrk="0" fontAlgn="base" hangingPunct="0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+mj-lt"/>
          <a:ea typeface="ＭＳ Ｐゴシック" charset="-128"/>
          <a:cs typeface="ＭＳ Ｐゴシック" charset="-128"/>
        </a:defRPr>
      </a:lvl1pPr>
      <a:lvl2pPr algn="l" defTabSz="914015" rtl="0" eaLnBrk="0" fontAlgn="base" hangingPunct="0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2pPr>
      <a:lvl3pPr algn="l" defTabSz="914015" rtl="0" eaLnBrk="0" fontAlgn="base" hangingPunct="0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3pPr>
      <a:lvl4pPr algn="l" defTabSz="914015" rtl="0" eaLnBrk="0" fontAlgn="base" hangingPunct="0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4pPr>
      <a:lvl5pPr algn="l" defTabSz="914015" rtl="0" eaLnBrk="0" fontAlgn="base" hangingPunct="0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  <a:ea typeface="ＭＳ Ｐゴシック" charset="-128"/>
          <a:cs typeface="ＭＳ Ｐゴシック" charset="-128"/>
        </a:defRPr>
      </a:lvl5pPr>
      <a:lvl6pPr marL="411306" algn="l" defTabSz="914015" rtl="0" fontAlgn="base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</a:defRPr>
      </a:lvl6pPr>
      <a:lvl7pPr marL="822614" algn="l" defTabSz="914015" rtl="0" fontAlgn="base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</a:defRPr>
      </a:lvl7pPr>
      <a:lvl8pPr marL="1233920" algn="l" defTabSz="914015" rtl="0" fontAlgn="base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</a:defRPr>
      </a:lvl8pPr>
      <a:lvl9pPr marL="1645225" algn="l" defTabSz="914015" rtl="0" fontAlgn="base">
        <a:spcBef>
          <a:spcPct val="0"/>
        </a:spcBef>
        <a:spcAft>
          <a:spcPct val="0"/>
        </a:spcAft>
        <a:defRPr sz="4410">
          <a:solidFill>
            <a:schemeClr val="bg1"/>
          </a:solidFill>
          <a:latin typeface="Comic Sans MS" charset="0"/>
        </a:defRPr>
      </a:lvl9pPr>
    </p:titleStyle>
    <p:bodyStyle>
      <a:lvl1pPr marL="342756" indent="-342756" algn="l" defTabSz="914015" rtl="0" eaLnBrk="0" fontAlgn="base" hangingPunct="0">
        <a:spcBef>
          <a:spcPct val="20000"/>
        </a:spcBef>
        <a:spcAft>
          <a:spcPct val="0"/>
        </a:spcAft>
        <a:buChar char="•"/>
        <a:defRPr sz="3240">
          <a:solidFill>
            <a:schemeClr val="bg1"/>
          </a:solidFill>
          <a:latin typeface="+mn-lt"/>
          <a:ea typeface="ＭＳ Ｐゴシック" charset="-128"/>
          <a:cs typeface="ＭＳ Ｐゴシック" charset="-128"/>
        </a:defRPr>
      </a:lvl1pPr>
      <a:lvl2pPr marL="742635" indent="-285629" algn="l" defTabSz="914015" rtl="0" eaLnBrk="0" fontAlgn="base" hangingPunct="0">
        <a:spcBef>
          <a:spcPct val="20000"/>
        </a:spcBef>
        <a:spcAft>
          <a:spcPct val="0"/>
        </a:spcAft>
        <a:buChar char="–"/>
        <a:defRPr sz="2790">
          <a:solidFill>
            <a:schemeClr val="bg1"/>
          </a:solidFill>
          <a:latin typeface="+mn-lt"/>
          <a:ea typeface="ＭＳ Ｐゴシック" charset="-128"/>
        </a:defRPr>
      </a:lvl2pPr>
      <a:lvl3pPr marL="1142519" indent="-228503" algn="l" defTabSz="914015" rtl="0" eaLnBrk="0" fontAlgn="base" hangingPunct="0">
        <a:spcBef>
          <a:spcPct val="20000"/>
        </a:spcBef>
        <a:spcAft>
          <a:spcPct val="0"/>
        </a:spcAft>
        <a:buChar char="•"/>
        <a:defRPr sz="2430">
          <a:solidFill>
            <a:schemeClr val="bg1"/>
          </a:solidFill>
          <a:latin typeface="+mn-lt"/>
          <a:ea typeface="ＭＳ Ｐゴシック" charset="-128"/>
        </a:defRPr>
      </a:lvl3pPr>
      <a:lvl4pPr marL="1599525" indent="-228503" algn="l" defTabSz="914015" rtl="0" eaLnBrk="0" fontAlgn="base" hangingPunct="0">
        <a:spcBef>
          <a:spcPct val="20000"/>
        </a:spcBef>
        <a:spcAft>
          <a:spcPct val="0"/>
        </a:spcAft>
        <a:buChar char="–"/>
        <a:defRPr sz="1980">
          <a:solidFill>
            <a:schemeClr val="bg1"/>
          </a:solidFill>
          <a:latin typeface="+mn-lt"/>
          <a:ea typeface="ＭＳ Ｐゴシック" charset="-128"/>
        </a:defRPr>
      </a:lvl4pPr>
      <a:lvl5pPr marL="2056532" indent="-228503" algn="l" defTabSz="914015" rtl="0" eaLnBrk="0" fontAlgn="base" hangingPunct="0">
        <a:spcBef>
          <a:spcPct val="20000"/>
        </a:spcBef>
        <a:spcAft>
          <a:spcPct val="0"/>
        </a:spcAft>
        <a:buChar char="»"/>
        <a:defRPr sz="1980">
          <a:solidFill>
            <a:schemeClr val="bg1"/>
          </a:solidFill>
          <a:latin typeface="+mn-lt"/>
          <a:ea typeface="ＭＳ Ｐゴシック" charset="-128"/>
        </a:defRPr>
      </a:lvl5pPr>
      <a:lvl6pPr marL="2467840" indent="-228503" algn="l" defTabSz="914015" rtl="0" fontAlgn="base">
        <a:spcBef>
          <a:spcPct val="20000"/>
        </a:spcBef>
        <a:spcAft>
          <a:spcPct val="0"/>
        </a:spcAft>
        <a:buChar char="»"/>
        <a:defRPr sz="1980">
          <a:solidFill>
            <a:schemeClr val="bg1"/>
          </a:solidFill>
          <a:latin typeface="+mn-lt"/>
          <a:ea typeface="ＭＳ Ｐゴシック" charset="-128"/>
        </a:defRPr>
      </a:lvl6pPr>
      <a:lvl7pPr marL="2879147" indent="-228503" algn="l" defTabSz="914015" rtl="0" fontAlgn="base">
        <a:spcBef>
          <a:spcPct val="20000"/>
        </a:spcBef>
        <a:spcAft>
          <a:spcPct val="0"/>
        </a:spcAft>
        <a:buChar char="»"/>
        <a:defRPr sz="1980">
          <a:solidFill>
            <a:schemeClr val="bg1"/>
          </a:solidFill>
          <a:latin typeface="+mn-lt"/>
          <a:ea typeface="ＭＳ Ｐゴシック" charset="-128"/>
        </a:defRPr>
      </a:lvl7pPr>
      <a:lvl8pPr marL="3290450" indent="-228503" algn="l" defTabSz="914015" rtl="0" fontAlgn="base">
        <a:spcBef>
          <a:spcPct val="20000"/>
        </a:spcBef>
        <a:spcAft>
          <a:spcPct val="0"/>
        </a:spcAft>
        <a:buChar char="»"/>
        <a:defRPr sz="1980">
          <a:solidFill>
            <a:schemeClr val="bg1"/>
          </a:solidFill>
          <a:latin typeface="+mn-lt"/>
          <a:ea typeface="ＭＳ Ｐゴシック" charset="-128"/>
        </a:defRPr>
      </a:lvl8pPr>
      <a:lvl9pPr marL="3701760" indent="-228503" algn="l" defTabSz="914015" rtl="0" fontAlgn="base">
        <a:spcBef>
          <a:spcPct val="20000"/>
        </a:spcBef>
        <a:spcAft>
          <a:spcPct val="0"/>
        </a:spcAft>
        <a:buChar char="»"/>
        <a:defRPr sz="1980">
          <a:solidFill>
            <a:schemeClr val="bg1"/>
          </a:solidFill>
          <a:latin typeface="+mn-lt"/>
          <a:ea typeface="ＭＳ Ｐゴシック" charset="-128"/>
        </a:defRPr>
      </a:lvl9pPr>
    </p:bodyStyle>
    <p:otherStyle>
      <a:defPPr>
        <a:defRPr lang="pt-PT"/>
      </a:defPPr>
      <a:lvl1pPr marL="0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1pPr>
      <a:lvl2pPr marL="411306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2pPr>
      <a:lvl3pPr marL="822614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3pPr>
      <a:lvl4pPr marL="1233920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4pPr>
      <a:lvl5pPr marL="1645225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5pPr>
      <a:lvl6pPr marL="2056532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467840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2879147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290450" algn="l" defTabSz="411306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0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0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0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0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0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0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image" Target="../media/image24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9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3" Type="http://schemas.openxmlformats.org/officeDocument/2006/relationships/image" Target="../media/image32.jpg"/><Relationship Id="rId7" Type="http://schemas.openxmlformats.org/officeDocument/2006/relationships/image" Target="../media/image36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8.xml"/><Relationship Id="rId6" Type="http://schemas.openxmlformats.org/officeDocument/2006/relationships/image" Target="../media/image42.tif"/><Relationship Id="rId5" Type="http://schemas.openxmlformats.org/officeDocument/2006/relationships/image" Target="../media/image41.jpg"/><Relationship Id="rId4" Type="http://schemas.openxmlformats.org/officeDocument/2006/relationships/image" Target="../media/image40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7" Type="http://schemas.openxmlformats.org/officeDocument/2006/relationships/image" Target="../media/image44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88.xml"/><Relationship Id="rId6" Type="http://schemas.openxmlformats.org/officeDocument/2006/relationships/image" Target="../media/image43.jpeg"/><Relationship Id="rId5" Type="http://schemas.openxmlformats.org/officeDocument/2006/relationships/image" Target="../media/image42.tif"/><Relationship Id="rId4" Type="http://schemas.openxmlformats.org/officeDocument/2006/relationships/image" Target="../media/image41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4.xml"/><Relationship Id="rId6" Type="http://schemas.openxmlformats.org/officeDocument/2006/relationships/image" Target="../media/image50.gif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6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4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52.png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37.xml"/><Relationship Id="rId4" Type="http://schemas.openxmlformats.org/officeDocument/2006/relationships/image" Target="../media/image57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60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19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7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wmf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8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45.xml"/><Relationship Id="rId4" Type="http://schemas.openxmlformats.org/officeDocument/2006/relationships/image" Target="../media/image7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gif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61.xml"/><Relationship Id="rId5" Type="http://schemas.openxmlformats.org/officeDocument/2006/relationships/image" Target="../media/image76.jpg"/><Relationship Id="rId4" Type="http://schemas.openxmlformats.org/officeDocument/2006/relationships/image" Target="../media/image7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localhost/Users/pedro/Pictures/saul_sm.mpeg" TargetMode="External"/><Relationship Id="rId1" Type="http://schemas.microsoft.com/office/2007/relationships/media" Target="file://localhost/Users/pedro/Pictures/saul_sm.mpeg" TargetMode="External"/><Relationship Id="rId5" Type="http://schemas.openxmlformats.org/officeDocument/2006/relationships/image" Target="../media/image83.png"/><Relationship Id="rId4" Type="http://schemas.openxmlformats.org/officeDocument/2006/relationships/image" Target="../media/image82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6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3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39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3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8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0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9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0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9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0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-29463" y="-82110"/>
            <a:ext cx="9201218" cy="12447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46"/>
          </a:p>
        </p:txBody>
      </p:sp>
      <p:pic>
        <p:nvPicPr>
          <p:cNvPr id="7" name="Picture 6" descr="gg-run177878-evt188723900-3d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0706" y="1150840"/>
            <a:ext cx="9164706" cy="570716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1661467" y="1328966"/>
            <a:ext cx="6236003" cy="4331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2215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nossa compreensão da estrutura da matéria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51664" y="1960059"/>
            <a:ext cx="6438365" cy="4331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PT" sz="2215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nossa </a:t>
            </a:r>
            <a:r>
              <a:rPr lang="pt-PT" sz="2215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INcompreensão</a:t>
            </a:r>
            <a:r>
              <a:rPr lang="pt-PT" sz="2215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 estrutura do universo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820723" y="4838943"/>
            <a:ext cx="3302572" cy="1242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846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</a:t>
            </a:r>
          </a:p>
          <a:p>
            <a:pPr algn="r"/>
            <a:r>
              <a:rPr lang="en-US" sz="1477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LIP, IST</a:t>
            </a:r>
            <a:br>
              <a:rPr lang="en-US" sz="1015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015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pt-PT" sz="1846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Ocup.Cient.Jovens</a:t>
            </a:r>
            <a:r>
              <a:rPr lang="pt-PT" sz="1846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 Férias</a:t>
            </a:r>
          </a:p>
          <a:p>
            <a:pPr algn="r"/>
            <a:r>
              <a:rPr lang="en-US" sz="1292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6.07.2026</a:t>
            </a:r>
            <a:endParaRPr lang="en-US" sz="1477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0" y="44624"/>
            <a:ext cx="9144000" cy="86199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sz="3323" dirty="0"/>
              <a:t>Viagem ao Infinito</a:t>
            </a:r>
          </a:p>
        </p:txBody>
      </p:sp>
      <p:sp>
        <p:nvSpPr>
          <p:cNvPr id="5" name="CaixaDeTexto 4"/>
          <p:cNvSpPr txBox="1"/>
          <p:nvPr/>
        </p:nvSpPr>
        <p:spPr>
          <a:xfrm>
            <a:off x="1774616" y="1038802"/>
            <a:ext cx="1670650" cy="31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477" i="1" dirty="0">
                <a:solidFill>
                  <a:srgbClr val="FFCC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 caminho para</a:t>
            </a:r>
          </a:p>
        </p:txBody>
      </p:sp>
      <p:sp>
        <p:nvSpPr>
          <p:cNvPr id="12" name="CaixaDeTexto 11"/>
          <p:cNvSpPr txBox="1"/>
          <p:nvPr/>
        </p:nvSpPr>
        <p:spPr>
          <a:xfrm>
            <a:off x="1560687" y="1728249"/>
            <a:ext cx="1670650" cy="31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477" i="1">
                <a:solidFill>
                  <a:srgbClr val="FFCC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 caminho para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E48D5960-62E3-B2EB-874A-2279904FFC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594" y="5831547"/>
            <a:ext cx="2310839" cy="1633813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05C9404B-7E27-BCC7-9DDE-61874BCC9F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512" y="1861690"/>
            <a:ext cx="1296144" cy="1135262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6FDD6E3B-A2C8-527A-046C-58069CB6B6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36512" y="5952022"/>
            <a:ext cx="2492478" cy="789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531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89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15913"/>
            <a:ext cx="7772400" cy="1143000"/>
          </a:xfrm>
          <a:prstGeom prst="rect">
            <a:avLst/>
          </a:prstGeom>
        </p:spPr>
        <p:txBody>
          <a:bodyPr/>
          <a:lstStyle/>
          <a:p>
            <a:pPr algn="l" eaLnBrk="1" hangingPunct="1"/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 quê estudar Física ?!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900" name="Text Box 5"/>
          <p:cNvSpPr txBox="1">
            <a:spLocks noChangeArrowheads="1"/>
          </p:cNvSpPr>
          <p:nvPr/>
        </p:nvSpPr>
        <p:spPr bwMode="auto">
          <a:xfrm>
            <a:off x="684213" y="1019348"/>
            <a:ext cx="34575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O Problema: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</a:endParaRPr>
          </a:p>
        </p:txBody>
      </p:sp>
      <p:sp>
        <p:nvSpPr>
          <p:cNvPr id="80901" name="Text Box 6"/>
          <p:cNvSpPr txBox="1">
            <a:spLocks noChangeArrowheads="1"/>
          </p:cNvSpPr>
          <p:nvPr/>
        </p:nvSpPr>
        <p:spPr bwMode="auto">
          <a:xfrm>
            <a:off x="179395" y="-26988"/>
            <a:ext cx="345598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dirty="0">
                <a:solidFill>
                  <a:srgbClr val="5F5F5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preâmbulo:</a:t>
            </a:r>
            <a:endParaRPr lang="en-US" dirty="0">
              <a:solidFill>
                <a:srgbClr val="5F5F5F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/>
      <p:bldP spid="8090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2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684213" y="125413"/>
            <a:ext cx="7772400" cy="11430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pt-PT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Solução ?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947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323850" y="115888"/>
            <a:ext cx="3240038" cy="874712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pt-PT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Não era bem isto…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 descr="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3971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189038" y="230188"/>
            <a:ext cx="5470525" cy="587375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pt-PT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Oops</a:t>
            </a:r>
            <a:r>
              <a:rPr lang="pt-PT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!...	E agora ?!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 descr="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4995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459140"/>
            <a:ext cx="4461644" cy="731837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pt-PT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Bom, vamos lá a ver agora…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2" descr="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704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395537" y="333375"/>
            <a:ext cx="3597028" cy="731838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pt-PT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Parece que desta vai…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5868144" y="50914"/>
            <a:ext cx="3275857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pt-PT" sz="2400" b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Moral da história: </a:t>
            </a:r>
            <a:br>
              <a:rPr lang="pt-PT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</a:br>
            <a:r>
              <a:rPr lang="pt-PT" sz="2800" dirty="0">
                <a:solidFill>
                  <a:srgbClr val="FF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A </a:t>
            </a:r>
            <a:r>
              <a:rPr lang="pt-PT" sz="2800" u="sng" dirty="0">
                <a:solidFill>
                  <a:srgbClr val="0000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Física</a:t>
            </a:r>
            <a:r>
              <a:rPr lang="pt-PT" sz="2800" dirty="0">
                <a:solidFill>
                  <a:srgbClr val="FF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 tem um papel </a:t>
            </a:r>
            <a:r>
              <a:rPr lang="pt-PT" sz="2800" u="sng" dirty="0">
                <a:solidFill>
                  <a:srgbClr val="0000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crucial</a:t>
            </a:r>
            <a:r>
              <a:rPr lang="pt-PT" sz="2800" dirty="0">
                <a:solidFill>
                  <a:srgbClr val="FF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 no dia-a-dia!</a:t>
            </a:r>
            <a:endParaRPr lang="en-US" sz="2800" dirty="0">
              <a:solidFill>
                <a:srgbClr val="FF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</a:endParaRPr>
          </a:p>
        </p:txBody>
      </p:sp>
      <p:sp>
        <p:nvSpPr>
          <p:cNvPr id="87045" name="Line 5"/>
          <p:cNvSpPr>
            <a:spLocks noChangeShapeType="1"/>
          </p:cNvSpPr>
          <p:nvPr/>
        </p:nvSpPr>
        <p:spPr bwMode="auto">
          <a:xfrm flipH="1">
            <a:off x="5976575" y="1760184"/>
            <a:ext cx="916598" cy="191183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pt-PT" sz="2400">
              <a:solidFill>
                <a:srgbClr val="0000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46" name="Line 6"/>
          <p:cNvSpPr>
            <a:spLocks noChangeShapeType="1"/>
          </p:cNvSpPr>
          <p:nvPr/>
        </p:nvSpPr>
        <p:spPr bwMode="auto">
          <a:xfrm flipH="1">
            <a:off x="3276718" y="2060575"/>
            <a:ext cx="142875" cy="86360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pt-PT" sz="2400">
              <a:solidFill>
                <a:srgbClr val="0000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47" name="Line 7"/>
          <p:cNvSpPr>
            <a:spLocks noChangeShapeType="1"/>
          </p:cNvSpPr>
          <p:nvPr/>
        </p:nvSpPr>
        <p:spPr bwMode="auto">
          <a:xfrm>
            <a:off x="3419475" y="2060927"/>
            <a:ext cx="2592388" cy="288925"/>
          </a:xfrm>
          <a:prstGeom prst="line">
            <a:avLst/>
          </a:prstGeom>
          <a:noFill/>
          <a:ln w="28575">
            <a:solidFill>
              <a:srgbClr val="FFFF00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pt-PT" sz="2400">
              <a:solidFill>
                <a:srgbClr val="0000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48" name="Line 8"/>
          <p:cNvSpPr>
            <a:spLocks noChangeShapeType="1"/>
          </p:cNvSpPr>
          <p:nvPr/>
        </p:nvSpPr>
        <p:spPr bwMode="auto">
          <a:xfrm>
            <a:off x="7740650" y="4221163"/>
            <a:ext cx="0" cy="107950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pt-PT" sz="2400">
              <a:solidFill>
                <a:srgbClr val="0000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49" name="Line 9"/>
          <p:cNvSpPr>
            <a:spLocks noChangeShapeType="1"/>
          </p:cNvSpPr>
          <p:nvPr/>
        </p:nvSpPr>
        <p:spPr bwMode="auto">
          <a:xfrm>
            <a:off x="5940428" y="4005263"/>
            <a:ext cx="1800225" cy="0"/>
          </a:xfrm>
          <a:prstGeom prst="line">
            <a:avLst/>
          </a:prstGeom>
          <a:noFill/>
          <a:ln w="28575">
            <a:solidFill>
              <a:srgbClr val="FFFF00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pt-PT" sz="2400">
              <a:solidFill>
                <a:srgbClr val="0000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348214" y="2781300"/>
            <a:ext cx="427037" cy="609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pt-PT" sz="3600">
                <a:solidFill>
                  <a:srgbClr val="FFFF00"/>
                </a:solidFill>
                <a:latin typeface="Comic Sans MS" charset="0"/>
                <a:ea typeface="Arial"/>
                <a:cs typeface="Arial"/>
              </a:rPr>
              <a:t>p</a:t>
            </a:r>
            <a:endParaRPr lang="en-US" sz="3600">
              <a:solidFill>
                <a:srgbClr val="FFFF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4572193" y="2427288"/>
            <a:ext cx="522349" cy="609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sz="3600">
                <a:solidFill>
                  <a:srgbClr val="FFFF00"/>
                </a:solidFill>
                <a:latin typeface="Comic Sans MS" charset="0"/>
                <a:ea typeface="Arial"/>
                <a:cs typeface="Arial"/>
              </a:rPr>
              <a:t>A</a:t>
            </a:r>
            <a:endParaRPr lang="en-US" sz="3600">
              <a:solidFill>
                <a:srgbClr val="FFFF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659751" y="4005263"/>
            <a:ext cx="441197" cy="609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sz="3600">
                <a:solidFill>
                  <a:srgbClr val="FFFF00"/>
                </a:solidFill>
                <a:latin typeface="Comic Sans MS" charset="0"/>
                <a:ea typeface="Arial"/>
                <a:cs typeface="Arial"/>
              </a:rPr>
              <a:t>a</a:t>
            </a:r>
            <a:endParaRPr lang="en-US" sz="3600">
              <a:solidFill>
                <a:srgbClr val="FFFF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7740651" y="4005263"/>
            <a:ext cx="430602" cy="609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sz="3600">
                <a:solidFill>
                  <a:srgbClr val="FFFF00"/>
                </a:solidFill>
                <a:latin typeface="Comic Sans MS" charset="0"/>
                <a:ea typeface="Arial"/>
                <a:cs typeface="Arial"/>
              </a:rPr>
              <a:t>P</a:t>
            </a:r>
            <a:endParaRPr lang="en-US" sz="3600">
              <a:solidFill>
                <a:srgbClr val="FFFF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54" name="Text Box 14"/>
          <p:cNvSpPr txBox="1">
            <a:spLocks noChangeArrowheads="1"/>
          </p:cNvSpPr>
          <p:nvPr/>
        </p:nvSpPr>
        <p:spPr bwMode="auto">
          <a:xfrm>
            <a:off x="1078523" y="1125888"/>
            <a:ext cx="1764690" cy="437043"/>
          </a:xfrm>
          <a:prstGeom prst="rect">
            <a:avLst/>
          </a:prstGeom>
          <a:solidFill>
            <a:srgbClr val="0000FF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pt-PT" sz="2400">
                <a:solidFill>
                  <a:srgbClr val="FFFF00"/>
                </a:solidFill>
                <a:latin typeface="Comic Sans MS" charset="0"/>
                <a:ea typeface="Arial"/>
                <a:cs typeface="Arial"/>
              </a:rPr>
              <a:t>a P &gt; A p</a:t>
            </a:r>
            <a:endParaRPr lang="en-US" sz="2400">
              <a:solidFill>
                <a:srgbClr val="FFFF00"/>
              </a:solidFill>
              <a:latin typeface="Comic Sans MS" charset="0"/>
              <a:ea typeface="Arial"/>
              <a:cs typeface="Arial"/>
            </a:endParaRPr>
          </a:p>
        </p:txBody>
      </p:sp>
      <p:sp>
        <p:nvSpPr>
          <p:cNvPr id="87055" name="Text Box 15"/>
          <p:cNvSpPr txBox="1">
            <a:spLocks noChangeArrowheads="1"/>
          </p:cNvSpPr>
          <p:nvPr/>
        </p:nvSpPr>
        <p:spPr bwMode="auto">
          <a:xfrm>
            <a:off x="5139094" y="6021739"/>
            <a:ext cx="375408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240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FIM DO PREÂMBULO</a:t>
            </a:r>
            <a:endParaRPr lang="en-US" sz="2400">
              <a:solidFill>
                <a:srgbClr val="FFFFFF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403B2756-334B-5E43-ABD3-F80F3ADF918D}"/>
              </a:ext>
            </a:extLst>
          </p:cNvPr>
          <p:cNvSpPr/>
          <p:nvPr/>
        </p:nvSpPr>
        <p:spPr>
          <a:xfrm>
            <a:off x="2320193" y="2632249"/>
            <a:ext cx="451758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Universo!</a:t>
            </a:r>
            <a:endParaRPr kumimoji="0" lang="pt-PT" sz="8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641CF29E-6898-1C41-9A02-ED1B1A01589F}"/>
              </a:ext>
            </a:extLst>
          </p:cNvPr>
          <p:cNvSpPr/>
          <p:nvPr/>
        </p:nvSpPr>
        <p:spPr>
          <a:xfrm>
            <a:off x="4603730" y="332656"/>
            <a:ext cx="343555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Universo!</a:t>
            </a:r>
            <a:endParaRPr kumimoji="0" lang="pt-PT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48980136-3ADC-8A40-9969-8BF3491BD58B}"/>
              </a:ext>
            </a:extLst>
          </p:cNvPr>
          <p:cNvSpPr txBox="1"/>
          <p:nvPr/>
        </p:nvSpPr>
        <p:spPr>
          <a:xfrm>
            <a:off x="1218455" y="332656"/>
            <a:ext cx="29626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6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NOSSO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52BA18D3-A228-6242-A4ED-FC8D8BDA3AB3}"/>
              </a:ext>
            </a:extLst>
          </p:cNvPr>
          <p:cNvSpPr/>
          <p:nvPr/>
        </p:nvSpPr>
        <p:spPr>
          <a:xfrm>
            <a:off x="2699791" y="1856727"/>
            <a:ext cx="426270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Porquê?!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0FA47E3-5D02-DA4D-A83E-0B699D955AD7}"/>
              </a:ext>
            </a:extLst>
          </p:cNvPr>
          <p:cNvGrpSpPr/>
          <p:nvPr/>
        </p:nvGrpSpPr>
        <p:grpSpPr>
          <a:xfrm>
            <a:off x="3286585" y="1654452"/>
            <a:ext cx="2584800" cy="1728008"/>
            <a:chOff x="3203061" y="1628800"/>
            <a:chExt cx="2584800" cy="1728008"/>
          </a:xfrm>
        </p:grpSpPr>
        <p:cxnSp>
          <p:nvCxnSpPr>
            <p:cNvPr id="7" name="Conexão Reta 6">
              <a:extLst>
                <a:ext uri="{FF2B5EF4-FFF2-40B4-BE49-F238E27FC236}">
                  <a16:creationId xmlns:a16="http://schemas.microsoft.com/office/drawing/2014/main" id="{4A8DD048-29B2-DB42-BEF5-B13792429703}"/>
                </a:ext>
              </a:extLst>
            </p:cNvPr>
            <p:cNvCxnSpPr/>
            <p:nvPr/>
          </p:nvCxnSpPr>
          <p:spPr>
            <a:xfrm>
              <a:off x="3203848" y="1628800"/>
              <a:ext cx="2584013" cy="1656184"/>
            </a:xfrm>
            <a:prstGeom prst="line">
              <a:avLst/>
            </a:prstGeom>
            <a:ln w="127000">
              <a:solidFill>
                <a:srgbClr val="FF0000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exão Reta 7">
              <a:extLst>
                <a:ext uri="{FF2B5EF4-FFF2-40B4-BE49-F238E27FC236}">
                  <a16:creationId xmlns:a16="http://schemas.microsoft.com/office/drawing/2014/main" id="{5C51AB38-2B61-4446-A9C6-727DADA33D4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03061" y="1700808"/>
              <a:ext cx="2584800" cy="1656000"/>
            </a:xfrm>
            <a:prstGeom prst="line">
              <a:avLst/>
            </a:prstGeom>
            <a:ln w="127000">
              <a:solidFill>
                <a:srgbClr val="FF0000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Retângulo 10">
            <a:extLst>
              <a:ext uri="{FF2B5EF4-FFF2-40B4-BE49-F238E27FC236}">
                <a16:creationId xmlns:a16="http://schemas.microsoft.com/office/drawing/2014/main" id="{2376B5E8-2DA7-A843-9ECC-739C76768E40}"/>
              </a:ext>
            </a:extLst>
          </p:cNvPr>
          <p:cNvSpPr/>
          <p:nvPr/>
        </p:nvSpPr>
        <p:spPr>
          <a:xfrm>
            <a:off x="2969096" y="3824916"/>
            <a:ext cx="3724096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 QUÊ?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D748C2F2-0DC7-6344-A7E8-5F1EFFF28F18}"/>
              </a:ext>
            </a:extLst>
          </p:cNvPr>
          <p:cNvSpPr/>
          <p:nvPr/>
        </p:nvSpPr>
        <p:spPr>
          <a:xfrm>
            <a:off x="3020392" y="5262158"/>
            <a:ext cx="362150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COMO?</a:t>
            </a:r>
          </a:p>
        </p:txBody>
      </p:sp>
    </p:spTree>
    <p:extLst>
      <p:ext uri="{BB962C8B-B14F-4D97-AF65-F5344CB8AC3E}">
        <p14:creationId xmlns:p14="http://schemas.microsoft.com/office/powerpoint/2010/main" val="126646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4" grpId="0"/>
      <p:bldP spid="5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oddess_nu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00" y="500044"/>
            <a:ext cx="8373570" cy="610134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2652" y="88903"/>
            <a:ext cx="6299463" cy="369324"/>
          </a:xfrm>
          <a:prstGeom prst="rect">
            <a:avLst/>
          </a:prstGeom>
          <a:noFill/>
        </p:spPr>
        <p:txBody>
          <a:bodyPr wrap="none" lIns="91436" tIns="45716" rIns="91436" bIns="45716" rtlCol="0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00"/>
                </a:solidFill>
                <a:latin typeface="Calibri"/>
              </a:rPr>
              <a:t>Descrição do Universo: Egípcios (</a:t>
            </a:r>
            <a:r>
              <a:rPr lang="pt-BR" sz="1800" dirty="0" err="1">
                <a:solidFill>
                  <a:srgbClr val="FFFF00"/>
                </a:solidFill>
                <a:latin typeface="Calibri"/>
              </a:rPr>
              <a:t>Nut</a:t>
            </a:r>
            <a:r>
              <a:rPr lang="pt-BR" sz="1800" dirty="0">
                <a:solidFill>
                  <a:srgbClr val="FFFF00"/>
                </a:solidFill>
                <a:latin typeface="Calibri"/>
              </a:rPr>
              <a:t> Deusa dos Céus), ~2000 a.C.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6546830"/>
            <a:ext cx="21621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600" dirty="0">
                <a:solidFill>
                  <a:srgbClr val="FFFF00"/>
                </a:solidFill>
                <a:latin typeface="Calibri"/>
                <a:cs typeface="Calibri"/>
              </a:rPr>
              <a:t>(</a:t>
            </a:r>
            <a:r>
              <a:rPr lang="pt-BR" sz="1600" dirty="0" err="1">
                <a:solidFill>
                  <a:srgbClr val="FFFF00"/>
                </a:solidFill>
                <a:latin typeface="Calibri"/>
                <a:cs typeface="Calibri"/>
              </a:rPr>
              <a:t>c</a:t>
            </a:r>
            <a:r>
              <a:rPr lang="pt-BR" sz="1600" dirty="0">
                <a:solidFill>
                  <a:srgbClr val="FFFF00"/>
                </a:solidFill>
                <a:latin typeface="Calibri"/>
                <a:cs typeface="Calibri"/>
              </a:rPr>
              <a:t>)2013 Gaspar Barreira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987480" y="6500192"/>
            <a:ext cx="1905000" cy="457200"/>
          </a:xfrm>
          <a:noFill/>
        </p:spPr>
        <p:txBody>
          <a:bodyPr/>
          <a:lstStyle/>
          <a:p>
            <a:fld id="{F3E12617-8652-9144-A0FA-96CB5318190B}" type="slidenum">
              <a:rPr lang="en-GB" smtClean="0">
                <a:solidFill>
                  <a:srgbClr val="FFFFCC"/>
                </a:solidFill>
                <a:latin typeface="Calibri"/>
              </a:rPr>
              <a:pPr/>
              <a:t>9</a:t>
            </a:fld>
            <a:r>
              <a:rPr lang="mr-IN" dirty="0">
                <a:solidFill>
                  <a:srgbClr val="FFFFCC"/>
                </a:solidFill>
                <a:latin typeface="Calibri"/>
              </a:rPr>
              <a:t>/45</a:t>
            </a:r>
            <a:endParaRPr lang="en-GB" dirty="0">
              <a:solidFill>
                <a:srgbClr val="FFFFCC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our element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2567" y="2276872"/>
            <a:ext cx="5555644" cy="416673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716812" y="2493621"/>
            <a:ext cx="928694" cy="646331"/>
          </a:xfrm>
          <a:prstGeom prst="rect">
            <a:avLst/>
          </a:prstGeom>
          <a:noFill/>
        </p:spPr>
        <p:txBody>
          <a:bodyPr wrap="square" lIns="91436" tIns="45716" rIns="91436" bIns="45716" rtlCol="0">
            <a:spAutoFit/>
          </a:bodyPr>
          <a:lstStyle/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600" b="1" dirty="0">
                <a:solidFill>
                  <a:prstClr val="white"/>
                </a:solidFill>
                <a:latin typeface="Calibri"/>
              </a:rPr>
              <a:t>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91872" y="5172530"/>
            <a:ext cx="1339722" cy="646323"/>
          </a:xfrm>
          <a:prstGeom prst="rect">
            <a:avLst/>
          </a:prstGeom>
          <a:noFill/>
        </p:spPr>
        <p:txBody>
          <a:bodyPr wrap="none" lIns="91436" tIns="45716" rIns="91436" bIns="45716" rtlCol="0">
            <a:spAutoFit/>
          </a:bodyPr>
          <a:lstStyle/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600" b="1" dirty="0">
                <a:solidFill>
                  <a:srgbClr val="0000FF"/>
                </a:solidFill>
                <a:latin typeface="Calibri"/>
              </a:rPr>
              <a:t>ÁGUA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39392" y="2412380"/>
            <a:ext cx="1315151" cy="646323"/>
          </a:xfrm>
          <a:prstGeom prst="rect">
            <a:avLst/>
          </a:prstGeom>
          <a:noFill/>
        </p:spPr>
        <p:txBody>
          <a:bodyPr wrap="none" lIns="91436" tIns="45716" rIns="91436" bIns="45716" rtlCol="0">
            <a:spAutoFit/>
          </a:bodyPr>
          <a:lstStyle/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600" b="1" dirty="0">
                <a:solidFill>
                  <a:srgbClr val="FF6600"/>
                </a:solidFill>
                <a:latin typeface="Calibri"/>
              </a:rPr>
              <a:t>FOGO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41565" y="5688145"/>
            <a:ext cx="1438006" cy="646323"/>
          </a:xfrm>
          <a:prstGeom prst="rect">
            <a:avLst/>
          </a:prstGeom>
          <a:noFill/>
        </p:spPr>
        <p:txBody>
          <a:bodyPr wrap="none" lIns="91436" tIns="45716" rIns="91436" bIns="45716" rtlCol="0">
            <a:spAutoFit/>
          </a:bodyPr>
          <a:lstStyle/>
          <a:p>
            <a:pPr defTabSz="914337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600" b="1" dirty="0">
                <a:solidFill>
                  <a:srgbClr val="800000"/>
                </a:solidFill>
                <a:latin typeface="Calibri"/>
              </a:rPr>
              <a:t>TERRA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84440" y="572633"/>
            <a:ext cx="5587484" cy="535523"/>
          </a:xfrm>
          <a:prstGeom prst="rect">
            <a:avLst/>
          </a:prstGeom>
          <a:noFill/>
        </p:spPr>
        <p:txBody>
          <a:bodyPr wrap="none" lIns="91436" tIns="45716" rIns="91436" bIns="45716" rtlCol="0">
            <a:spAutoFit/>
          </a:bodyPr>
          <a:lstStyle/>
          <a:p>
            <a:pPr defTabSz="457155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pt-BR" sz="2400" dirty="0">
                <a:solidFill>
                  <a:srgbClr val="FFFF00"/>
                </a:solidFill>
                <a:latin typeface="Calibri"/>
              </a:rPr>
              <a:t>Thales de Mileto, </a:t>
            </a:r>
            <a:r>
              <a:rPr lang="pt-BR" sz="2400" dirty="0" err="1">
                <a:solidFill>
                  <a:srgbClr val="FFFF00"/>
                </a:solidFill>
                <a:latin typeface="Calibri"/>
              </a:rPr>
              <a:t>séc.VII</a:t>
            </a:r>
            <a:r>
              <a:rPr lang="pt-BR" sz="2400" dirty="0">
                <a:solidFill>
                  <a:srgbClr val="FFFF00"/>
                </a:solidFill>
                <a:latin typeface="Calibri"/>
              </a:rPr>
              <a:t> a.C.:   tudo é água!</a:t>
            </a:r>
          </a:p>
        </p:txBody>
      </p:sp>
      <p:sp>
        <p:nvSpPr>
          <p:cNvPr id="9" name="TextBox 8"/>
          <p:cNvSpPr txBox="1"/>
          <p:nvPr/>
        </p:nvSpPr>
        <p:spPr>
          <a:xfrm flipH="1">
            <a:off x="127116" y="5879021"/>
            <a:ext cx="3292273" cy="646323"/>
          </a:xfrm>
          <a:prstGeom prst="rect">
            <a:avLst/>
          </a:prstGeom>
          <a:noFill/>
        </p:spPr>
        <p:txBody>
          <a:bodyPr wrap="square" lIns="91436" tIns="45716" rIns="91436" bIns="45716" rtlCol="0">
            <a:spAutoFit/>
          </a:bodyPr>
          <a:lstStyle/>
          <a:p>
            <a:pPr algn="r"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00"/>
                </a:solidFill>
                <a:latin typeface="Calibri"/>
              </a:rPr>
              <a:t>+a quintessência</a:t>
            </a:r>
            <a:br>
              <a:rPr lang="pt-BR" sz="1800" dirty="0">
                <a:solidFill>
                  <a:srgbClr val="FFFF00"/>
                </a:solidFill>
                <a:latin typeface="Calibri"/>
              </a:rPr>
            </a:br>
            <a:r>
              <a:rPr lang="pt-BR" sz="1800">
                <a:solidFill>
                  <a:srgbClr val="FFFF00"/>
                </a:solidFill>
                <a:latin typeface="Calibri"/>
              </a:rPr>
              <a:t>(Aristóteles, </a:t>
            </a:r>
            <a:r>
              <a:rPr lang="pt-BR" sz="1800" dirty="0" err="1">
                <a:solidFill>
                  <a:srgbClr val="FFFF00"/>
                </a:solidFill>
                <a:latin typeface="Calibri"/>
              </a:rPr>
              <a:t>séc.III</a:t>
            </a:r>
            <a:r>
              <a:rPr lang="pt-BR" sz="1800" dirty="0">
                <a:solidFill>
                  <a:srgbClr val="FFFF00"/>
                </a:solidFill>
                <a:latin typeface="Calibri"/>
              </a:rPr>
              <a:t> a.C. 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146317" y="104565"/>
            <a:ext cx="5937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2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QUE </a:t>
            </a:r>
            <a:r>
              <a:rPr lang="pt-PT" sz="2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 QUE </a:t>
            </a:r>
            <a:r>
              <a:rPr lang="pt-BR" sz="2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SOMOS FEITOS?!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8340" y="6474822"/>
            <a:ext cx="4976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600" dirty="0">
                <a:solidFill>
                  <a:srgbClr val="FFFF00"/>
                </a:solidFill>
                <a:latin typeface="Calibri"/>
                <a:cs typeface="Calibri"/>
              </a:rPr>
              <a:t>(*)ideia de átomos tb. introduzida na Índia no séc. VI a.C.)</a:t>
            </a:r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203504" y="6453336"/>
            <a:ext cx="1905000" cy="457200"/>
          </a:xfrm>
          <a:noFill/>
        </p:spPr>
        <p:txBody>
          <a:bodyPr/>
          <a:lstStyle/>
          <a:p>
            <a:fld id="{F3E12617-8652-9144-A0FA-96CB5318190B}" type="slidenum">
              <a:rPr lang="en-GB" smtClean="0">
                <a:solidFill>
                  <a:srgbClr val="FFFFCC"/>
                </a:solidFill>
                <a:latin typeface="Calibri"/>
              </a:rPr>
              <a:pPr/>
              <a:t>10</a:t>
            </a:fld>
            <a:r>
              <a:rPr lang="mr-IN" dirty="0">
                <a:solidFill>
                  <a:srgbClr val="FFFFCC"/>
                </a:solidFill>
                <a:latin typeface="Calibri"/>
              </a:rPr>
              <a:t>/45</a:t>
            </a:r>
            <a:endParaRPr lang="en-GB" dirty="0">
              <a:solidFill>
                <a:srgbClr val="FFFFCC"/>
              </a:solidFill>
              <a:latin typeface="Calibri"/>
            </a:endParaRPr>
          </a:p>
        </p:txBody>
      </p:sp>
      <p:sp>
        <p:nvSpPr>
          <p:cNvPr id="14" name="Retângulo 13"/>
          <p:cNvSpPr/>
          <p:nvPr/>
        </p:nvSpPr>
        <p:spPr>
          <a:xfrm>
            <a:off x="3320525" y="1637796"/>
            <a:ext cx="5147756" cy="5355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155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pt-BR" sz="2400" dirty="0">
                <a:solidFill>
                  <a:prstClr val="white"/>
                </a:solidFill>
                <a:latin typeface="Calibri"/>
              </a:rPr>
              <a:t>Empédocles, </a:t>
            </a:r>
            <a:r>
              <a:rPr lang="pt-BR" sz="2400" dirty="0" err="1">
                <a:solidFill>
                  <a:prstClr val="white"/>
                </a:solidFill>
                <a:latin typeface="Calibri"/>
              </a:rPr>
              <a:t>séc.V</a:t>
            </a:r>
            <a:r>
              <a:rPr lang="pt-BR" sz="2400" dirty="0">
                <a:solidFill>
                  <a:prstClr val="white"/>
                </a:solidFill>
                <a:latin typeface="Calibri"/>
              </a:rPr>
              <a:t> a.C.: os 4 elementos!</a:t>
            </a:r>
          </a:p>
        </p:txBody>
      </p:sp>
      <p:sp>
        <p:nvSpPr>
          <p:cNvPr id="15" name="Retângulo 14"/>
          <p:cNvSpPr/>
          <p:nvPr/>
        </p:nvSpPr>
        <p:spPr>
          <a:xfrm>
            <a:off x="3067772" y="1118378"/>
            <a:ext cx="58310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400" dirty="0">
                <a:solidFill>
                  <a:srgbClr val="FFFF00"/>
                </a:solidFill>
                <a:latin typeface="Calibri"/>
              </a:rPr>
              <a:t>Leucipo e </a:t>
            </a:r>
            <a:r>
              <a:rPr lang="pt-BR" sz="2400" dirty="0" err="1">
                <a:solidFill>
                  <a:srgbClr val="FFFF00"/>
                </a:solidFill>
                <a:latin typeface="Calibri"/>
              </a:rPr>
              <a:t>Demócritos</a:t>
            </a:r>
            <a:r>
              <a:rPr lang="pt-BR" sz="2400" dirty="0">
                <a:solidFill>
                  <a:srgbClr val="FFFF00"/>
                </a:solidFill>
                <a:latin typeface="Calibri"/>
              </a:rPr>
              <a:t>, séc. V a.C.:  </a:t>
            </a:r>
            <a:r>
              <a:rPr lang="pt-BR" sz="2400" dirty="0" err="1">
                <a:solidFill>
                  <a:srgbClr val="FFFF00"/>
                </a:solidFill>
                <a:latin typeface="Calibri"/>
              </a:rPr>
              <a:t>A-Tomos</a:t>
            </a:r>
            <a:r>
              <a:rPr lang="pt-BR" sz="1800" dirty="0">
                <a:solidFill>
                  <a:srgbClr val="FFFF00"/>
                </a:solidFill>
                <a:latin typeface="Calibri"/>
              </a:rPr>
              <a:t>(*)</a:t>
            </a:r>
            <a:r>
              <a:rPr lang="pt-BR" sz="2400" dirty="0">
                <a:solidFill>
                  <a:srgbClr val="FFFF00"/>
                </a:solidFill>
                <a:latin typeface="Calibri"/>
              </a:rPr>
              <a:t> </a:t>
            </a:r>
          </a:p>
        </p:txBody>
      </p:sp>
      <p:pic>
        <p:nvPicPr>
          <p:cNvPr id="16" name="Imagem 1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625"/>
          <a:stretch/>
        </p:blipFill>
        <p:spPr>
          <a:xfrm>
            <a:off x="465129" y="121683"/>
            <a:ext cx="2141496" cy="2455545"/>
          </a:xfrm>
          <a:prstGeom prst="rect">
            <a:avLst/>
          </a:prstGeom>
        </p:spPr>
      </p:pic>
      <p:pic>
        <p:nvPicPr>
          <p:cNvPr id="17" name="Imagem 1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7"/>
          <a:stretch/>
        </p:blipFill>
        <p:spPr>
          <a:xfrm>
            <a:off x="446556" y="2703791"/>
            <a:ext cx="1006037" cy="1450417"/>
          </a:xfrm>
          <a:prstGeom prst="rect">
            <a:avLst/>
          </a:prstGeom>
        </p:spPr>
      </p:pic>
      <p:pic>
        <p:nvPicPr>
          <p:cNvPr id="18" name="Imagem 1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08" t="10803" r="12397" b="15094"/>
          <a:stretch/>
        </p:blipFill>
        <p:spPr>
          <a:xfrm>
            <a:off x="1520189" y="2703791"/>
            <a:ext cx="1032226" cy="1450417"/>
          </a:xfrm>
          <a:prstGeom prst="rect">
            <a:avLst/>
          </a:prstGeom>
        </p:spPr>
      </p:pic>
      <p:pic>
        <p:nvPicPr>
          <p:cNvPr id="19" name="Imagem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340" y="4263968"/>
            <a:ext cx="1248197" cy="1914710"/>
          </a:xfrm>
          <a:prstGeom prst="rect">
            <a:avLst/>
          </a:prstGeom>
        </p:spPr>
      </p:pic>
      <p:pic>
        <p:nvPicPr>
          <p:cNvPr id="20" name="Imagem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876" y="4280771"/>
            <a:ext cx="1248563" cy="1484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89px-Alchemist's_Laboratory,_Heinrich_Khunrath,_Amphitheatrum_sapientiae_aeternae,_1595_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" y="473"/>
            <a:ext cx="5643602" cy="5749001"/>
          </a:xfrm>
          <a:prstGeom prst="rect">
            <a:avLst/>
          </a:prstGeom>
        </p:spPr>
      </p:pic>
      <p:pic>
        <p:nvPicPr>
          <p:cNvPr id="3" name="Picture 2" descr="alquimia simbolo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94709" y="3530601"/>
            <a:ext cx="4139775" cy="33274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378" y="455464"/>
            <a:ext cx="3428622" cy="1384986"/>
          </a:xfrm>
          <a:prstGeom prst="rect">
            <a:avLst/>
          </a:prstGeom>
          <a:solidFill>
            <a:srgbClr val="000000">
              <a:alpha val="29000"/>
            </a:srgbClr>
          </a:solidFill>
        </p:spPr>
        <p:txBody>
          <a:bodyPr wrap="square" lIns="91436" tIns="45716" rIns="91436" bIns="45716" rtlCol="0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solidFill>
                  <a:srgbClr val="FFFF00"/>
                </a:solidFill>
                <a:latin typeface="Calibri"/>
              </a:rPr>
              <a:t>Idade média, Europa:</a:t>
            </a:r>
          </a:p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endParaRPr lang="pt-BR" sz="2800" dirty="0">
              <a:solidFill>
                <a:srgbClr val="FFFF00"/>
              </a:solidFill>
              <a:latin typeface="Calibri"/>
            </a:endParaRPr>
          </a:p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solidFill>
                  <a:srgbClr val="FFFF00"/>
                </a:solidFill>
                <a:latin typeface="Calibri"/>
              </a:rPr>
              <a:t>    EXPERIMENTAÇÃO!</a:t>
            </a:r>
            <a:endParaRPr lang="pt-BR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496" y="6453336"/>
            <a:ext cx="21621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600" dirty="0">
                <a:solidFill>
                  <a:srgbClr val="FFFF00"/>
                </a:solidFill>
                <a:latin typeface="Calibri"/>
                <a:cs typeface="Calibri"/>
              </a:rPr>
              <a:t>(</a:t>
            </a:r>
            <a:r>
              <a:rPr lang="pt-BR" sz="1600" dirty="0" err="1">
                <a:solidFill>
                  <a:srgbClr val="FFFF00"/>
                </a:solidFill>
                <a:latin typeface="Calibri"/>
                <a:cs typeface="Calibri"/>
              </a:rPr>
              <a:t>c</a:t>
            </a:r>
            <a:r>
              <a:rPr lang="pt-BR" sz="1600" dirty="0">
                <a:solidFill>
                  <a:srgbClr val="FFFF00"/>
                </a:solidFill>
                <a:latin typeface="Calibri"/>
                <a:cs typeface="Calibri"/>
              </a:rPr>
              <a:t>)2013 Gaspar Barreira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59488" y="6453336"/>
            <a:ext cx="1905000" cy="457200"/>
          </a:xfrm>
          <a:noFill/>
        </p:spPr>
        <p:txBody>
          <a:bodyPr/>
          <a:lstStyle/>
          <a:p>
            <a:fld id="{F3E12617-8652-9144-A0FA-96CB5318190B}" type="slidenum">
              <a:rPr lang="en-GB" smtClean="0">
                <a:solidFill>
                  <a:prstClr val="black"/>
                </a:solidFill>
                <a:latin typeface="Calibri"/>
              </a:rPr>
              <a:pPr/>
              <a:t>11</a:t>
            </a:fld>
            <a:r>
              <a:rPr lang="mr-IN" dirty="0">
                <a:solidFill>
                  <a:prstClr val="black"/>
                </a:solidFill>
                <a:latin typeface="Calibri"/>
              </a:rPr>
              <a:t>/45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715378" y="2756069"/>
            <a:ext cx="30736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00"/>
                </a:solidFill>
                <a:latin typeface="Calibri"/>
              </a:rPr>
              <a:t>Laboratório de Alquimista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896" y="113534"/>
            <a:ext cx="3321992" cy="584767"/>
          </a:xfrm>
          <a:prstGeom prst="rect">
            <a:avLst/>
          </a:prstGeom>
          <a:solidFill>
            <a:srgbClr val="000000">
              <a:alpha val="29000"/>
            </a:srgbClr>
          </a:solidFill>
        </p:spPr>
        <p:txBody>
          <a:bodyPr wrap="square" lIns="91436" tIns="45716" rIns="91436" bIns="45716" rtlCol="0">
            <a:spAutoFit/>
          </a:bodyPr>
          <a:lstStyle/>
          <a:p>
            <a:pPr marL="0" marR="0" lvl="0" indent="0" algn="l" defTabSz="4571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Uma REVOLUÇÃO!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59488" y="6453336"/>
            <a:ext cx="1905000" cy="457200"/>
          </a:xfrm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3E12617-8652-9144-A0FA-96CB5318190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r>
              <a:rPr kumimoji="0" lang="mr-IN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Mangal" panose="02040503050203030202" pitchFamily="18" charset="0"/>
              </a:rPr>
              <a:t>/45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" name="Picture 3" descr="COPERNICO_NICOLAS">
            <a:extLst>
              <a:ext uri="{FF2B5EF4-FFF2-40B4-BE49-F238E27FC236}">
                <a16:creationId xmlns:a16="http://schemas.microsoft.com/office/drawing/2014/main" id="{2E442D20-AF53-2E44-AA1C-51DDD4C68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7" b="9387"/>
          <a:stretch>
            <a:fillRect/>
          </a:stretch>
        </p:blipFill>
        <p:spPr bwMode="auto">
          <a:xfrm>
            <a:off x="6858328" y="107380"/>
            <a:ext cx="2169215" cy="24199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de_revolutionibus_orbium_coelestium">
            <a:extLst>
              <a:ext uri="{FF2B5EF4-FFF2-40B4-BE49-F238E27FC236}">
                <a16:creationId xmlns:a16="http://schemas.microsoft.com/office/drawing/2014/main" id="{FF5302E9-D489-914E-8087-B97BC67032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329" y="2636912"/>
            <a:ext cx="2171122" cy="3654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Box 6">
            <a:extLst>
              <a:ext uri="{FF2B5EF4-FFF2-40B4-BE49-F238E27FC236}">
                <a16:creationId xmlns:a16="http://schemas.microsoft.com/office/drawing/2014/main" id="{39780DF5-3995-8748-9B81-369F5DCDE4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4713" y="6016327"/>
            <a:ext cx="21145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ＭＳ Ｐゴシック" charset="0"/>
                <a:cs typeface="+mn-cs"/>
              </a:rPr>
              <a:t>Sobre a </a:t>
            </a:r>
            <a:r>
              <a:rPr kumimoji="0" lang="pt-PT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ＭＳ Ｐゴシック" charset="0"/>
                <a:cs typeface="+mn-cs"/>
              </a:rPr>
              <a:t>revolução</a:t>
            </a:r>
            <a:r>
              <a:rPr kumimoji="0" lang="pt-PT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ＭＳ Ｐゴシック" charset="0"/>
                <a:cs typeface="+mn-cs"/>
              </a:rPr>
              <a:t> das </a:t>
            </a:r>
            <a:br>
              <a:rPr kumimoji="0" lang="pt-PT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ＭＳ Ｐゴシック" charset="0"/>
                <a:cs typeface="+mn-cs"/>
              </a:rPr>
            </a:br>
            <a:r>
              <a:rPr kumimoji="0" lang="pt-PT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charset="0"/>
                <a:ea typeface="ＭＳ Ｐゴシック" charset="0"/>
                <a:cs typeface="+mn-cs"/>
              </a:rPr>
              <a:t>órbitas celestiais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D0CF4212-943A-FF48-80EA-8C578CC69194}"/>
              </a:ext>
            </a:extLst>
          </p:cNvPr>
          <p:cNvSpPr txBox="1"/>
          <p:nvPr/>
        </p:nvSpPr>
        <p:spPr>
          <a:xfrm>
            <a:off x="3550636" y="142971"/>
            <a:ext cx="4721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COPERNICUS (1473–1543)</a:t>
            </a:r>
          </a:p>
        </p:txBody>
      </p:sp>
      <p:pic>
        <p:nvPicPr>
          <p:cNvPr id="12" name="Picture 4" descr="copernicus">
            <a:extLst>
              <a:ext uri="{FF2B5EF4-FFF2-40B4-BE49-F238E27FC236}">
                <a16:creationId xmlns:a16="http://schemas.microsoft.com/office/drawing/2014/main" id="{21A222E5-9845-E041-9DF3-FE4EE0687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2" t="2988" r="3682" b="2309"/>
          <a:stretch>
            <a:fillRect/>
          </a:stretch>
        </p:blipFill>
        <p:spPr bwMode="auto">
          <a:xfrm>
            <a:off x="251520" y="764704"/>
            <a:ext cx="6011862" cy="5868988"/>
          </a:xfrm>
          <a:prstGeom prst="rect">
            <a:avLst/>
          </a:prstGeom>
          <a:solidFill>
            <a:srgbClr val="D8CBBD">
              <a:alpha val="82353"/>
            </a:srgbClr>
          </a:solidFill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8B96665-988F-024C-AFB1-15F667493511}"/>
              </a:ext>
            </a:extLst>
          </p:cNvPr>
          <p:cNvGrpSpPr/>
          <p:nvPr/>
        </p:nvGrpSpPr>
        <p:grpSpPr>
          <a:xfrm>
            <a:off x="4377506" y="3841233"/>
            <a:ext cx="2426742" cy="2782069"/>
            <a:chOff x="4377506" y="3841233"/>
            <a:chExt cx="2426742" cy="2782069"/>
          </a:xfrm>
        </p:grpSpPr>
        <p:pic>
          <p:nvPicPr>
            <p:cNvPr id="13" name="Picture 3" descr="tycho">
              <a:extLst>
                <a:ext uri="{FF2B5EF4-FFF2-40B4-BE49-F238E27FC236}">
                  <a16:creationId xmlns:a16="http://schemas.microsoft.com/office/drawing/2014/main" id="{D3564627-7BFD-014A-B480-6DDE70C43D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7506" y="3841233"/>
              <a:ext cx="2426741" cy="27820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43130BF1-2945-AE4D-9F21-90D6299C843E}"/>
                </a:ext>
              </a:extLst>
            </p:cNvPr>
            <p:cNvSpPr txBox="1"/>
            <p:nvPr/>
          </p:nvSpPr>
          <p:spPr>
            <a:xfrm>
              <a:off x="4398140" y="5517232"/>
              <a:ext cx="2406108" cy="1016753"/>
            </a:xfrm>
            <a:prstGeom prst="rect">
              <a:avLst/>
            </a:prstGeom>
            <a:solidFill>
              <a:srgbClr val="FDEADA">
                <a:alpha val="50196"/>
              </a:srgbClr>
            </a:solidFill>
          </p:spPr>
          <p:txBody>
            <a:bodyPr wrap="none" lIns="0" tIns="46800" rIns="0" rtlCol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20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Tycho</a:t>
              </a:r>
              <a:r>
                <a:rPr kumimoji="0" lang="pt-P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pt-PT" sz="20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Brahe</a:t>
              </a:r>
              <a:r>
                <a:rPr kumimoji="0" lang="pt-P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br>
                <a:rPr kumimoji="0" lang="pt-P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(1546–1601)</a:t>
              </a:r>
              <a:br>
                <a:rPr kumimoji="0" lang="pt-P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20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Observação!Dados</a:t>
              </a:r>
              <a:r>
                <a:rPr kumimoji="0" lang="pt-PT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! </a:t>
              </a:r>
            </a:p>
          </p:txBody>
        </p:sp>
      </p:grp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6D9EBA07-3FBC-8449-996B-61965F99A924}"/>
              </a:ext>
            </a:extLst>
          </p:cNvPr>
          <p:cNvSpPr txBox="1">
            <a:spLocks/>
          </p:cNvSpPr>
          <p:nvPr/>
        </p:nvSpPr>
        <p:spPr bwMode="auto">
          <a:xfrm>
            <a:off x="7203504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3E12617-8652-9144-A0FA-96CB5318190B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r>
              <a:rPr kumimoji="0" lang="mr-IN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Mangal" panose="02040503050203030202" pitchFamily="18" charset="0"/>
              </a:rPr>
              <a:t>/45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073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35899" y="153455"/>
            <a:ext cx="5328633" cy="954099"/>
          </a:xfrm>
          <a:prstGeom prst="rect">
            <a:avLst/>
          </a:prstGeom>
          <a:solidFill>
            <a:srgbClr val="000000">
              <a:alpha val="29000"/>
            </a:srgbClr>
          </a:solidFill>
        </p:spPr>
        <p:txBody>
          <a:bodyPr wrap="square" lIns="91436" tIns="45716" rIns="91436" bIns="45716" rtlCol="0">
            <a:spAutoFit/>
          </a:bodyPr>
          <a:lstStyle/>
          <a:p>
            <a:pPr algn="r"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solidFill>
                  <a:srgbClr val="FFFF00"/>
                </a:solidFill>
                <a:latin typeface="Calibri"/>
              </a:rPr>
              <a:t>Idade moderna, Europa:</a:t>
            </a:r>
          </a:p>
          <a:p>
            <a:pPr algn="r"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solidFill>
                  <a:srgbClr val="FFFF00"/>
                </a:solidFill>
                <a:latin typeface="Calibri"/>
              </a:rPr>
              <a:t>EXPERIMENTAÇÃO      TEORIA!</a:t>
            </a:r>
            <a:endParaRPr lang="pt-BR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59488" y="6453336"/>
            <a:ext cx="1905000" cy="457200"/>
          </a:xfrm>
          <a:noFill/>
        </p:spPr>
        <p:txBody>
          <a:bodyPr/>
          <a:lstStyle/>
          <a:p>
            <a:fld id="{F3E12617-8652-9144-A0FA-96CB5318190B}" type="slidenum">
              <a:rPr lang="en-GB" smtClean="0">
                <a:solidFill>
                  <a:prstClr val="black"/>
                </a:solidFill>
                <a:latin typeface="Calibri"/>
              </a:rPr>
              <a:pPr/>
              <a:t>13</a:t>
            </a:fld>
            <a:r>
              <a:rPr lang="mr-IN" dirty="0">
                <a:solidFill>
                  <a:prstClr val="black"/>
                </a:solidFill>
                <a:latin typeface="Calibri"/>
              </a:rPr>
              <a:t>/45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" name="Picture 7" descr="KeplerJohann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85" y="254435"/>
            <a:ext cx="3282462" cy="171498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878578" y="1384213"/>
            <a:ext cx="1716072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 err="1">
                <a:solidFill>
                  <a:prstClr val="white"/>
                </a:solidFill>
                <a:latin typeface="Calibri"/>
              </a:rPr>
              <a:t>Johannes</a:t>
            </a:r>
            <a:r>
              <a:rPr lang="pt-BR" sz="1800" dirty="0">
                <a:solidFill>
                  <a:prstClr val="white"/>
                </a:solidFill>
                <a:latin typeface="Calibri"/>
              </a:rPr>
              <a:t> Kepler</a:t>
            </a:r>
            <a:br>
              <a:rPr lang="pt-BR" sz="1800" dirty="0">
                <a:solidFill>
                  <a:prstClr val="white"/>
                </a:solidFill>
                <a:latin typeface="Calibri"/>
              </a:rPr>
            </a:br>
            <a:r>
              <a:rPr lang="pt-BR" sz="1400" dirty="0">
                <a:solidFill>
                  <a:prstClr val="white"/>
                </a:solidFill>
                <a:latin typeface="Calibri"/>
              </a:rPr>
              <a:t>(1571-1630)</a:t>
            </a:r>
          </a:p>
        </p:txBody>
      </p:sp>
      <p:pic>
        <p:nvPicPr>
          <p:cNvPr id="10" name="Picture 9" descr="galileu2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4" r="3003"/>
          <a:stretch/>
        </p:blipFill>
        <p:spPr>
          <a:xfrm>
            <a:off x="199295" y="2006600"/>
            <a:ext cx="3470030" cy="287164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73105" y="2138242"/>
            <a:ext cx="1471489" cy="58477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 err="1">
                <a:solidFill>
                  <a:prstClr val="white"/>
                </a:solidFill>
                <a:latin typeface="Calibri"/>
              </a:rPr>
              <a:t>Galileo</a:t>
            </a:r>
            <a:r>
              <a:rPr lang="pt-BR" sz="1800" dirty="0">
                <a:solidFill>
                  <a:prstClr val="white"/>
                </a:solidFill>
                <a:latin typeface="Calibri"/>
              </a:rPr>
              <a:t> Galilei</a:t>
            </a:r>
            <a:br>
              <a:rPr lang="pt-BR" sz="1800" dirty="0">
                <a:solidFill>
                  <a:prstClr val="white"/>
                </a:solidFill>
                <a:latin typeface="Calibri"/>
              </a:rPr>
            </a:br>
            <a:r>
              <a:rPr lang="pt-BR" sz="1400" dirty="0">
                <a:solidFill>
                  <a:prstClr val="white"/>
                </a:solidFill>
                <a:latin typeface="Calibri"/>
              </a:rPr>
              <a:t>(1564-1642)</a:t>
            </a:r>
          </a:p>
        </p:txBody>
      </p:sp>
      <p:pic>
        <p:nvPicPr>
          <p:cNvPr id="12" name="Picture 11" descr="newton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930" y="4252165"/>
            <a:ext cx="3357144" cy="2519543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338779" y="6141882"/>
            <a:ext cx="1453230" cy="58477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prstClr val="white"/>
                </a:solidFill>
                <a:latin typeface="Calibri"/>
              </a:rPr>
              <a:t>Isaac Newton</a:t>
            </a:r>
            <a:br>
              <a:rPr lang="pt-BR" sz="1800" dirty="0">
                <a:solidFill>
                  <a:prstClr val="white"/>
                </a:solidFill>
                <a:latin typeface="Calibri"/>
              </a:rPr>
            </a:br>
            <a:r>
              <a:rPr lang="pt-BR" sz="1400" dirty="0">
                <a:solidFill>
                  <a:prstClr val="white"/>
                </a:solidFill>
                <a:latin typeface="Calibri"/>
              </a:rPr>
              <a:t>(1642-1727)</a:t>
            </a:r>
          </a:p>
        </p:txBody>
      </p:sp>
      <p:pic>
        <p:nvPicPr>
          <p:cNvPr id="16" name="Picture 15" descr="Newton_Principia_1687_Coverpage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95" t="9255" r="7820" b="13437"/>
          <a:stretch/>
        </p:blipFill>
        <p:spPr>
          <a:xfrm>
            <a:off x="5367922" y="1278569"/>
            <a:ext cx="3660188" cy="5047767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7198016" y="668548"/>
            <a:ext cx="5423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solidFill>
                  <a:srgbClr val="FFFF00"/>
                </a:solidFill>
                <a:latin typeface="Calibri"/>
              </a:rPr>
              <a:t>&lt;=</a:t>
            </a:r>
            <a:endParaRPr lang="pt-BR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198016" y="482394"/>
            <a:ext cx="5423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solidFill>
                  <a:srgbClr val="FFFF00"/>
                </a:solidFill>
                <a:latin typeface="Calibri"/>
              </a:rPr>
              <a:t>=&gt;</a:t>
            </a:r>
            <a:endParaRPr lang="pt-BR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9" name="Picture 18" descr="Newtons-gravity-law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1" t="16717" r="20652" b="44776"/>
          <a:stretch/>
        </p:blipFill>
        <p:spPr>
          <a:xfrm rot="20396347">
            <a:off x="4811829" y="3973793"/>
            <a:ext cx="1880880" cy="864648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419872" y="1574895"/>
            <a:ext cx="183546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3200" b="1" dirty="0">
                <a:solidFill>
                  <a:srgbClr val="FFFFFF"/>
                </a:solidFill>
                <a:latin typeface="Calibri"/>
              </a:rPr>
              <a:t>Física!:</a:t>
            </a:r>
          </a:p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dirty="0">
                <a:solidFill>
                  <a:srgbClr val="FFFFFF"/>
                </a:solidFill>
                <a:latin typeface="Calibri"/>
              </a:rPr>
              <a:t>Princípios </a:t>
            </a:r>
            <a:br>
              <a:rPr lang="pt-BR" dirty="0">
                <a:solidFill>
                  <a:srgbClr val="FFFFFF"/>
                </a:solidFill>
                <a:latin typeface="Calibri"/>
              </a:rPr>
            </a:br>
            <a:r>
              <a:rPr lang="pt-BR" dirty="0">
                <a:solidFill>
                  <a:srgbClr val="FFFFFF"/>
                </a:solidFill>
                <a:latin typeface="Calibri"/>
              </a:rPr>
              <a:t>Matemáticos</a:t>
            </a:r>
          </a:p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dirty="0">
                <a:solidFill>
                  <a:srgbClr val="FFFFFF"/>
                </a:solidFill>
                <a:latin typeface="Calibri"/>
              </a:rPr>
              <a:t>da Filosofia</a:t>
            </a:r>
          </a:p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dirty="0">
                <a:solidFill>
                  <a:srgbClr val="FFFFFF"/>
                </a:solidFill>
                <a:latin typeface="Calibri"/>
              </a:rPr>
              <a:t>da Natureza!</a:t>
            </a:r>
          </a:p>
        </p:txBody>
      </p:sp>
      <p:sp>
        <p:nvSpPr>
          <p:cNvPr id="21" name="Slide Number Placeholder 4"/>
          <p:cNvSpPr txBox="1">
            <a:spLocks/>
          </p:cNvSpPr>
          <p:nvPr/>
        </p:nvSpPr>
        <p:spPr>
          <a:xfrm>
            <a:off x="7200165" y="6326336"/>
            <a:ext cx="1905000" cy="457200"/>
          </a:xfrm>
          <a:prstGeom prst="rect">
            <a:avLst/>
          </a:prstGeom>
          <a:noFill/>
        </p:spPr>
        <p:txBody>
          <a:bodyPr vert="horz" lIns="91436" tIns="45716" rIns="91436" bIns="45716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F3E12617-8652-9144-A0FA-96CB5318190B}" type="slidenum">
              <a:rPr lang="en-GB" smtClean="0">
                <a:solidFill>
                  <a:prstClr val="black"/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13</a:t>
            </a:fld>
            <a:r>
              <a:rPr lang="mr-IN" dirty="0">
                <a:solidFill>
                  <a:prstClr val="black"/>
                </a:solidFill>
                <a:latin typeface="Calibri"/>
              </a:rPr>
              <a:t>/45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2" t="8386" r="22579" b="39984"/>
          <a:stretch/>
        </p:blipFill>
        <p:spPr>
          <a:xfrm>
            <a:off x="195112" y="3802451"/>
            <a:ext cx="1822745" cy="1988449"/>
          </a:xfrm>
          <a:prstGeom prst="rect">
            <a:avLst/>
          </a:prstGeom>
        </p:spPr>
      </p:pic>
      <p:sp>
        <p:nvSpPr>
          <p:cNvPr id="22" name="TextBox 14"/>
          <p:cNvSpPr txBox="1"/>
          <p:nvPr/>
        </p:nvSpPr>
        <p:spPr>
          <a:xfrm>
            <a:off x="197071" y="5140823"/>
            <a:ext cx="17088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 err="1">
                <a:solidFill>
                  <a:prstClr val="white"/>
                </a:solidFill>
                <a:latin typeface="Calibri"/>
              </a:rPr>
              <a:t>Ren</a:t>
            </a:r>
            <a:r>
              <a:rPr lang="pt-PT" sz="1800" dirty="0">
                <a:solidFill>
                  <a:prstClr val="white"/>
                </a:solidFill>
                <a:latin typeface="Calibri"/>
              </a:rPr>
              <a:t>é 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1800" dirty="0">
                <a:solidFill>
                  <a:prstClr val="white"/>
                </a:solidFill>
                <a:latin typeface="Calibri"/>
              </a:rPr>
              <a:t>Descartes </a:t>
            </a:r>
          </a:p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1800" dirty="0">
                <a:solidFill>
                  <a:prstClr val="white"/>
                </a:solidFill>
                <a:latin typeface="Calibri"/>
              </a:rPr>
              <a:t>       </a:t>
            </a:r>
            <a:r>
              <a:rPr lang="pt-PT" sz="1400" dirty="0">
                <a:solidFill>
                  <a:prstClr val="white"/>
                </a:solidFill>
                <a:latin typeface="Calibri"/>
              </a:rPr>
              <a:t>(1596-1650)</a:t>
            </a:r>
            <a:endParaRPr lang="pt-BR" sz="1100" dirty="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3" name="Picture 12" descr="Newtons_apple_tree.jpg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39" b="10998"/>
          <a:stretch/>
        </p:blipFill>
        <p:spPr>
          <a:xfrm>
            <a:off x="4659515" y="5656503"/>
            <a:ext cx="1848225" cy="1115205"/>
          </a:xfrm>
          <a:prstGeom prst="rect">
            <a:avLst/>
          </a:prstGeom>
        </p:spPr>
      </p:pic>
      <p:sp>
        <p:nvSpPr>
          <p:cNvPr id="3" name="CaixaDeTexto 2"/>
          <p:cNvSpPr txBox="1"/>
          <p:nvPr/>
        </p:nvSpPr>
        <p:spPr>
          <a:xfrm rot="16200000">
            <a:off x="-77449" y="6064366"/>
            <a:ext cx="9140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i="1" dirty="0">
                <a:solidFill>
                  <a:schemeClr val="bg1"/>
                </a:solidFill>
              </a:rPr>
              <a:t>cogito</a:t>
            </a:r>
          </a:p>
        </p:txBody>
      </p:sp>
      <p:sp>
        <p:nvSpPr>
          <p:cNvPr id="23" name="CaixaDeTexto 22"/>
          <p:cNvSpPr txBox="1"/>
          <p:nvPr/>
        </p:nvSpPr>
        <p:spPr>
          <a:xfrm>
            <a:off x="419024" y="6337832"/>
            <a:ext cx="1253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i="1" dirty="0">
                <a:solidFill>
                  <a:schemeClr val="bg1"/>
                </a:solidFill>
              </a:rPr>
              <a:t>ergo sum</a:t>
            </a:r>
          </a:p>
        </p:txBody>
      </p:sp>
      <p:sp>
        <p:nvSpPr>
          <p:cNvPr id="24" name="Slide Number Placeholder 4">
            <a:extLst>
              <a:ext uri="{FF2B5EF4-FFF2-40B4-BE49-F238E27FC236}">
                <a16:creationId xmlns:a16="http://schemas.microsoft.com/office/drawing/2014/main" id="{C849B1C7-6CED-56C8-3A17-F2F74EC203C5}"/>
              </a:ext>
            </a:extLst>
          </p:cNvPr>
          <p:cNvSpPr txBox="1">
            <a:spLocks/>
          </p:cNvSpPr>
          <p:nvPr/>
        </p:nvSpPr>
        <p:spPr bwMode="auto">
          <a:xfrm>
            <a:off x="7203504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3E12617-8652-9144-A0FA-96CB5318190B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r>
              <a:rPr kumimoji="0" lang="mr-IN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Mangal" panose="02040503050203030202" pitchFamily="18" charset="0"/>
              </a:rPr>
              <a:t>/45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870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5" grpId="0" animBg="1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3E12617-8652-9144-A0FA-96CB5318190B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r>
              <a:rPr kumimoji="0" lang="mr-IN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/45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pic>
        <p:nvPicPr>
          <p:cNvPr id="37892" name="Picture 8" descr="Mendelee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2800" y="2591091"/>
            <a:ext cx="5334000" cy="329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4" name="Text Box 4"/>
          <p:cNvSpPr txBox="1">
            <a:spLocks noChangeArrowheads="1"/>
          </p:cNvSpPr>
          <p:nvPr/>
        </p:nvSpPr>
        <p:spPr bwMode="auto">
          <a:xfrm>
            <a:off x="1219201" y="1295691"/>
            <a:ext cx="693420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Somos feitos de quê ?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pic>
        <p:nvPicPr>
          <p:cNvPr id="37895" name="Picture 5" descr="logo-leonardo"/>
          <p:cNvPicPr>
            <a:picLocks noChangeAspect="1" noChangeArrowheads="1"/>
          </p:cNvPicPr>
          <p:nvPr/>
        </p:nvPicPr>
        <p:blipFill>
          <a:blip r:embed="rId3"/>
          <a:srcRect l="80380" t="-1245"/>
          <a:stretch>
            <a:fillRect/>
          </a:stretch>
        </p:blipFill>
        <p:spPr bwMode="auto">
          <a:xfrm>
            <a:off x="25402" y="838201"/>
            <a:ext cx="12700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6" name="Text Box 6"/>
          <p:cNvSpPr txBox="1">
            <a:spLocks noChangeArrowheads="1"/>
          </p:cNvSpPr>
          <p:nvPr/>
        </p:nvSpPr>
        <p:spPr bwMode="auto">
          <a:xfrm>
            <a:off x="1371601" y="1752604"/>
            <a:ext cx="762000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Substâncias como </a:t>
            </a:r>
            <a:r>
              <a:rPr kumimoji="0" lang="pt-PT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água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 proteínas, gorduras, açúcares, sais, ...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sp>
        <p:nvSpPr>
          <p:cNvPr id="37899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6 de julho</a:t>
            </a:r>
            <a:br>
              <a:rPr kumimoji="0" lang="pt-PT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is-IS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2026</a:t>
            </a:r>
            <a:endParaRPr kumimoji="0" lang="pt-PT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32646" y="5838218"/>
            <a:ext cx="2844021" cy="400108"/>
          </a:xfrm>
          <a:prstGeom prst="rect">
            <a:avLst/>
          </a:prstGeom>
          <a:noFill/>
        </p:spPr>
        <p:txBody>
          <a:bodyPr wrap="none" lIns="91439" tIns="45719" rIns="91439" bIns="45719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©1869 Dmitri Mendeleev</a:t>
            </a:r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24600"/>
            <a:ext cx="3429000" cy="457200"/>
          </a:xfrm>
          <a:noFill/>
        </p:spPr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16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infinito!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 descr="Mendeleev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16632"/>
            <a:ext cx="1644700" cy="1688475"/>
          </a:xfrm>
          <a:prstGeom prst="rect">
            <a:avLst/>
          </a:prstGeom>
        </p:spPr>
      </p:pic>
      <p:sp>
        <p:nvSpPr>
          <p:cNvPr id="37897" name="Text Box 7"/>
          <p:cNvSpPr txBox="1">
            <a:spLocks noChangeArrowheads="1"/>
          </p:cNvSpPr>
          <p:nvPr/>
        </p:nvSpPr>
        <p:spPr bwMode="auto">
          <a:xfrm>
            <a:off x="1371601" y="2133600"/>
            <a:ext cx="7620000" cy="378564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                           Constituídos por elementos (átomos) como 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Hidrogénio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Cálcio,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Ferro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 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C0C0C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Carbono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00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Azoto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33CC33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Oxigénio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Cloro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[Hélio],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e outros 110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elementos ...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D256770A-87D1-664C-96C4-CEDEAE8E897B}"/>
              </a:ext>
            </a:extLst>
          </p:cNvPr>
          <p:cNvGrpSpPr/>
          <p:nvPr/>
        </p:nvGrpSpPr>
        <p:grpSpPr>
          <a:xfrm>
            <a:off x="2" y="2133101"/>
            <a:ext cx="3563888" cy="1827561"/>
            <a:chOff x="2" y="2133101"/>
            <a:chExt cx="3563888" cy="1827561"/>
          </a:xfrm>
        </p:grpSpPr>
        <p:grpSp>
          <p:nvGrpSpPr>
            <p:cNvPr id="4" name="Group 3"/>
            <p:cNvGrpSpPr/>
            <p:nvPr/>
          </p:nvGrpSpPr>
          <p:grpSpPr>
            <a:xfrm>
              <a:off x="2" y="2133101"/>
              <a:ext cx="3563888" cy="1827561"/>
              <a:chOff x="0" y="2132857"/>
              <a:chExt cx="3563888" cy="1827561"/>
            </a:xfrm>
          </p:grpSpPr>
          <p:pic>
            <p:nvPicPr>
              <p:cNvPr id="2" name="Picture 1" descr="WaterMolecule_MgO.jpg"/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3013" t="38389" r="27746" b="40466"/>
              <a:stretch/>
            </p:blipFill>
            <p:spPr>
              <a:xfrm>
                <a:off x="0" y="2492896"/>
                <a:ext cx="1331640" cy="1467522"/>
              </a:xfrm>
              <a:prstGeom prst="rect">
                <a:avLst/>
              </a:prstGeom>
            </p:spPr>
          </p:pic>
          <p:sp>
            <p:nvSpPr>
              <p:cNvPr id="3" name="Oval 2"/>
              <p:cNvSpPr/>
              <p:nvPr/>
            </p:nvSpPr>
            <p:spPr bwMode="auto">
              <a:xfrm rot="1630020">
                <a:off x="326835" y="2663651"/>
                <a:ext cx="792088" cy="1152128"/>
              </a:xfrm>
              <a:prstGeom prst="ellips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 vert="horz" wrap="square" lIns="91439" tIns="45719" rIns="91439" bIns="45719" numCol="1" spcCol="0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391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CC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endParaRPr>
              </a:p>
            </p:txBody>
          </p:sp>
          <p:cxnSp>
            <p:nvCxnSpPr>
              <p:cNvPr id="5" name="Straight Arrow Connector 4"/>
              <p:cNvCxnSpPr/>
              <p:nvPr/>
            </p:nvCxnSpPr>
            <p:spPr bwMode="auto">
              <a:xfrm flipH="1">
                <a:off x="1187624" y="2132857"/>
                <a:ext cx="2376264" cy="720080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sm" len="sm"/>
                <a:tailEnd type="arrow"/>
              </a:ln>
              <a:effectLst/>
            </p:spPr>
          </p:cxnSp>
        </p:grpSp>
        <p:sp>
          <p:nvSpPr>
            <p:cNvPr id="6" name="Retângulo 5"/>
            <p:cNvSpPr/>
            <p:nvPr/>
          </p:nvSpPr>
          <p:spPr>
            <a:xfrm>
              <a:off x="800961" y="2810135"/>
              <a:ext cx="32252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rPr>
                <a:t>H</a:t>
              </a:r>
              <a:endParaRPr kumimoji="0" lang="pt-PT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  <p:sp>
          <p:nvSpPr>
            <p:cNvPr id="20" name="Retângulo 19"/>
            <p:cNvSpPr/>
            <p:nvPr/>
          </p:nvSpPr>
          <p:spPr>
            <a:xfrm>
              <a:off x="492944" y="3383855"/>
              <a:ext cx="32252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400" b="0" i="0" u="none" strike="noStrike" kern="120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rPr>
                <a:t>H</a:t>
              </a:r>
              <a:endParaRPr kumimoji="0" lang="pt-PT" sz="1400" b="0" i="0" u="none" strike="noStrike" kern="1200" cap="none" spc="0" normalizeH="0" baseline="0" noProof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  <p:sp>
          <p:nvSpPr>
            <p:cNvPr id="9" name="Retângulo 8"/>
            <p:cNvSpPr/>
            <p:nvPr/>
          </p:nvSpPr>
          <p:spPr>
            <a:xfrm>
              <a:off x="360312" y="2940100"/>
              <a:ext cx="32733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33CC33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rPr>
                <a:t>O</a:t>
              </a:r>
              <a:endParaRPr kumimoji="0" lang="pt-PT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4927788" y="4279020"/>
            <a:ext cx="415496" cy="307775"/>
          </a:xfrm>
          <a:prstGeom prst="rect">
            <a:avLst/>
          </a:prstGeom>
          <a:noFill/>
        </p:spPr>
        <p:txBody>
          <a:bodyPr wrap="none" lIns="91439" tIns="45719" rIns="91439" bIns="45719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009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Ga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90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25" name="Imagem 24">
            <a:extLst>
              <a:ext uri="{FF2B5EF4-FFF2-40B4-BE49-F238E27FC236}">
                <a16:creationId xmlns:a16="http://schemas.microsoft.com/office/drawing/2014/main" id="{4E7D652B-5730-B04A-8635-0619CE21DA9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120" t="35836" r="7102" b="33117"/>
          <a:stretch/>
        </p:blipFill>
        <p:spPr>
          <a:xfrm>
            <a:off x="3124200" y="3229205"/>
            <a:ext cx="5721768" cy="1639955"/>
          </a:xfrm>
          <a:prstGeom prst="rect">
            <a:avLst/>
          </a:prstGeom>
        </p:spPr>
      </p:pic>
      <p:grpSp>
        <p:nvGrpSpPr>
          <p:cNvPr id="11" name="Agrupar 10">
            <a:extLst>
              <a:ext uri="{FF2B5EF4-FFF2-40B4-BE49-F238E27FC236}">
                <a16:creationId xmlns:a16="http://schemas.microsoft.com/office/drawing/2014/main" id="{087A0988-A798-7A49-BDA3-D116BD9040AA}"/>
              </a:ext>
            </a:extLst>
          </p:cNvPr>
          <p:cNvGrpSpPr/>
          <p:nvPr/>
        </p:nvGrpSpPr>
        <p:grpSpPr>
          <a:xfrm>
            <a:off x="-80260" y="3940561"/>
            <a:ext cx="1608133" cy="923330"/>
            <a:chOff x="-80260" y="3940561"/>
            <a:chExt cx="1608133" cy="923330"/>
          </a:xfrm>
        </p:grpSpPr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id="{1A7D78F7-EAD7-DD42-BC24-2DADCE5420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6120" t="35836" r="7102" b="33117"/>
            <a:stretch/>
          </p:blipFill>
          <p:spPr>
            <a:xfrm>
              <a:off x="2" y="4221088"/>
              <a:ext cx="1385163" cy="397011"/>
            </a:xfrm>
            <a:prstGeom prst="rect">
              <a:avLst/>
            </a:prstGeom>
          </p:spPr>
        </p:pic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0E58A159-E31E-3241-B0CA-3F510ADE1906}"/>
                </a:ext>
              </a:extLst>
            </p:cNvPr>
            <p:cNvSpPr txBox="1"/>
            <p:nvPr/>
          </p:nvSpPr>
          <p:spPr>
            <a:xfrm>
              <a:off x="-80260" y="3940561"/>
              <a:ext cx="160813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1989: foto</a:t>
              </a:r>
              <a:b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b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de átomos </a:t>
              </a:r>
              <a:r>
                <a:rPr kumimoji="0" lang="pt-PT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Xe</a:t>
              </a:r>
              <a:endParaRPr kumimoji="0" lang="pt-PT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FAD1A790-054F-DA46-92EA-DBE21EE05778}"/>
              </a:ext>
            </a:extLst>
          </p:cNvPr>
          <p:cNvGrpSpPr/>
          <p:nvPr/>
        </p:nvGrpSpPr>
        <p:grpSpPr>
          <a:xfrm>
            <a:off x="-30343" y="4943832"/>
            <a:ext cx="1453043" cy="1293480"/>
            <a:chOff x="-30343" y="4943832"/>
            <a:chExt cx="1453043" cy="1293480"/>
          </a:xfrm>
        </p:grpSpPr>
        <p:pic>
          <p:nvPicPr>
            <p:cNvPr id="30" name="Picture 5" descr="atom_Kanji_iron-copper">
              <a:extLst>
                <a:ext uri="{FF2B5EF4-FFF2-40B4-BE49-F238E27FC236}">
                  <a16:creationId xmlns:a16="http://schemas.microsoft.com/office/drawing/2014/main" id="{76FC79F1-3D72-3E4F-82DC-4421D455DC8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/>
            <a:srcRect l="18431" t="6325" r="18376" b="5138"/>
            <a:stretch>
              <a:fillRect/>
            </a:stretch>
          </p:blipFill>
          <p:spPr bwMode="auto">
            <a:xfrm>
              <a:off x="683568" y="4943832"/>
              <a:ext cx="739132" cy="12934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Retângulo 30">
              <a:extLst>
                <a:ext uri="{FF2B5EF4-FFF2-40B4-BE49-F238E27FC236}">
                  <a16:creationId xmlns:a16="http://schemas.microsoft.com/office/drawing/2014/main" id="{13371E8D-A4A7-584B-BE24-174E3B3E7A26}"/>
                </a:ext>
              </a:extLst>
            </p:cNvPr>
            <p:cNvSpPr/>
            <p:nvPr/>
          </p:nvSpPr>
          <p:spPr>
            <a:xfrm>
              <a:off x="-30343" y="4944070"/>
              <a:ext cx="857927" cy="107721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1999: </a:t>
              </a:r>
              <a:b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foto de</a:t>
              </a:r>
              <a:b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átomos</a:t>
              </a:r>
              <a:b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de </a:t>
              </a:r>
              <a:r>
                <a:rPr kumimoji="0" lang="pt-PT" sz="1600" b="0" i="1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Fe</a:t>
              </a:r>
              <a:endParaRPr kumimoji="0" lang="pt-PT" sz="1600" b="0" i="1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</p:grpSp>
      <p:sp>
        <p:nvSpPr>
          <p:cNvPr id="33" name="TextBox 7">
            <a:extLst>
              <a:ext uri="{FF2B5EF4-FFF2-40B4-BE49-F238E27FC236}">
                <a16:creationId xmlns:a16="http://schemas.microsoft.com/office/drawing/2014/main" id="{EC6F4C0D-A649-1147-8960-2E0FD9327065}"/>
              </a:ext>
            </a:extLst>
          </p:cNvPr>
          <p:cNvSpPr txBox="1"/>
          <p:nvPr/>
        </p:nvSpPr>
        <p:spPr>
          <a:xfrm>
            <a:off x="7812360" y="3265829"/>
            <a:ext cx="614269" cy="307775"/>
          </a:xfrm>
          <a:prstGeom prst="rect">
            <a:avLst/>
          </a:prstGeom>
          <a:noFill/>
        </p:spPr>
        <p:txBody>
          <a:bodyPr wrap="none" lIns="91439" tIns="45719" rIns="91439" bIns="45719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009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He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9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=4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000090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7" name="Rectangle 3">
            <a:extLst>
              <a:ext uri="{FF2B5EF4-FFF2-40B4-BE49-F238E27FC236}">
                <a16:creationId xmlns:a16="http://schemas.microsoft.com/office/drawing/2014/main" id="{BA897A4F-91EB-235C-2437-D76CD0E6CE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5pPr>
            <a:lvl6pPr marL="457196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6pPr>
            <a:lvl7pPr marL="914391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7pPr>
            <a:lvl8pPr marL="1371587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8pPr>
            <a:lvl9pPr marL="1828782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4400" b="0" i="0" u="none" strike="noStrike" kern="0" cap="none" spc="0" normalizeH="0" baseline="0" noProof="0">
                <a:ln>
                  <a:noFill/>
                </a:ln>
                <a:solidFill>
                  <a:srgbClr val="FFCC66"/>
                </a:solidFill>
                <a:effectLst/>
                <a:uLnTx/>
                <a:uFillTx/>
                <a:latin typeface="Comic Sans MS"/>
                <a:ea typeface="ＭＳ Ｐゴシック" charset="-128"/>
              </a:rPr>
              <a:t>A Estrutura da Matéria</a:t>
            </a:r>
            <a:endParaRPr kumimoji="0" lang="en-GB" sz="4400" b="0" i="0" u="none" strike="noStrike" kern="0" cap="none" spc="0" normalizeH="0" baseline="0" noProof="0" dirty="0">
              <a:ln>
                <a:noFill/>
              </a:ln>
              <a:solidFill>
                <a:srgbClr val="FFCC66"/>
              </a:solidFill>
              <a:effectLst/>
              <a:uLnTx/>
              <a:uFillTx/>
              <a:latin typeface="Comic Sans MS"/>
              <a:ea typeface="ＭＳ Ｐゴシック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7" grpId="0"/>
      <p:bldP spid="8" grpId="0"/>
      <p:bldP spid="3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3E12617-8652-9144-A0FA-96CB5318190B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r>
              <a:rPr kumimoji="0" lang="mr-IN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/45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sp>
        <p:nvSpPr>
          <p:cNvPr id="37894" name="Text Box 4"/>
          <p:cNvSpPr txBox="1">
            <a:spLocks noChangeArrowheads="1"/>
          </p:cNvSpPr>
          <p:nvPr/>
        </p:nvSpPr>
        <p:spPr bwMode="auto">
          <a:xfrm>
            <a:off x="1219201" y="1295691"/>
            <a:ext cx="693420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Somos feitos de quê ?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pic>
        <p:nvPicPr>
          <p:cNvPr id="37895" name="Picture 5" descr="logo-leonardo"/>
          <p:cNvPicPr>
            <a:picLocks noChangeAspect="1" noChangeArrowheads="1"/>
          </p:cNvPicPr>
          <p:nvPr/>
        </p:nvPicPr>
        <p:blipFill>
          <a:blip r:embed="rId2"/>
          <a:srcRect l="80380" t="-1245"/>
          <a:stretch>
            <a:fillRect/>
          </a:stretch>
        </p:blipFill>
        <p:spPr bwMode="auto">
          <a:xfrm>
            <a:off x="25402" y="838201"/>
            <a:ext cx="12700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6" name="Text Box 6"/>
          <p:cNvSpPr txBox="1">
            <a:spLocks noChangeArrowheads="1"/>
          </p:cNvSpPr>
          <p:nvPr/>
        </p:nvSpPr>
        <p:spPr bwMode="auto">
          <a:xfrm>
            <a:off x="1371601" y="1752604"/>
            <a:ext cx="762000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Substâncias como </a:t>
            </a:r>
            <a:r>
              <a:rPr kumimoji="0" lang="pt-PT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água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 proteínas, gorduras, açúcares, sais, ...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sp>
        <p:nvSpPr>
          <p:cNvPr id="37899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6 de julho</a:t>
            </a:r>
            <a:br>
              <a:rPr kumimoji="0" lang="pt-PT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is-IS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2026</a:t>
            </a:r>
            <a:endParaRPr kumimoji="0" lang="pt-PT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32646" y="5838218"/>
            <a:ext cx="2844021" cy="400108"/>
          </a:xfrm>
          <a:prstGeom prst="rect">
            <a:avLst/>
          </a:prstGeom>
          <a:noFill/>
        </p:spPr>
        <p:txBody>
          <a:bodyPr wrap="none" lIns="91439" tIns="45719" rIns="91439" bIns="45719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©1869 Dmitri Mendeleev</a:t>
            </a:r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24600"/>
            <a:ext cx="3429000" cy="457200"/>
          </a:xfrm>
          <a:noFill/>
        </p:spPr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16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infinito!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897" name="Text Box 7"/>
          <p:cNvSpPr txBox="1">
            <a:spLocks noChangeArrowheads="1"/>
          </p:cNvSpPr>
          <p:nvPr/>
        </p:nvSpPr>
        <p:spPr bwMode="auto">
          <a:xfrm>
            <a:off x="1371601" y="2133600"/>
            <a:ext cx="7620000" cy="378564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                           Constituídos por elementos (átomos) como 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Hidrogénio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Cálcio,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Ferro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 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C0C0C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Carbono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00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Azoto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33CC33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Oxigénio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Cloro</a:t>
            </a: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[Hélio],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e outros 110</a:t>
            </a:r>
            <a:b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</a:b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 elementos ...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pic>
        <p:nvPicPr>
          <p:cNvPr id="18" name="Picture 17" descr="Mendeleev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16632"/>
            <a:ext cx="1644700" cy="1688475"/>
          </a:xfrm>
          <a:prstGeom prst="rect">
            <a:avLst/>
          </a:prstGeom>
        </p:spPr>
      </p:pic>
      <p:grpSp>
        <p:nvGrpSpPr>
          <p:cNvPr id="12" name="Agrupar 11">
            <a:extLst>
              <a:ext uri="{FF2B5EF4-FFF2-40B4-BE49-F238E27FC236}">
                <a16:creationId xmlns:a16="http://schemas.microsoft.com/office/drawing/2014/main" id="{D256770A-87D1-664C-96C4-CEDEAE8E897B}"/>
              </a:ext>
            </a:extLst>
          </p:cNvPr>
          <p:cNvGrpSpPr/>
          <p:nvPr/>
        </p:nvGrpSpPr>
        <p:grpSpPr>
          <a:xfrm>
            <a:off x="2" y="2133101"/>
            <a:ext cx="3563888" cy="1827561"/>
            <a:chOff x="2" y="2133101"/>
            <a:chExt cx="3563888" cy="1827561"/>
          </a:xfrm>
        </p:grpSpPr>
        <p:grpSp>
          <p:nvGrpSpPr>
            <p:cNvPr id="4" name="Group 3"/>
            <p:cNvGrpSpPr/>
            <p:nvPr/>
          </p:nvGrpSpPr>
          <p:grpSpPr>
            <a:xfrm>
              <a:off x="2" y="2133101"/>
              <a:ext cx="3563888" cy="1827561"/>
              <a:chOff x="0" y="2132857"/>
              <a:chExt cx="3563888" cy="1827561"/>
            </a:xfrm>
          </p:grpSpPr>
          <p:pic>
            <p:nvPicPr>
              <p:cNvPr id="2" name="Picture 1" descr="WaterMolecule_MgO.jpg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3013" t="38389" r="27746" b="40466"/>
              <a:stretch/>
            </p:blipFill>
            <p:spPr>
              <a:xfrm>
                <a:off x="0" y="2492896"/>
                <a:ext cx="1331640" cy="1467522"/>
              </a:xfrm>
              <a:prstGeom prst="rect">
                <a:avLst/>
              </a:prstGeom>
            </p:spPr>
          </p:pic>
          <p:sp>
            <p:nvSpPr>
              <p:cNvPr id="3" name="Oval 2"/>
              <p:cNvSpPr/>
              <p:nvPr/>
            </p:nvSpPr>
            <p:spPr bwMode="auto">
              <a:xfrm rot="1630020">
                <a:off x="326835" y="2663651"/>
                <a:ext cx="792088" cy="1152128"/>
              </a:xfrm>
              <a:prstGeom prst="ellips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 vert="horz" wrap="square" lIns="91439" tIns="45719" rIns="91439" bIns="45719" numCol="1" spcCol="0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391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CC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endParaRPr>
              </a:p>
            </p:txBody>
          </p:sp>
          <p:cxnSp>
            <p:nvCxnSpPr>
              <p:cNvPr id="5" name="Straight Arrow Connector 4"/>
              <p:cNvCxnSpPr/>
              <p:nvPr/>
            </p:nvCxnSpPr>
            <p:spPr bwMode="auto">
              <a:xfrm flipH="1">
                <a:off x="1187624" y="2132857"/>
                <a:ext cx="2376264" cy="720080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sm" len="sm"/>
                <a:tailEnd type="arrow"/>
              </a:ln>
              <a:effectLst/>
            </p:spPr>
          </p:cxnSp>
        </p:grpSp>
        <p:sp>
          <p:nvSpPr>
            <p:cNvPr id="6" name="Retângulo 5"/>
            <p:cNvSpPr/>
            <p:nvPr/>
          </p:nvSpPr>
          <p:spPr>
            <a:xfrm>
              <a:off x="800961" y="2810135"/>
              <a:ext cx="32252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rPr>
                <a:t>H</a:t>
              </a:r>
              <a:endParaRPr kumimoji="0" lang="pt-PT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  <p:sp>
          <p:nvSpPr>
            <p:cNvPr id="20" name="Retângulo 19"/>
            <p:cNvSpPr/>
            <p:nvPr/>
          </p:nvSpPr>
          <p:spPr>
            <a:xfrm>
              <a:off x="492944" y="3383855"/>
              <a:ext cx="32252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400" b="0" i="0" u="none" strike="noStrike" kern="120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rPr>
                <a:t>H</a:t>
              </a:r>
              <a:endParaRPr kumimoji="0" lang="pt-PT" sz="1400" b="0" i="0" u="none" strike="noStrike" kern="1200" cap="none" spc="0" normalizeH="0" baseline="0" noProof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  <p:sp>
          <p:nvSpPr>
            <p:cNvPr id="9" name="Retângulo 8"/>
            <p:cNvSpPr/>
            <p:nvPr/>
          </p:nvSpPr>
          <p:spPr>
            <a:xfrm>
              <a:off x="360312" y="2940100"/>
              <a:ext cx="32733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33CC33"/>
                  </a:solidFill>
                  <a:effectLst/>
                  <a:uLnTx/>
                  <a:uFillTx/>
                  <a:latin typeface="Comic Sans MS" charset="0"/>
                  <a:ea typeface="+mn-ea"/>
                  <a:cs typeface="+mn-cs"/>
                </a:rPr>
                <a:t>O</a:t>
              </a:r>
              <a:endParaRPr kumimoji="0" lang="pt-PT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087A0988-A798-7A49-BDA3-D116BD9040AA}"/>
              </a:ext>
            </a:extLst>
          </p:cNvPr>
          <p:cNvGrpSpPr/>
          <p:nvPr/>
        </p:nvGrpSpPr>
        <p:grpSpPr>
          <a:xfrm>
            <a:off x="-80260" y="3940561"/>
            <a:ext cx="1608133" cy="923330"/>
            <a:chOff x="-80260" y="3940561"/>
            <a:chExt cx="1608133" cy="923330"/>
          </a:xfrm>
        </p:grpSpPr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id="{1A7D78F7-EAD7-DD42-BC24-2DADCE5420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20" t="35836" r="7102" b="33117"/>
            <a:stretch/>
          </p:blipFill>
          <p:spPr>
            <a:xfrm>
              <a:off x="2" y="4221088"/>
              <a:ext cx="1385163" cy="397011"/>
            </a:xfrm>
            <a:prstGeom prst="rect">
              <a:avLst/>
            </a:prstGeom>
          </p:spPr>
        </p:pic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0E58A159-E31E-3241-B0CA-3F510ADE1906}"/>
                </a:ext>
              </a:extLst>
            </p:cNvPr>
            <p:cNvSpPr txBox="1"/>
            <p:nvPr/>
          </p:nvSpPr>
          <p:spPr>
            <a:xfrm>
              <a:off x="-80260" y="3940561"/>
              <a:ext cx="160813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1989: foto</a:t>
              </a:r>
              <a:b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b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de átomos </a:t>
              </a:r>
              <a:r>
                <a:rPr kumimoji="0" lang="pt-PT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Xe</a:t>
              </a:r>
              <a:endParaRPr kumimoji="0" lang="pt-PT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FAD1A790-054F-DA46-92EA-DBE21EE05778}"/>
              </a:ext>
            </a:extLst>
          </p:cNvPr>
          <p:cNvGrpSpPr/>
          <p:nvPr/>
        </p:nvGrpSpPr>
        <p:grpSpPr>
          <a:xfrm>
            <a:off x="-30343" y="4943832"/>
            <a:ext cx="1453043" cy="1293480"/>
            <a:chOff x="-30343" y="4943832"/>
            <a:chExt cx="1453043" cy="1293480"/>
          </a:xfrm>
        </p:grpSpPr>
        <p:pic>
          <p:nvPicPr>
            <p:cNvPr id="30" name="Picture 5" descr="atom_Kanji_iron-copper">
              <a:extLst>
                <a:ext uri="{FF2B5EF4-FFF2-40B4-BE49-F238E27FC236}">
                  <a16:creationId xmlns:a16="http://schemas.microsoft.com/office/drawing/2014/main" id="{76FC79F1-3D72-3E4F-82DC-4421D455DC8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/>
            <a:srcRect l="18431" t="6325" r="18376" b="5138"/>
            <a:stretch>
              <a:fillRect/>
            </a:stretch>
          </p:blipFill>
          <p:spPr bwMode="auto">
            <a:xfrm>
              <a:off x="683568" y="4943832"/>
              <a:ext cx="739132" cy="12934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Retângulo 30">
              <a:extLst>
                <a:ext uri="{FF2B5EF4-FFF2-40B4-BE49-F238E27FC236}">
                  <a16:creationId xmlns:a16="http://schemas.microsoft.com/office/drawing/2014/main" id="{13371E8D-A4A7-584B-BE24-174E3B3E7A26}"/>
                </a:ext>
              </a:extLst>
            </p:cNvPr>
            <p:cNvSpPr/>
            <p:nvPr/>
          </p:nvSpPr>
          <p:spPr>
            <a:xfrm>
              <a:off x="-30343" y="4944070"/>
              <a:ext cx="857927" cy="107721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1999: </a:t>
              </a:r>
              <a:b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foto de</a:t>
              </a:r>
              <a:b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átomos</a:t>
              </a:r>
              <a:b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</a:br>
              <a:r>
                <a:rPr kumimoji="0" lang="pt-PT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de </a:t>
              </a:r>
              <a:r>
                <a:rPr kumimoji="0" lang="pt-PT" sz="1600" b="0" i="1" u="none" strike="noStrike" kern="120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Fe</a:t>
              </a:r>
              <a:endParaRPr kumimoji="0" lang="pt-PT" sz="1600" b="0" i="1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endParaRPr>
            </a:p>
          </p:txBody>
        </p:sp>
      </p:grpSp>
      <p:sp>
        <p:nvSpPr>
          <p:cNvPr id="37" name="Rectangle 3">
            <a:extLst>
              <a:ext uri="{FF2B5EF4-FFF2-40B4-BE49-F238E27FC236}">
                <a16:creationId xmlns:a16="http://schemas.microsoft.com/office/drawing/2014/main" id="{BA897A4F-91EB-235C-2437-D76CD0E6CE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2286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5pPr>
            <a:lvl6pPr marL="457196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6pPr>
            <a:lvl7pPr marL="914391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7pPr>
            <a:lvl8pPr marL="1371587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8pPr>
            <a:lvl9pPr marL="1828782"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omic Sans MS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4400" b="0" i="0" u="none" strike="noStrike" kern="0" cap="none" spc="0" normalizeH="0" baseline="0" noProof="0">
                <a:ln>
                  <a:noFill/>
                </a:ln>
                <a:solidFill>
                  <a:srgbClr val="FFCC66"/>
                </a:solidFill>
                <a:effectLst/>
                <a:uLnTx/>
                <a:uFillTx/>
                <a:latin typeface="Comic Sans MS"/>
                <a:ea typeface="ＭＳ Ｐゴシック" charset="-128"/>
              </a:rPr>
              <a:t>A Estrutura da Matéria</a:t>
            </a:r>
            <a:endParaRPr kumimoji="0" lang="en-GB" sz="4400" b="0" i="0" u="none" strike="noStrike" kern="0" cap="none" spc="0" normalizeH="0" baseline="0" noProof="0" dirty="0">
              <a:ln>
                <a:noFill/>
              </a:ln>
              <a:solidFill>
                <a:srgbClr val="FFCC66"/>
              </a:solidFill>
              <a:effectLst/>
              <a:uLnTx/>
              <a:uFillTx/>
              <a:latin typeface="Comic Sans MS"/>
              <a:ea typeface="ＭＳ Ｐゴシック" charset="-128"/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D222ABCA-9130-293F-4C41-523DBDC671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0235" y="2535442"/>
            <a:ext cx="5422016" cy="372763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10">
            <a:extLst>
              <a:ext uri="{FF2B5EF4-FFF2-40B4-BE49-F238E27FC236}">
                <a16:creationId xmlns:a16="http://schemas.microsoft.com/office/drawing/2014/main" id="{EB197B6C-2D0E-ABCA-FD91-4601E73AEE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5862973"/>
            <a:ext cx="4219421" cy="40010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91438" tIns="45718" rIns="91438" bIns="45718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charset="0"/>
                <a:ea typeface="+mn-ea"/>
                <a:cs typeface="+mn-cs"/>
              </a:rPr>
              <a:t>...DISTRIBUIÇÃO ELETRÓNICA!</a:t>
            </a:r>
          </a:p>
        </p:txBody>
      </p:sp>
    </p:spTree>
    <p:extLst>
      <p:ext uri="{BB962C8B-B14F-4D97-AF65-F5344CB8AC3E}">
        <p14:creationId xmlns:p14="http://schemas.microsoft.com/office/powerpoint/2010/main" val="1321318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auto">
          <a:xfrm>
            <a:off x="0" y="0"/>
            <a:ext cx="9144000" cy="2348880"/>
          </a:xfrm>
          <a:prstGeom prst="rect">
            <a:avLst/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BR">
              <a:solidFill>
                <a:srgbClr val="FFFFCC"/>
              </a:solidFill>
            </a:endParaRPr>
          </a:p>
        </p:txBody>
      </p:sp>
      <p:sp>
        <p:nvSpPr>
          <p:cNvPr id="5" name="Oval 4"/>
          <p:cNvSpPr/>
          <p:nvPr/>
        </p:nvSpPr>
        <p:spPr bwMode="auto">
          <a:xfrm>
            <a:off x="2400769" y="1269000"/>
            <a:ext cx="4320000" cy="4320000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BR" dirty="0">
              <a:solidFill>
                <a:srgbClr val="FFFFCC"/>
              </a:solidFill>
            </a:endParaRPr>
          </a:p>
        </p:txBody>
      </p:sp>
      <p:sp>
        <p:nvSpPr>
          <p:cNvPr id="4096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EA1C64F-4E68-5540-B543-54661AD6B6E6}" type="slidenum">
              <a:rPr lang="en-GB" smtClean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/>
              <a:t>16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O Átomo é feito de: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6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>
                <a:solidFill>
                  <a:srgbClr val="FFFFCC"/>
                </a:solidFill>
              </a:rPr>
              <a:t>6 de 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4" name="Oval 3"/>
          <p:cNvSpPr>
            <a:spLocks noChangeAspect="1"/>
          </p:cNvSpPr>
          <p:nvPr/>
        </p:nvSpPr>
        <p:spPr bwMode="auto">
          <a:xfrm>
            <a:off x="4572000" y="3429000"/>
            <a:ext cx="7200" cy="7200"/>
          </a:xfrm>
          <a:prstGeom prst="ellipse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BR">
              <a:solidFill>
                <a:srgbClr val="FFFFCC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47741" y="3532947"/>
            <a:ext cx="12724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rgbClr val="FFFFCC"/>
                </a:solidFill>
                <a:latin typeface="Arial"/>
                <a:cs typeface="Arial"/>
              </a:rPr>
              <a:t>(núcleo x100)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181175" y="5733576"/>
            <a:ext cx="27591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dirty="0">
                <a:solidFill>
                  <a:srgbClr val="FFFFFF"/>
                </a:solidFill>
                <a:latin typeface="Arial"/>
                <a:cs typeface="Arial"/>
              </a:rPr>
              <a:t>(raio médio órbita dos </a:t>
            </a:r>
            <a:r>
              <a:rPr lang="pt-BR" sz="1400" dirty="0" err="1">
                <a:solidFill>
                  <a:srgbClr val="FFFFFF"/>
                </a:solidFill>
                <a:latin typeface="Arial"/>
                <a:cs typeface="Arial"/>
              </a:rPr>
              <a:t>eletrões</a:t>
            </a:r>
            <a:r>
              <a:rPr lang="pt-BR" sz="1400" dirty="0">
                <a:solidFill>
                  <a:srgbClr val="FFFFFF"/>
                </a:solidFill>
                <a:latin typeface="Arial"/>
                <a:cs typeface="Arial"/>
              </a:rPr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3275863" y="2060848"/>
            <a:ext cx="2569859" cy="86409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212442"/>
              </a:avLst>
            </a:prstTxWarp>
            <a:spAutoFit/>
          </a:bodyPr>
          <a:lstStyle/>
          <a:p>
            <a:pPr algn="ctr"/>
            <a:r>
              <a:rPr lang="pt-PT" sz="5400" b="1" dirty="0">
                <a:ln w="12700">
                  <a:solidFill>
                    <a:srgbClr val="FDC300"/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VAZIO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203856" y="2421208"/>
            <a:ext cx="27398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rgbClr val="FDC300"/>
                </a:solidFill>
                <a:latin typeface="Arial"/>
                <a:cs typeface="Arial"/>
              </a:rPr>
              <a:t>(99,999 999 999 9% do volume)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E557FC99-075B-098B-B460-B5305E0EA1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437" y="203"/>
            <a:ext cx="9159437" cy="6818258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F50DB296-493E-57E2-AE2C-0F35372FB7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43" t="32419" r="5971" b="11993"/>
          <a:stretch/>
        </p:blipFill>
        <p:spPr>
          <a:xfrm>
            <a:off x="-12776" y="980728"/>
            <a:ext cx="9168032" cy="5256584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2771800" y="3068960"/>
            <a:ext cx="2572512" cy="1136278"/>
            <a:chOff x="2875503" y="4003675"/>
            <a:chExt cx="2572512" cy="1136278"/>
          </a:xfrm>
        </p:grpSpPr>
        <p:sp>
          <p:nvSpPr>
            <p:cNvPr id="39942" name="Sun 6"/>
            <p:cNvSpPr>
              <a:spLocks noChangeArrowheads="1"/>
            </p:cNvSpPr>
            <p:nvPr/>
          </p:nvSpPr>
          <p:spPr bwMode="auto">
            <a:xfrm>
              <a:off x="4625979" y="4003675"/>
              <a:ext cx="46038" cy="46038"/>
            </a:xfrm>
            <a:prstGeom prst="sun">
              <a:avLst>
                <a:gd name="adj" fmla="val 25000"/>
              </a:avLst>
            </a:prstGeom>
            <a:solidFill>
              <a:srgbClr val="FFFFCC"/>
            </a:solidFill>
            <a:ln w="12700">
              <a:solidFill>
                <a:srgbClr val="FFFFCC"/>
              </a:solidFill>
              <a:round/>
              <a:headEnd type="none" w="sm" len="sm"/>
              <a:tailEnd type="none" w="sm" len="sm"/>
            </a:ln>
          </p:spPr>
          <p:txBody>
            <a:bodyPr lIns="91439" tIns="45719" rIns="91439" bIns="45719">
              <a:prstTxWarp prst="textNoShape">
                <a:avLst/>
              </a:prstTxWarp>
            </a:bodyPr>
            <a:lstStyle/>
            <a:p>
              <a:endParaRPr lang="pt-PT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  <p:sp>
          <p:nvSpPr>
            <p:cNvPr id="39943" name="TextBox 7"/>
            <p:cNvSpPr txBox="1">
              <a:spLocks noChangeArrowheads="1"/>
            </p:cNvSpPr>
            <p:nvPr/>
          </p:nvSpPr>
          <p:spPr bwMode="auto">
            <a:xfrm>
              <a:off x="2875503" y="4194055"/>
              <a:ext cx="2572512" cy="9458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1439" tIns="45719" rIns="91439" bIns="45719">
              <a:prstTxWarp prst="textNoShape">
                <a:avLst/>
              </a:prstTxWarp>
              <a:spAutoFit/>
            </a:bodyPr>
            <a:lstStyle/>
            <a:p>
              <a:r>
                <a:rPr lang="pt-PT" dirty="0">
                  <a:solidFill>
                    <a:srgbClr val="FFFFCC"/>
                  </a:solidFill>
                  <a:ea typeface="Arial"/>
                  <a:cs typeface="Arial"/>
                </a:rPr>
                <a:t>Núcleo = cabeça de </a:t>
              </a:r>
              <a:br>
                <a:rPr lang="pt-PT" dirty="0">
                  <a:solidFill>
                    <a:srgbClr val="FFFFCC"/>
                  </a:solidFill>
                  <a:ea typeface="Arial"/>
                  <a:cs typeface="Arial"/>
                </a:rPr>
              </a:br>
              <a:r>
                <a:rPr lang="pt-PT" dirty="0">
                  <a:solidFill>
                    <a:srgbClr val="FFFFCC"/>
                  </a:solidFill>
                  <a:ea typeface="Arial"/>
                  <a:cs typeface="Arial"/>
                </a:rPr>
                <a:t>alfinete no centro </a:t>
              </a:r>
              <a:br>
                <a:rPr lang="pt-PT" dirty="0">
                  <a:solidFill>
                    <a:srgbClr val="FFFFCC"/>
                  </a:solidFill>
                  <a:ea typeface="Arial"/>
                  <a:cs typeface="Arial"/>
                </a:rPr>
              </a:br>
              <a:r>
                <a:rPr lang="pt-PT" dirty="0">
                  <a:solidFill>
                    <a:srgbClr val="FFFFCC"/>
                  </a:solidFill>
                  <a:ea typeface="Arial"/>
                  <a:cs typeface="Arial"/>
                </a:rPr>
                <a:t>do campo</a:t>
              </a:r>
            </a:p>
          </p:txBody>
        </p:sp>
        <p:cxnSp>
          <p:nvCxnSpPr>
            <p:cNvPr id="39944" name="Straight Arrow Connector 9"/>
            <p:cNvCxnSpPr>
              <a:cxnSpLocks noChangeShapeType="1"/>
            </p:cNvCxnSpPr>
            <p:nvPr/>
          </p:nvCxnSpPr>
          <p:spPr bwMode="auto">
            <a:xfrm flipV="1">
              <a:off x="3813559" y="4038600"/>
              <a:ext cx="758441" cy="289171"/>
            </a:xfrm>
            <a:prstGeom prst="straightConnector1">
              <a:avLst/>
            </a:prstGeom>
            <a:noFill/>
            <a:ln w="12700">
              <a:solidFill>
                <a:srgbClr val="FFFFCC"/>
              </a:solidFill>
              <a:round/>
              <a:headEnd type="none" w="sm" len="sm"/>
              <a:tailEnd type="arrow" w="med" len="med"/>
            </a:ln>
          </p:spPr>
        </p:cxnSp>
      </p:grpSp>
      <p:sp>
        <p:nvSpPr>
          <p:cNvPr id="39945" name="TextBox 9"/>
          <p:cNvSpPr txBox="1">
            <a:spLocks noChangeArrowheads="1"/>
          </p:cNvSpPr>
          <p:nvPr/>
        </p:nvSpPr>
        <p:spPr bwMode="auto">
          <a:xfrm>
            <a:off x="2161021" y="1807065"/>
            <a:ext cx="4572000" cy="896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algn="ctr"/>
            <a:r>
              <a:rPr lang="pt-PT" sz="5600" dirty="0">
                <a:solidFill>
                  <a:srgbClr val="FFFFCC"/>
                </a:solidFill>
                <a:ea typeface="Arial"/>
                <a:cs typeface="Arial"/>
              </a:rPr>
              <a:t>ÁTOMO</a:t>
            </a:r>
          </a:p>
        </p:txBody>
      </p:sp>
      <p:sp>
        <p:nvSpPr>
          <p:cNvPr id="15" name="Freeform 14"/>
          <p:cNvSpPr/>
          <p:nvPr/>
        </p:nvSpPr>
        <p:spPr bwMode="auto">
          <a:xfrm>
            <a:off x="1107675" y="2263529"/>
            <a:ext cx="1980052" cy="1981354"/>
          </a:xfrm>
          <a:custGeom>
            <a:avLst/>
            <a:gdLst>
              <a:gd name="connsiteX0" fmla="*/ 2870200 w 2870200"/>
              <a:gd name="connsiteY0" fmla="*/ 0 h 854916"/>
              <a:gd name="connsiteX1" fmla="*/ 2514600 w 2870200"/>
              <a:gd name="connsiteY1" fmla="*/ 12700 h 854916"/>
              <a:gd name="connsiteX2" fmla="*/ 2336800 w 2870200"/>
              <a:gd name="connsiteY2" fmla="*/ 50800 h 854916"/>
              <a:gd name="connsiteX3" fmla="*/ 2298700 w 2870200"/>
              <a:gd name="connsiteY3" fmla="*/ 63500 h 854916"/>
              <a:gd name="connsiteX4" fmla="*/ 2260600 w 2870200"/>
              <a:gd name="connsiteY4" fmla="*/ 76200 h 854916"/>
              <a:gd name="connsiteX5" fmla="*/ 1943100 w 2870200"/>
              <a:gd name="connsiteY5" fmla="*/ 88900 h 854916"/>
              <a:gd name="connsiteX6" fmla="*/ 1866900 w 2870200"/>
              <a:gd name="connsiteY6" fmla="*/ 101600 h 854916"/>
              <a:gd name="connsiteX7" fmla="*/ 1790700 w 2870200"/>
              <a:gd name="connsiteY7" fmla="*/ 127000 h 854916"/>
              <a:gd name="connsiteX8" fmla="*/ 1701800 w 2870200"/>
              <a:gd name="connsiteY8" fmla="*/ 190500 h 854916"/>
              <a:gd name="connsiteX9" fmla="*/ 1536700 w 2870200"/>
              <a:gd name="connsiteY9" fmla="*/ 215900 h 854916"/>
              <a:gd name="connsiteX10" fmla="*/ 1371600 w 2870200"/>
              <a:gd name="connsiteY10" fmla="*/ 241300 h 854916"/>
              <a:gd name="connsiteX11" fmla="*/ 1270000 w 2870200"/>
              <a:gd name="connsiteY11" fmla="*/ 266700 h 854916"/>
              <a:gd name="connsiteX12" fmla="*/ 1104900 w 2870200"/>
              <a:gd name="connsiteY12" fmla="*/ 317500 h 854916"/>
              <a:gd name="connsiteX13" fmla="*/ 990600 w 2870200"/>
              <a:gd name="connsiteY13" fmla="*/ 330200 h 854916"/>
              <a:gd name="connsiteX14" fmla="*/ 876300 w 2870200"/>
              <a:gd name="connsiteY14" fmla="*/ 355600 h 854916"/>
              <a:gd name="connsiteX15" fmla="*/ 812800 w 2870200"/>
              <a:gd name="connsiteY15" fmla="*/ 368300 h 854916"/>
              <a:gd name="connsiteX16" fmla="*/ 711200 w 2870200"/>
              <a:gd name="connsiteY16" fmla="*/ 419100 h 854916"/>
              <a:gd name="connsiteX17" fmla="*/ 673100 w 2870200"/>
              <a:gd name="connsiteY17" fmla="*/ 444500 h 854916"/>
              <a:gd name="connsiteX18" fmla="*/ 596900 w 2870200"/>
              <a:gd name="connsiteY18" fmla="*/ 469900 h 854916"/>
              <a:gd name="connsiteX19" fmla="*/ 495300 w 2870200"/>
              <a:gd name="connsiteY19" fmla="*/ 520700 h 854916"/>
              <a:gd name="connsiteX20" fmla="*/ 457200 w 2870200"/>
              <a:gd name="connsiteY20" fmla="*/ 533400 h 854916"/>
              <a:gd name="connsiteX21" fmla="*/ 381000 w 2870200"/>
              <a:gd name="connsiteY21" fmla="*/ 584200 h 854916"/>
              <a:gd name="connsiteX22" fmla="*/ 342900 w 2870200"/>
              <a:gd name="connsiteY22" fmla="*/ 609600 h 854916"/>
              <a:gd name="connsiteX23" fmla="*/ 304800 w 2870200"/>
              <a:gd name="connsiteY23" fmla="*/ 622300 h 854916"/>
              <a:gd name="connsiteX24" fmla="*/ 254000 w 2870200"/>
              <a:gd name="connsiteY24" fmla="*/ 635000 h 854916"/>
              <a:gd name="connsiteX25" fmla="*/ 203200 w 2870200"/>
              <a:gd name="connsiteY25" fmla="*/ 660400 h 854916"/>
              <a:gd name="connsiteX26" fmla="*/ 127000 w 2870200"/>
              <a:gd name="connsiteY26" fmla="*/ 711200 h 854916"/>
              <a:gd name="connsiteX27" fmla="*/ 88900 w 2870200"/>
              <a:gd name="connsiteY27" fmla="*/ 749300 h 854916"/>
              <a:gd name="connsiteX28" fmla="*/ 63500 w 2870200"/>
              <a:gd name="connsiteY28" fmla="*/ 787400 h 854916"/>
              <a:gd name="connsiteX29" fmla="*/ 25400 w 2870200"/>
              <a:gd name="connsiteY29" fmla="*/ 812800 h 854916"/>
              <a:gd name="connsiteX30" fmla="*/ 0 w 2870200"/>
              <a:gd name="connsiteY30" fmla="*/ 850900 h 8549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870200" h="854916">
                <a:moveTo>
                  <a:pt x="2870200" y="0"/>
                </a:moveTo>
                <a:lnTo>
                  <a:pt x="2514600" y="12700"/>
                </a:lnTo>
                <a:cubicBezTo>
                  <a:pt x="2418475" y="18040"/>
                  <a:pt x="2420243" y="22986"/>
                  <a:pt x="2336800" y="50800"/>
                </a:cubicBezTo>
                <a:lnTo>
                  <a:pt x="2298700" y="63500"/>
                </a:lnTo>
                <a:cubicBezTo>
                  <a:pt x="2286000" y="67733"/>
                  <a:pt x="2273976" y="75665"/>
                  <a:pt x="2260600" y="76200"/>
                </a:cubicBezTo>
                <a:lnTo>
                  <a:pt x="1943100" y="88900"/>
                </a:lnTo>
                <a:cubicBezTo>
                  <a:pt x="1917700" y="93133"/>
                  <a:pt x="1891882" y="95355"/>
                  <a:pt x="1866900" y="101600"/>
                </a:cubicBezTo>
                <a:cubicBezTo>
                  <a:pt x="1840925" y="108094"/>
                  <a:pt x="1790700" y="127000"/>
                  <a:pt x="1790700" y="127000"/>
                </a:cubicBezTo>
                <a:cubicBezTo>
                  <a:pt x="1784918" y="131337"/>
                  <a:pt x="1716244" y="184310"/>
                  <a:pt x="1701800" y="190500"/>
                </a:cubicBezTo>
                <a:cubicBezTo>
                  <a:pt x="1662826" y="207203"/>
                  <a:pt x="1560695" y="212901"/>
                  <a:pt x="1536700" y="215900"/>
                </a:cubicBezTo>
                <a:cubicBezTo>
                  <a:pt x="1510736" y="219145"/>
                  <a:pt x="1401259" y="234945"/>
                  <a:pt x="1371600" y="241300"/>
                </a:cubicBezTo>
                <a:cubicBezTo>
                  <a:pt x="1337466" y="248614"/>
                  <a:pt x="1303118" y="255661"/>
                  <a:pt x="1270000" y="266700"/>
                </a:cubicBezTo>
                <a:cubicBezTo>
                  <a:pt x="1249784" y="273439"/>
                  <a:pt x="1146575" y="311088"/>
                  <a:pt x="1104900" y="317500"/>
                </a:cubicBezTo>
                <a:cubicBezTo>
                  <a:pt x="1067011" y="323329"/>
                  <a:pt x="1028549" y="324779"/>
                  <a:pt x="990600" y="330200"/>
                </a:cubicBezTo>
                <a:cubicBezTo>
                  <a:pt x="936975" y="337861"/>
                  <a:pt x="926217" y="344507"/>
                  <a:pt x="876300" y="355600"/>
                </a:cubicBezTo>
                <a:cubicBezTo>
                  <a:pt x="855228" y="360283"/>
                  <a:pt x="833967" y="364067"/>
                  <a:pt x="812800" y="368300"/>
                </a:cubicBezTo>
                <a:cubicBezTo>
                  <a:pt x="724529" y="427147"/>
                  <a:pt x="835475" y="356963"/>
                  <a:pt x="711200" y="419100"/>
                </a:cubicBezTo>
                <a:cubicBezTo>
                  <a:pt x="697548" y="425926"/>
                  <a:pt x="687048" y="438301"/>
                  <a:pt x="673100" y="444500"/>
                </a:cubicBezTo>
                <a:cubicBezTo>
                  <a:pt x="648634" y="455374"/>
                  <a:pt x="620847" y="457926"/>
                  <a:pt x="596900" y="469900"/>
                </a:cubicBezTo>
                <a:cubicBezTo>
                  <a:pt x="563033" y="486833"/>
                  <a:pt x="531221" y="508726"/>
                  <a:pt x="495300" y="520700"/>
                </a:cubicBezTo>
                <a:cubicBezTo>
                  <a:pt x="482600" y="524933"/>
                  <a:pt x="468902" y="526899"/>
                  <a:pt x="457200" y="533400"/>
                </a:cubicBezTo>
                <a:cubicBezTo>
                  <a:pt x="430515" y="548225"/>
                  <a:pt x="406400" y="567267"/>
                  <a:pt x="381000" y="584200"/>
                </a:cubicBezTo>
                <a:cubicBezTo>
                  <a:pt x="368300" y="592667"/>
                  <a:pt x="357380" y="604773"/>
                  <a:pt x="342900" y="609600"/>
                </a:cubicBezTo>
                <a:cubicBezTo>
                  <a:pt x="330200" y="613833"/>
                  <a:pt x="317672" y="618622"/>
                  <a:pt x="304800" y="622300"/>
                </a:cubicBezTo>
                <a:cubicBezTo>
                  <a:pt x="288017" y="627095"/>
                  <a:pt x="270343" y="628871"/>
                  <a:pt x="254000" y="635000"/>
                </a:cubicBezTo>
                <a:cubicBezTo>
                  <a:pt x="236273" y="641647"/>
                  <a:pt x="219434" y="650660"/>
                  <a:pt x="203200" y="660400"/>
                </a:cubicBezTo>
                <a:cubicBezTo>
                  <a:pt x="177023" y="676106"/>
                  <a:pt x="148586" y="689614"/>
                  <a:pt x="127000" y="711200"/>
                </a:cubicBezTo>
                <a:cubicBezTo>
                  <a:pt x="114300" y="723900"/>
                  <a:pt x="100398" y="735502"/>
                  <a:pt x="88900" y="749300"/>
                </a:cubicBezTo>
                <a:cubicBezTo>
                  <a:pt x="79129" y="761026"/>
                  <a:pt x="74293" y="776607"/>
                  <a:pt x="63500" y="787400"/>
                </a:cubicBezTo>
                <a:cubicBezTo>
                  <a:pt x="52707" y="798193"/>
                  <a:pt x="38100" y="804333"/>
                  <a:pt x="25400" y="812800"/>
                </a:cubicBezTo>
                <a:cubicBezTo>
                  <a:pt x="11361" y="854916"/>
                  <a:pt x="26087" y="850900"/>
                  <a:pt x="0" y="850900"/>
                </a:cubicBezTo>
              </a:path>
            </a:pathLst>
          </a:custGeom>
          <a:noFill/>
          <a:ln w="57150" cap="flat" cmpd="sng" algn="ctr">
            <a:solidFill>
              <a:srgbClr val="FFFFCC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PT">
              <a:solidFill>
                <a:srgbClr val="FFFFCC"/>
              </a:solidFill>
              <a:ea typeface="Arial"/>
              <a:cs typeface="Arial"/>
            </a:endParaRPr>
          </a:p>
        </p:txBody>
      </p:sp>
      <p:sp>
        <p:nvSpPr>
          <p:cNvPr id="13" name="Slide Number Placeholder 10"/>
          <p:cNvSpPr>
            <a:spLocks noGrp="1"/>
          </p:cNvSpPr>
          <p:nvPr>
            <p:ph type="sldNum" sz="quarter" idx="4294967295"/>
          </p:nvPr>
        </p:nvSpPr>
        <p:spPr>
          <a:xfrm>
            <a:off x="8316416" y="6453336"/>
            <a:ext cx="720080" cy="365125"/>
          </a:xfrm>
          <a:prstGeom prst="rect">
            <a:avLst/>
          </a:prstGeom>
        </p:spPr>
        <p:txBody>
          <a:bodyPr/>
          <a:lstStyle/>
          <a:p>
            <a:pPr algn="r"/>
            <a:fld id="{7A91A7E3-954E-4847-A245-66AF4E08E8EC}" type="slidenum">
              <a:rPr lang="en-US" sz="16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</a:rPr>
              <a:t>17</a:t>
            </a:fld>
            <a:r>
              <a:rPr lang="mr-IN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</a:rPr>
              <a:t>/45</a:t>
            </a:r>
            <a:endParaRPr lang="en-US" sz="1600" dirty="0">
              <a:solidFill>
                <a:schemeClr val="tx1">
                  <a:lumMod val="50000"/>
                  <a:lumOff val="50000"/>
                </a:schemeClr>
              </a:solidFill>
              <a:latin typeface="Arial"/>
            </a:endParaRPr>
          </a:p>
        </p:txBody>
      </p:sp>
      <p:sp>
        <p:nvSpPr>
          <p:cNvPr id="6" name="Forma Livre 5">
            <a:extLst>
              <a:ext uri="{FF2B5EF4-FFF2-40B4-BE49-F238E27FC236}">
                <a16:creationId xmlns:a16="http://schemas.microsoft.com/office/drawing/2014/main" id="{58BF9422-BFFC-7F12-C260-128D69201E66}"/>
              </a:ext>
            </a:extLst>
          </p:cNvPr>
          <p:cNvSpPr/>
          <p:nvPr/>
        </p:nvSpPr>
        <p:spPr bwMode="auto">
          <a:xfrm>
            <a:off x="1115616" y="4005064"/>
            <a:ext cx="7103327" cy="1033361"/>
          </a:xfrm>
          <a:custGeom>
            <a:avLst/>
            <a:gdLst>
              <a:gd name="connsiteX0" fmla="*/ 0 w 7103327"/>
              <a:gd name="connsiteY0" fmla="*/ 200812 h 1033361"/>
              <a:gd name="connsiteX1" fmla="*/ 11151 w 7103327"/>
              <a:gd name="connsiteY1" fmla="*/ 345778 h 1033361"/>
              <a:gd name="connsiteX2" fmla="*/ 55756 w 7103327"/>
              <a:gd name="connsiteY2" fmla="*/ 457290 h 1033361"/>
              <a:gd name="connsiteX3" fmla="*/ 156117 w 7103327"/>
              <a:gd name="connsiteY3" fmla="*/ 568802 h 1033361"/>
              <a:gd name="connsiteX4" fmla="*/ 189571 w 7103327"/>
              <a:gd name="connsiteY4" fmla="*/ 602256 h 1033361"/>
              <a:gd name="connsiteX5" fmla="*/ 234176 w 7103327"/>
              <a:gd name="connsiteY5" fmla="*/ 624558 h 1033361"/>
              <a:gd name="connsiteX6" fmla="*/ 267629 w 7103327"/>
              <a:gd name="connsiteY6" fmla="*/ 635709 h 1033361"/>
              <a:gd name="connsiteX7" fmla="*/ 356839 w 7103327"/>
              <a:gd name="connsiteY7" fmla="*/ 680314 h 1033361"/>
              <a:gd name="connsiteX8" fmla="*/ 423746 w 7103327"/>
              <a:gd name="connsiteY8" fmla="*/ 702617 h 1033361"/>
              <a:gd name="connsiteX9" fmla="*/ 457200 w 7103327"/>
              <a:gd name="connsiteY9" fmla="*/ 713768 h 1033361"/>
              <a:gd name="connsiteX10" fmla="*/ 501805 w 7103327"/>
              <a:gd name="connsiteY10" fmla="*/ 724919 h 1033361"/>
              <a:gd name="connsiteX11" fmla="*/ 669073 w 7103327"/>
              <a:gd name="connsiteY11" fmla="*/ 769524 h 1033361"/>
              <a:gd name="connsiteX12" fmla="*/ 780585 w 7103327"/>
              <a:gd name="connsiteY12" fmla="*/ 791826 h 1033361"/>
              <a:gd name="connsiteX13" fmla="*/ 836341 w 7103327"/>
              <a:gd name="connsiteY13" fmla="*/ 802978 h 1033361"/>
              <a:gd name="connsiteX14" fmla="*/ 936702 w 7103327"/>
              <a:gd name="connsiteY14" fmla="*/ 836431 h 1033361"/>
              <a:gd name="connsiteX15" fmla="*/ 981307 w 7103327"/>
              <a:gd name="connsiteY15" fmla="*/ 847582 h 1033361"/>
              <a:gd name="connsiteX16" fmla="*/ 1081668 w 7103327"/>
              <a:gd name="connsiteY16" fmla="*/ 892187 h 1033361"/>
              <a:gd name="connsiteX17" fmla="*/ 1148576 w 7103327"/>
              <a:gd name="connsiteY17" fmla="*/ 903339 h 1033361"/>
              <a:gd name="connsiteX18" fmla="*/ 1193180 w 7103327"/>
              <a:gd name="connsiteY18" fmla="*/ 914490 h 1033361"/>
              <a:gd name="connsiteX19" fmla="*/ 1248937 w 7103327"/>
              <a:gd name="connsiteY19" fmla="*/ 925641 h 1033361"/>
              <a:gd name="connsiteX20" fmla="*/ 1338146 w 7103327"/>
              <a:gd name="connsiteY20" fmla="*/ 947943 h 1033361"/>
              <a:gd name="connsiteX21" fmla="*/ 1371600 w 7103327"/>
              <a:gd name="connsiteY21" fmla="*/ 959095 h 1033361"/>
              <a:gd name="connsiteX22" fmla="*/ 3378819 w 7103327"/>
              <a:gd name="connsiteY22" fmla="*/ 992548 h 1033361"/>
              <a:gd name="connsiteX23" fmla="*/ 3445727 w 7103327"/>
              <a:gd name="connsiteY23" fmla="*/ 1014851 h 1033361"/>
              <a:gd name="connsiteX24" fmla="*/ 3679902 w 7103327"/>
              <a:gd name="connsiteY24" fmla="*/ 1003700 h 1033361"/>
              <a:gd name="connsiteX25" fmla="*/ 3824868 w 7103327"/>
              <a:gd name="connsiteY25" fmla="*/ 992548 h 1033361"/>
              <a:gd name="connsiteX26" fmla="*/ 4170556 w 7103327"/>
              <a:gd name="connsiteY26" fmla="*/ 981397 h 1033361"/>
              <a:gd name="connsiteX27" fmla="*/ 4415883 w 7103327"/>
              <a:gd name="connsiteY27" fmla="*/ 970246 h 1033361"/>
              <a:gd name="connsiteX28" fmla="*/ 4549698 w 7103327"/>
              <a:gd name="connsiteY28" fmla="*/ 947943 h 1033361"/>
              <a:gd name="connsiteX29" fmla="*/ 4672361 w 7103327"/>
              <a:gd name="connsiteY29" fmla="*/ 903339 h 1033361"/>
              <a:gd name="connsiteX30" fmla="*/ 4716966 w 7103327"/>
              <a:gd name="connsiteY30" fmla="*/ 892187 h 1033361"/>
              <a:gd name="connsiteX31" fmla="*/ 4828478 w 7103327"/>
              <a:gd name="connsiteY31" fmla="*/ 869885 h 1033361"/>
              <a:gd name="connsiteX32" fmla="*/ 4917688 w 7103327"/>
              <a:gd name="connsiteY32" fmla="*/ 836431 h 1033361"/>
              <a:gd name="connsiteX33" fmla="*/ 4995746 w 7103327"/>
              <a:gd name="connsiteY33" fmla="*/ 802978 h 1033361"/>
              <a:gd name="connsiteX34" fmla="*/ 5140712 w 7103327"/>
              <a:gd name="connsiteY34" fmla="*/ 780675 h 1033361"/>
              <a:gd name="connsiteX35" fmla="*/ 5207619 w 7103327"/>
              <a:gd name="connsiteY35" fmla="*/ 758373 h 1033361"/>
              <a:gd name="connsiteX36" fmla="*/ 5241073 w 7103327"/>
              <a:gd name="connsiteY36" fmla="*/ 747221 h 1033361"/>
              <a:gd name="connsiteX37" fmla="*/ 5452946 w 7103327"/>
              <a:gd name="connsiteY37" fmla="*/ 724919 h 1033361"/>
              <a:gd name="connsiteX38" fmla="*/ 5887844 w 7103327"/>
              <a:gd name="connsiteY38" fmla="*/ 702617 h 1033361"/>
              <a:gd name="connsiteX39" fmla="*/ 5977054 w 7103327"/>
              <a:gd name="connsiteY39" fmla="*/ 680314 h 1033361"/>
              <a:gd name="connsiteX40" fmla="*/ 6010507 w 7103327"/>
              <a:gd name="connsiteY40" fmla="*/ 669163 h 1033361"/>
              <a:gd name="connsiteX41" fmla="*/ 6077415 w 7103327"/>
              <a:gd name="connsiteY41" fmla="*/ 658012 h 1033361"/>
              <a:gd name="connsiteX42" fmla="*/ 6144322 w 7103327"/>
              <a:gd name="connsiteY42" fmla="*/ 635709 h 1033361"/>
              <a:gd name="connsiteX43" fmla="*/ 6200078 w 7103327"/>
              <a:gd name="connsiteY43" fmla="*/ 624558 h 1033361"/>
              <a:gd name="connsiteX44" fmla="*/ 6266985 w 7103327"/>
              <a:gd name="connsiteY44" fmla="*/ 602256 h 1033361"/>
              <a:gd name="connsiteX45" fmla="*/ 6345044 w 7103327"/>
              <a:gd name="connsiteY45" fmla="*/ 579953 h 1033361"/>
              <a:gd name="connsiteX46" fmla="*/ 6378498 w 7103327"/>
              <a:gd name="connsiteY46" fmla="*/ 557651 h 1033361"/>
              <a:gd name="connsiteX47" fmla="*/ 6423102 w 7103327"/>
              <a:gd name="connsiteY47" fmla="*/ 535348 h 1033361"/>
              <a:gd name="connsiteX48" fmla="*/ 6467707 w 7103327"/>
              <a:gd name="connsiteY48" fmla="*/ 490743 h 1033361"/>
              <a:gd name="connsiteX49" fmla="*/ 6501161 w 7103327"/>
              <a:gd name="connsiteY49" fmla="*/ 479592 h 1033361"/>
              <a:gd name="connsiteX50" fmla="*/ 6590371 w 7103327"/>
              <a:gd name="connsiteY50" fmla="*/ 457290 h 1033361"/>
              <a:gd name="connsiteX51" fmla="*/ 6690732 w 7103327"/>
              <a:gd name="connsiteY51" fmla="*/ 412685 h 1033361"/>
              <a:gd name="connsiteX52" fmla="*/ 6735337 w 7103327"/>
              <a:gd name="connsiteY52" fmla="*/ 401534 h 1033361"/>
              <a:gd name="connsiteX53" fmla="*/ 6768790 w 7103327"/>
              <a:gd name="connsiteY53" fmla="*/ 390382 h 1033361"/>
              <a:gd name="connsiteX54" fmla="*/ 6813395 w 7103327"/>
              <a:gd name="connsiteY54" fmla="*/ 379231 h 1033361"/>
              <a:gd name="connsiteX55" fmla="*/ 6880302 w 7103327"/>
              <a:gd name="connsiteY55" fmla="*/ 356929 h 1033361"/>
              <a:gd name="connsiteX56" fmla="*/ 6936058 w 7103327"/>
              <a:gd name="connsiteY56" fmla="*/ 312324 h 1033361"/>
              <a:gd name="connsiteX57" fmla="*/ 6958361 w 7103327"/>
              <a:gd name="connsiteY57" fmla="*/ 290021 h 1033361"/>
              <a:gd name="connsiteX58" fmla="*/ 6980663 w 7103327"/>
              <a:gd name="connsiteY58" fmla="*/ 223114 h 1033361"/>
              <a:gd name="connsiteX59" fmla="*/ 7025268 w 7103327"/>
              <a:gd name="connsiteY59" fmla="*/ 167358 h 1033361"/>
              <a:gd name="connsiteX60" fmla="*/ 7047571 w 7103327"/>
              <a:gd name="connsiteY60" fmla="*/ 133904 h 1033361"/>
              <a:gd name="connsiteX61" fmla="*/ 7058722 w 7103327"/>
              <a:gd name="connsiteY61" fmla="*/ 100451 h 1033361"/>
              <a:gd name="connsiteX62" fmla="*/ 7103327 w 7103327"/>
              <a:gd name="connsiteY62" fmla="*/ 33543 h 1033361"/>
              <a:gd name="connsiteX63" fmla="*/ 7081024 w 7103327"/>
              <a:gd name="connsiteY63" fmla="*/ 90 h 1033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7103327" h="1033361">
                <a:moveTo>
                  <a:pt x="0" y="200812"/>
                </a:moveTo>
                <a:cubicBezTo>
                  <a:pt x="3717" y="249134"/>
                  <a:pt x="3592" y="297906"/>
                  <a:pt x="11151" y="345778"/>
                </a:cubicBezTo>
                <a:cubicBezTo>
                  <a:pt x="15380" y="372560"/>
                  <a:pt x="39438" y="431181"/>
                  <a:pt x="55756" y="457290"/>
                </a:cubicBezTo>
                <a:cubicBezTo>
                  <a:pt x="84854" y="503847"/>
                  <a:pt x="115576" y="528261"/>
                  <a:pt x="156117" y="568802"/>
                </a:cubicBezTo>
                <a:cubicBezTo>
                  <a:pt x="167268" y="579953"/>
                  <a:pt x="175465" y="595203"/>
                  <a:pt x="189571" y="602256"/>
                </a:cubicBezTo>
                <a:cubicBezTo>
                  <a:pt x="204439" y="609690"/>
                  <a:pt x="218897" y="618010"/>
                  <a:pt x="234176" y="624558"/>
                </a:cubicBezTo>
                <a:cubicBezTo>
                  <a:pt x="244980" y="629188"/>
                  <a:pt x="256928" y="630845"/>
                  <a:pt x="267629" y="635709"/>
                </a:cubicBezTo>
                <a:cubicBezTo>
                  <a:pt x="297896" y="649467"/>
                  <a:pt x="325299" y="669800"/>
                  <a:pt x="356839" y="680314"/>
                </a:cubicBezTo>
                <a:lnTo>
                  <a:pt x="423746" y="702617"/>
                </a:lnTo>
                <a:cubicBezTo>
                  <a:pt x="434897" y="706334"/>
                  <a:pt x="445796" y="710917"/>
                  <a:pt x="457200" y="713768"/>
                </a:cubicBezTo>
                <a:cubicBezTo>
                  <a:pt x="472068" y="717485"/>
                  <a:pt x="487019" y="720887"/>
                  <a:pt x="501805" y="724919"/>
                </a:cubicBezTo>
                <a:cubicBezTo>
                  <a:pt x="558445" y="740366"/>
                  <a:pt x="611255" y="757961"/>
                  <a:pt x="669073" y="769524"/>
                </a:cubicBezTo>
                <a:lnTo>
                  <a:pt x="780585" y="791826"/>
                </a:lnTo>
                <a:cubicBezTo>
                  <a:pt x="799170" y="795543"/>
                  <a:pt x="817953" y="798381"/>
                  <a:pt x="836341" y="802978"/>
                </a:cubicBezTo>
                <a:cubicBezTo>
                  <a:pt x="943233" y="829700"/>
                  <a:pt x="810727" y="794440"/>
                  <a:pt x="936702" y="836431"/>
                </a:cubicBezTo>
                <a:cubicBezTo>
                  <a:pt x="951241" y="841277"/>
                  <a:pt x="966439" y="843865"/>
                  <a:pt x="981307" y="847582"/>
                </a:cubicBezTo>
                <a:cubicBezTo>
                  <a:pt x="1010711" y="862285"/>
                  <a:pt x="1050340" y="883643"/>
                  <a:pt x="1081668" y="892187"/>
                </a:cubicBezTo>
                <a:cubicBezTo>
                  <a:pt x="1103482" y="898136"/>
                  <a:pt x="1126405" y="898905"/>
                  <a:pt x="1148576" y="903339"/>
                </a:cubicBezTo>
                <a:cubicBezTo>
                  <a:pt x="1163604" y="906345"/>
                  <a:pt x="1178219" y="911165"/>
                  <a:pt x="1193180" y="914490"/>
                </a:cubicBezTo>
                <a:cubicBezTo>
                  <a:pt x="1211682" y="918602"/>
                  <a:pt x="1230469" y="921379"/>
                  <a:pt x="1248937" y="925641"/>
                </a:cubicBezTo>
                <a:cubicBezTo>
                  <a:pt x="1278804" y="932533"/>
                  <a:pt x="1309068" y="938250"/>
                  <a:pt x="1338146" y="947943"/>
                </a:cubicBezTo>
                <a:cubicBezTo>
                  <a:pt x="1349297" y="951660"/>
                  <a:pt x="1360146" y="956452"/>
                  <a:pt x="1371600" y="959095"/>
                </a:cubicBezTo>
                <a:cubicBezTo>
                  <a:pt x="2002700" y="1104735"/>
                  <a:pt x="3113139" y="990985"/>
                  <a:pt x="3378819" y="992548"/>
                </a:cubicBezTo>
                <a:cubicBezTo>
                  <a:pt x="3401122" y="999982"/>
                  <a:pt x="3422244" y="1015969"/>
                  <a:pt x="3445727" y="1014851"/>
                </a:cubicBezTo>
                <a:lnTo>
                  <a:pt x="3679902" y="1003700"/>
                </a:lnTo>
                <a:cubicBezTo>
                  <a:pt x="3728283" y="1000854"/>
                  <a:pt x="3776453" y="994749"/>
                  <a:pt x="3824868" y="992548"/>
                </a:cubicBezTo>
                <a:cubicBezTo>
                  <a:pt x="3940038" y="987313"/>
                  <a:pt x="4055349" y="985744"/>
                  <a:pt x="4170556" y="981397"/>
                </a:cubicBezTo>
                <a:lnTo>
                  <a:pt x="4415883" y="970246"/>
                </a:lnTo>
                <a:cubicBezTo>
                  <a:pt x="4462684" y="964396"/>
                  <a:pt x="4505485" y="962681"/>
                  <a:pt x="4549698" y="947943"/>
                </a:cubicBezTo>
                <a:cubicBezTo>
                  <a:pt x="4709304" y="894740"/>
                  <a:pt x="4490133" y="958008"/>
                  <a:pt x="4672361" y="903339"/>
                </a:cubicBezTo>
                <a:cubicBezTo>
                  <a:pt x="4687041" y="898935"/>
                  <a:pt x="4701980" y="895398"/>
                  <a:pt x="4716966" y="892187"/>
                </a:cubicBezTo>
                <a:cubicBezTo>
                  <a:pt x="4754031" y="884244"/>
                  <a:pt x="4828478" y="869885"/>
                  <a:pt x="4828478" y="869885"/>
                </a:cubicBezTo>
                <a:cubicBezTo>
                  <a:pt x="4952653" y="807796"/>
                  <a:pt x="4796235" y="881975"/>
                  <a:pt x="4917688" y="836431"/>
                </a:cubicBezTo>
                <a:cubicBezTo>
                  <a:pt x="4967276" y="817836"/>
                  <a:pt x="4950433" y="813048"/>
                  <a:pt x="4995746" y="802978"/>
                </a:cubicBezTo>
                <a:cubicBezTo>
                  <a:pt x="5023607" y="796786"/>
                  <a:pt x="5115798" y="784234"/>
                  <a:pt x="5140712" y="780675"/>
                </a:cubicBezTo>
                <a:lnTo>
                  <a:pt x="5207619" y="758373"/>
                </a:lnTo>
                <a:cubicBezTo>
                  <a:pt x="5218770" y="754656"/>
                  <a:pt x="5229478" y="749153"/>
                  <a:pt x="5241073" y="747221"/>
                </a:cubicBezTo>
                <a:cubicBezTo>
                  <a:pt x="5365622" y="726463"/>
                  <a:pt x="5264352" y="741318"/>
                  <a:pt x="5452946" y="724919"/>
                </a:cubicBezTo>
                <a:cubicBezTo>
                  <a:pt x="5726179" y="701160"/>
                  <a:pt x="5370062" y="720471"/>
                  <a:pt x="5887844" y="702617"/>
                </a:cubicBezTo>
                <a:cubicBezTo>
                  <a:pt x="5964309" y="677127"/>
                  <a:pt x="5869413" y="707224"/>
                  <a:pt x="5977054" y="680314"/>
                </a:cubicBezTo>
                <a:cubicBezTo>
                  <a:pt x="5988457" y="677463"/>
                  <a:pt x="5999033" y="671713"/>
                  <a:pt x="6010507" y="669163"/>
                </a:cubicBezTo>
                <a:cubicBezTo>
                  <a:pt x="6032579" y="664258"/>
                  <a:pt x="6055112" y="661729"/>
                  <a:pt x="6077415" y="658012"/>
                </a:cubicBezTo>
                <a:cubicBezTo>
                  <a:pt x="6099717" y="650578"/>
                  <a:pt x="6121270" y="640319"/>
                  <a:pt x="6144322" y="635709"/>
                </a:cubicBezTo>
                <a:cubicBezTo>
                  <a:pt x="6162907" y="631992"/>
                  <a:pt x="6181792" y="629545"/>
                  <a:pt x="6200078" y="624558"/>
                </a:cubicBezTo>
                <a:cubicBezTo>
                  <a:pt x="6222758" y="618373"/>
                  <a:pt x="6244178" y="607958"/>
                  <a:pt x="6266985" y="602256"/>
                </a:cubicBezTo>
                <a:cubicBezTo>
                  <a:pt x="6281272" y="598684"/>
                  <a:pt x="6329049" y="587950"/>
                  <a:pt x="6345044" y="579953"/>
                </a:cubicBezTo>
                <a:cubicBezTo>
                  <a:pt x="6357031" y="573960"/>
                  <a:pt x="6366862" y="564300"/>
                  <a:pt x="6378498" y="557651"/>
                </a:cubicBezTo>
                <a:cubicBezTo>
                  <a:pt x="6392931" y="549404"/>
                  <a:pt x="6409804" y="545322"/>
                  <a:pt x="6423102" y="535348"/>
                </a:cubicBezTo>
                <a:cubicBezTo>
                  <a:pt x="6439923" y="522732"/>
                  <a:pt x="6447759" y="497392"/>
                  <a:pt x="6467707" y="490743"/>
                </a:cubicBezTo>
                <a:cubicBezTo>
                  <a:pt x="6478858" y="487026"/>
                  <a:pt x="6489757" y="482443"/>
                  <a:pt x="6501161" y="479592"/>
                </a:cubicBezTo>
                <a:cubicBezTo>
                  <a:pt x="6543045" y="469121"/>
                  <a:pt x="6554688" y="472583"/>
                  <a:pt x="6590371" y="457290"/>
                </a:cubicBezTo>
                <a:cubicBezTo>
                  <a:pt x="6658382" y="428142"/>
                  <a:pt x="6612916" y="438623"/>
                  <a:pt x="6690732" y="412685"/>
                </a:cubicBezTo>
                <a:cubicBezTo>
                  <a:pt x="6705271" y="407839"/>
                  <a:pt x="6720601" y="405744"/>
                  <a:pt x="6735337" y="401534"/>
                </a:cubicBezTo>
                <a:cubicBezTo>
                  <a:pt x="6746639" y="398305"/>
                  <a:pt x="6757488" y="393611"/>
                  <a:pt x="6768790" y="390382"/>
                </a:cubicBezTo>
                <a:cubicBezTo>
                  <a:pt x="6783526" y="386172"/>
                  <a:pt x="6798715" y="383635"/>
                  <a:pt x="6813395" y="379231"/>
                </a:cubicBezTo>
                <a:cubicBezTo>
                  <a:pt x="6835912" y="372476"/>
                  <a:pt x="6880302" y="356929"/>
                  <a:pt x="6880302" y="356929"/>
                </a:cubicBezTo>
                <a:cubicBezTo>
                  <a:pt x="6934154" y="303077"/>
                  <a:pt x="6865722" y="368593"/>
                  <a:pt x="6936058" y="312324"/>
                </a:cubicBezTo>
                <a:cubicBezTo>
                  <a:pt x="6944268" y="305756"/>
                  <a:pt x="6950927" y="297455"/>
                  <a:pt x="6958361" y="290021"/>
                </a:cubicBezTo>
                <a:cubicBezTo>
                  <a:pt x="6965795" y="267719"/>
                  <a:pt x="6967622" y="242674"/>
                  <a:pt x="6980663" y="223114"/>
                </a:cubicBezTo>
                <a:cubicBezTo>
                  <a:pt x="7049316" y="120138"/>
                  <a:pt x="6961704" y="246814"/>
                  <a:pt x="7025268" y="167358"/>
                </a:cubicBezTo>
                <a:cubicBezTo>
                  <a:pt x="7033640" y="156893"/>
                  <a:pt x="7040137" y="145055"/>
                  <a:pt x="7047571" y="133904"/>
                </a:cubicBezTo>
                <a:cubicBezTo>
                  <a:pt x="7051288" y="122753"/>
                  <a:pt x="7053014" y="110726"/>
                  <a:pt x="7058722" y="100451"/>
                </a:cubicBezTo>
                <a:cubicBezTo>
                  <a:pt x="7071739" y="77020"/>
                  <a:pt x="7103327" y="33543"/>
                  <a:pt x="7103327" y="33543"/>
                </a:cubicBezTo>
                <a:cubicBezTo>
                  <a:pt x="7091000" y="-3437"/>
                  <a:pt x="7103930" y="90"/>
                  <a:pt x="7081024" y="90"/>
                </a:cubicBezTo>
              </a:path>
            </a:pathLst>
          </a:custGeom>
          <a:noFill/>
          <a:ln w="57150" cap="flat" cmpd="sng" algn="ctr">
            <a:solidFill>
              <a:srgbClr val="FAFFD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5" name="Forma Livre 4">
            <a:extLst>
              <a:ext uri="{FF2B5EF4-FFF2-40B4-BE49-F238E27FC236}">
                <a16:creationId xmlns:a16="http://schemas.microsoft.com/office/drawing/2014/main" id="{82E13986-1AE4-942E-EDB4-00EF8A4DB956}"/>
              </a:ext>
            </a:extLst>
          </p:cNvPr>
          <p:cNvSpPr/>
          <p:nvPr/>
        </p:nvSpPr>
        <p:spPr bwMode="auto">
          <a:xfrm>
            <a:off x="5778500" y="2247900"/>
            <a:ext cx="2489200" cy="1828800"/>
          </a:xfrm>
          <a:custGeom>
            <a:avLst/>
            <a:gdLst>
              <a:gd name="connsiteX0" fmla="*/ 2400300 w 2489200"/>
              <a:gd name="connsiteY0" fmla="*/ 1828800 h 1828800"/>
              <a:gd name="connsiteX1" fmla="*/ 2463800 w 2489200"/>
              <a:gd name="connsiteY1" fmla="*/ 1663700 h 1828800"/>
              <a:gd name="connsiteX2" fmla="*/ 2489200 w 2489200"/>
              <a:gd name="connsiteY2" fmla="*/ 1524000 h 1828800"/>
              <a:gd name="connsiteX3" fmla="*/ 2476500 w 2489200"/>
              <a:gd name="connsiteY3" fmla="*/ 1447800 h 1828800"/>
              <a:gd name="connsiteX4" fmla="*/ 2438400 w 2489200"/>
              <a:gd name="connsiteY4" fmla="*/ 1320800 h 1828800"/>
              <a:gd name="connsiteX5" fmla="*/ 2400300 w 2489200"/>
              <a:gd name="connsiteY5" fmla="*/ 1155700 h 1828800"/>
              <a:gd name="connsiteX6" fmla="*/ 2387600 w 2489200"/>
              <a:gd name="connsiteY6" fmla="*/ 1117600 h 1828800"/>
              <a:gd name="connsiteX7" fmla="*/ 2374900 w 2489200"/>
              <a:gd name="connsiteY7" fmla="*/ 1079500 h 1828800"/>
              <a:gd name="connsiteX8" fmla="*/ 2362200 w 2489200"/>
              <a:gd name="connsiteY8" fmla="*/ 1028700 h 1828800"/>
              <a:gd name="connsiteX9" fmla="*/ 2324100 w 2489200"/>
              <a:gd name="connsiteY9" fmla="*/ 1003300 h 1828800"/>
              <a:gd name="connsiteX10" fmla="*/ 2311400 w 2489200"/>
              <a:gd name="connsiteY10" fmla="*/ 965200 h 1828800"/>
              <a:gd name="connsiteX11" fmla="*/ 2222500 w 2489200"/>
              <a:gd name="connsiteY11" fmla="*/ 850900 h 1828800"/>
              <a:gd name="connsiteX12" fmla="*/ 2133600 w 2489200"/>
              <a:gd name="connsiteY12" fmla="*/ 800100 h 1828800"/>
              <a:gd name="connsiteX13" fmla="*/ 2095500 w 2489200"/>
              <a:gd name="connsiteY13" fmla="*/ 762000 h 1828800"/>
              <a:gd name="connsiteX14" fmla="*/ 2019300 w 2489200"/>
              <a:gd name="connsiteY14" fmla="*/ 723900 h 1828800"/>
              <a:gd name="connsiteX15" fmla="*/ 1943100 w 2489200"/>
              <a:gd name="connsiteY15" fmla="*/ 685800 h 1828800"/>
              <a:gd name="connsiteX16" fmla="*/ 1930400 w 2489200"/>
              <a:gd name="connsiteY16" fmla="*/ 647700 h 1828800"/>
              <a:gd name="connsiteX17" fmla="*/ 1854200 w 2489200"/>
              <a:gd name="connsiteY17" fmla="*/ 622300 h 1828800"/>
              <a:gd name="connsiteX18" fmla="*/ 1816100 w 2489200"/>
              <a:gd name="connsiteY18" fmla="*/ 609600 h 1828800"/>
              <a:gd name="connsiteX19" fmla="*/ 1816100 w 2489200"/>
              <a:gd name="connsiteY19" fmla="*/ 609600 h 1828800"/>
              <a:gd name="connsiteX20" fmla="*/ 1739900 w 2489200"/>
              <a:gd name="connsiteY20" fmla="*/ 558800 h 1828800"/>
              <a:gd name="connsiteX21" fmla="*/ 1701800 w 2489200"/>
              <a:gd name="connsiteY21" fmla="*/ 533400 h 1828800"/>
              <a:gd name="connsiteX22" fmla="*/ 1663700 w 2489200"/>
              <a:gd name="connsiteY22" fmla="*/ 495300 h 1828800"/>
              <a:gd name="connsiteX23" fmla="*/ 1587500 w 2489200"/>
              <a:gd name="connsiteY23" fmla="*/ 469900 h 1828800"/>
              <a:gd name="connsiteX24" fmla="*/ 1549400 w 2489200"/>
              <a:gd name="connsiteY24" fmla="*/ 457200 h 1828800"/>
              <a:gd name="connsiteX25" fmla="*/ 1511300 w 2489200"/>
              <a:gd name="connsiteY25" fmla="*/ 444500 h 1828800"/>
              <a:gd name="connsiteX26" fmla="*/ 1460500 w 2489200"/>
              <a:gd name="connsiteY26" fmla="*/ 431800 h 1828800"/>
              <a:gd name="connsiteX27" fmla="*/ 1422400 w 2489200"/>
              <a:gd name="connsiteY27" fmla="*/ 419100 h 1828800"/>
              <a:gd name="connsiteX28" fmla="*/ 1320800 w 2489200"/>
              <a:gd name="connsiteY28" fmla="*/ 393700 h 1828800"/>
              <a:gd name="connsiteX29" fmla="*/ 1244600 w 2489200"/>
              <a:gd name="connsiteY29" fmla="*/ 368300 h 1828800"/>
              <a:gd name="connsiteX30" fmla="*/ 1206500 w 2489200"/>
              <a:gd name="connsiteY30" fmla="*/ 355600 h 1828800"/>
              <a:gd name="connsiteX31" fmla="*/ 1168400 w 2489200"/>
              <a:gd name="connsiteY31" fmla="*/ 330200 h 1828800"/>
              <a:gd name="connsiteX32" fmla="*/ 1028700 w 2489200"/>
              <a:gd name="connsiteY32" fmla="*/ 292100 h 1828800"/>
              <a:gd name="connsiteX33" fmla="*/ 965200 w 2489200"/>
              <a:gd name="connsiteY33" fmla="*/ 228600 h 1828800"/>
              <a:gd name="connsiteX34" fmla="*/ 901700 w 2489200"/>
              <a:gd name="connsiteY34" fmla="*/ 165100 h 1828800"/>
              <a:gd name="connsiteX35" fmla="*/ 863600 w 2489200"/>
              <a:gd name="connsiteY35" fmla="*/ 152400 h 1828800"/>
              <a:gd name="connsiteX36" fmla="*/ 800100 w 2489200"/>
              <a:gd name="connsiteY36" fmla="*/ 139700 h 1828800"/>
              <a:gd name="connsiteX37" fmla="*/ 723900 w 2489200"/>
              <a:gd name="connsiteY37" fmla="*/ 127000 h 1828800"/>
              <a:gd name="connsiteX38" fmla="*/ 647700 w 2489200"/>
              <a:gd name="connsiteY38" fmla="*/ 101600 h 1828800"/>
              <a:gd name="connsiteX39" fmla="*/ 609600 w 2489200"/>
              <a:gd name="connsiteY39" fmla="*/ 88900 h 1828800"/>
              <a:gd name="connsiteX40" fmla="*/ 546100 w 2489200"/>
              <a:gd name="connsiteY40" fmla="*/ 76200 h 1828800"/>
              <a:gd name="connsiteX41" fmla="*/ 508000 w 2489200"/>
              <a:gd name="connsiteY41" fmla="*/ 63500 h 1828800"/>
              <a:gd name="connsiteX42" fmla="*/ 419100 w 2489200"/>
              <a:gd name="connsiteY42" fmla="*/ 50800 h 1828800"/>
              <a:gd name="connsiteX43" fmla="*/ 342900 w 2489200"/>
              <a:gd name="connsiteY43" fmla="*/ 38100 h 1828800"/>
              <a:gd name="connsiteX44" fmla="*/ 254000 w 2489200"/>
              <a:gd name="connsiteY44" fmla="*/ 25400 h 1828800"/>
              <a:gd name="connsiteX45" fmla="*/ 203200 w 2489200"/>
              <a:gd name="connsiteY45" fmla="*/ 12700 h 1828800"/>
              <a:gd name="connsiteX46" fmla="*/ 139700 w 2489200"/>
              <a:gd name="connsiteY46" fmla="*/ 0 h 1828800"/>
              <a:gd name="connsiteX47" fmla="*/ 0 w 2489200"/>
              <a:gd name="connsiteY47" fmla="*/ 12700 h 182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2489200" h="1828800">
                <a:moveTo>
                  <a:pt x="2400300" y="1828800"/>
                </a:moveTo>
                <a:cubicBezTo>
                  <a:pt x="2416800" y="1790300"/>
                  <a:pt x="2454901" y="1708194"/>
                  <a:pt x="2463800" y="1663700"/>
                </a:cubicBezTo>
                <a:cubicBezTo>
                  <a:pt x="2481550" y="1574950"/>
                  <a:pt x="2472951" y="1621492"/>
                  <a:pt x="2489200" y="1524000"/>
                </a:cubicBezTo>
                <a:cubicBezTo>
                  <a:pt x="2484967" y="1498600"/>
                  <a:pt x="2482745" y="1472782"/>
                  <a:pt x="2476500" y="1447800"/>
                </a:cubicBezTo>
                <a:cubicBezTo>
                  <a:pt x="2454409" y="1359436"/>
                  <a:pt x="2451838" y="1394709"/>
                  <a:pt x="2438400" y="1320800"/>
                </a:cubicBezTo>
                <a:cubicBezTo>
                  <a:pt x="2412022" y="1175720"/>
                  <a:pt x="2444014" y="1286841"/>
                  <a:pt x="2400300" y="1155700"/>
                </a:cubicBezTo>
                <a:lnTo>
                  <a:pt x="2387600" y="1117600"/>
                </a:lnTo>
                <a:cubicBezTo>
                  <a:pt x="2383367" y="1104900"/>
                  <a:pt x="2378147" y="1092487"/>
                  <a:pt x="2374900" y="1079500"/>
                </a:cubicBezTo>
                <a:cubicBezTo>
                  <a:pt x="2370667" y="1062567"/>
                  <a:pt x="2371882" y="1043223"/>
                  <a:pt x="2362200" y="1028700"/>
                </a:cubicBezTo>
                <a:cubicBezTo>
                  <a:pt x="2353733" y="1016000"/>
                  <a:pt x="2336800" y="1011767"/>
                  <a:pt x="2324100" y="1003300"/>
                </a:cubicBezTo>
                <a:cubicBezTo>
                  <a:pt x="2319867" y="990600"/>
                  <a:pt x="2317901" y="976902"/>
                  <a:pt x="2311400" y="965200"/>
                </a:cubicBezTo>
                <a:cubicBezTo>
                  <a:pt x="2294123" y="934102"/>
                  <a:pt x="2256601" y="875258"/>
                  <a:pt x="2222500" y="850900"/>
                </a:cubicBezTo>
                <a:cubicBezTo>
                  <a:pt x="2135548" y="788792"/>
                  <a:pt x="2205592" y="860094"/>
                  <a:pt x="2133600" y="800100"/>
                </a:cubicBezTo>
                <a:cubicBezTo>
                  <a:pt x="2119802" y="788602"/>
                  <a:pt x="2109298" y="773498"/>
                  <a:pt x="2095500" y="762000"/>
                </a:cubicBezTo>
                <a:cubicBezTo>
                  <a:pt x="2040905" y="716504"/>
                  <a:pt x="2076578" y="752539"/>
                  <a:pt x="2019300" y="723900"/>
                </a:cubicBezTo>
                <a:cubicBezTo>
                  <a:pt x="1920823" y="674661"/>
                  <a:pt x="2038865" y="717722"/>
                  <a:pt x="1943100" y="685800"/>
                </a:cubicBezTo>
                <a:cubicBezTo>
                  <a:pt x="1938867" y="673100"/>
                  <a:pt x="1941293" y="655481"/>
                  <a:pt x="1930400" y="647700"/>
                </a:cubicBezTo>
                <a:cubicBezTo>
                  <a:pt x="1908613" y="632138"/>
                  <a:pt x="1879600" y="630767"/>
                  <a:pt x="1854200" y="622300"/>
                </a:cubicBezTo>
                <a:lnTo>
                  <a:pt x="1816100" y="609600"/>
                </a:lnTo>
                <a:lnTo>
                  <a:pt x="1816100" y="609600"/>
                </a:lnTo>
                <a:lnTo>
                  <a:pt x="1739900" y="558800"/>
                </a:lnTo>
                <a:cubicBezTo>
                  <a:pt x="1727200" y="550333"/>
                  <a:pt x="1712593" y="544193"/>
                  <a:pt x="1701800" y="533400"/>
                </a:cubicBezTo>
                <a:cubicBezTo>
                  <a:pt x="1689100" y="520700"/>
                  <a:pt x="1679400" y="504022"/>
                  <a:pt x="1663700" y="495300"/>
                </a:cubicBezTo>
                <a:cubicBezTo>
                  <a:pt x="1640295" y="482297"/>
                  <a:pt x="1612900" y="478367"/>
                  <a:pt x="1587500" y="469900"/>
                </a:cubicBezTo>
                <a:lnTo>
                  <a:pt x="1549400" y="457200"/>
                </a:lnTo>
                <a:cubicBezTo>
                  <a:pt x="1536700" y="452967"/>
                  <a:pt x="1524287" y="447747"/>
                  <a:pt x="1511300" y="444500"/>
                </a:cubicBezTo>
                <a:cubicBezTo>
                  <a:pt x="1494367" y="440267"/>
                  <a:pt x="1477283" y="436595"/>
                  <a:pt x="1460500" y="431800"/>
                </a:cubicBezTo>
                <a:cubicBezTo>
                  <a:pt x="1447628" y="428122"/>
                  <a:pt x="1435315" y="422622"/>
                  <a:pt x="1422400" y="419100"/>
                </a:cubicBezTo>
                <a:cubicBezTo>
                  <a:pt x="1388721" y="409915"/>
                  <a:pt x="1353918" y="404739"/>
                  <a:pt x="1320800" y="393700"/>
                </a:cubicBezTo>
                <a:lnTo>
                  <a:pt x="1244600" y="368300"/>
                </a:lnTo>
                <a:cubicBezTo>
                  <a:pt x="1231900" y="364067"/>
                  <a:pt x="1217639" y="363026"/>
                  <a:pt x="1206500" y="355600"/>
                </a:cubicBezTo>
                <a:cubicBezTo>
                  <a:pt x="1193800" y="347133"/>
                  <a:pt x="1182348" y="336399"/>
                  <a:pt x="1168400" y="330200"/>
                </a:cubicBezTo>
                <a:cubicBezTo>
                  <a:pt x="1115666" y="306763"/>
                  <a:pt x="1083025" y="302965"/>
                  <a:pt x="1028700" y="292100"/>
                </a:cubicBezTo>
                <a:cubicBezTo>
                  <a:pt x="960967" y="190500"/>
                  <a:pt x="1049867" y="313267"/>
                  <a:pt x="965200" y="228600"/>
                </a:cubicBezTo>
                <a:cubicBezTo>
                  <a:pt x="914400" y="177800"/>
                  <a:pt x="969433" y="198967"/>
                  <a:pt x="901700" y="165100"/>
                </a:cubicBezTo>
                <a:cubicBezTo>
                  <a:pt x="889726" y="159113"/>
                  <a:pt x="876587" y="155647"/>
                  <a:pt x="863600" y="152400"/>
                </a:cubicBezTo>
                <a:cubicBezTo>
                  <a:pt x="842659" y="147165"/>
                  <a:pt x="821338" y="143561"/>
                  <a:pt x="800100" y="139700"/>
                </a:cubicBezTo>
                <a:cubicBezTo>
                  <a:pt x="774765" y="135094"/>
                  <a:pt x="748882" y="133245"/>
                  <a:pt x="723900" y="127000"/>
                </a:cubicBezTo>
                <a:cubicBezTo>
                  <a:pt x="697925" y="120506"/>
                  <a:pt x="673100" y="110067"/>
                  <a:pt x="647700" y="101600"/>
                </a:cubicBezTo>
                <a:cubicBezTo>
                  <a:pt x="635000" y="97367"/>
                  <a:pt x="622727" y="91525"/>
                  <a:pt x="609600" y="88900"/>
                </a:cubicBezTo>
                <a:cubicBezTo>
                  <a:pt x="588433" y="84667"/>
                  <a:pt x="567041" y="81435"/>
                  <a:pt x="546100" y="76200"/>
                </a:cubicBezTo>
                <a:cubicBezTo>
                  <a:pt x="533113" y="72953"/>
                  <a:pt x="521127" y="66125"/>
                  <a:pt x="508000" y="63500"/>
                </a:cubicBezTo>
                <a:cubicBezTo>
                  <a:pt x="478647" y="57629"/>
                  <a:pt x="448686" y="55352"/>
                  <a:pt x="419100" y="50800"/>
                </a:cubicBezTo>
                <a:cubicBezTo>
                  <a:pt x="393649" y="46884"/>
                  <a:pt x="368351" y="42016"/>
                  <a:pt x="342900" y="38100"/>
                </a:cubicBezTo>
                <a:cubicBezTo>
                  <a:pt x="313314" y="33548"/>
                  <a:pt x="283451" y="30755"/>
                  <a:pt x="254000" y="25400"/>
                </a:cubicBezTo>
                <a:cubicBezTo>
                  <a:pt x="236827" y="22278"/>
                  <a:pt x="220239" y="16486"/>
                  <a:pt x="203200" y="12700"/>
                </a:cubicBezTo>
                <a:cubicBezTo>
                  <a:pt x="182128" y="8017"/>
                  <a:pt x="160867" y="4233"/>
                  <a:pt x="139700" y="0"/>
                </a:cubicBezTo>
                <a:cubicBezTo>
                  <a:pt x="34037" y="15095"/>
                  <a:pt x="80734" y="12700"/>
                  <a:pt x="0" y="12700"/>
                </a:cubicBezTo>
              </a:path>
            </a:pathLst>
          </a:custGeom>
          <a:noFill/>
          <a:ln w="57150" cap="flat" cmpd="sng" algn="ctr">
            <a:solidFill>
              <a:srgbClr val="FAFFD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4A6A1FC7-0A88-BC70-0F15-3DC92F6164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pt-PT" dirty="0"/>
              <a:t>Uma questão de escala!</a:t>
            </a:r>
            <a:endParaRPr lang="en-GB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B0AF955D-E708-03A2-214E-C19FA4AFF64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609600" y="6324600"/>
            <a:ext cx="1905000" cy="457200"/>
          </a:xfrm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92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6 de julho</a:t>
            </a:r>
            <a:br>
              <a:rPr kumimoji="0" lang="pt-PT" sz="1292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is-IS" sz="1292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2026</a:t>
            </a:r>
            <a:endParaRPr kumimoji="0" lang="pt-PT" sz="1292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A01979E5-51A5-7F38-AB5E-6491E212D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1400" y="6236677"/>
            <a:ext cx="2895600" cy="422031"/>
          </a:xfrm>
          <a:noFill/>
        </p:spPr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1477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pedro abreu </a:t>
            </a:r>
            <a:r>
              <a:rPr kumimoji="0" lang="mr-IN" sz="1477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–</a:t>
            </a:r>
            <a:r>
              <a:rPr kumimoji="0" lang="pt-PT" sz="1477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 Viagem ao infinito</a:t>
            </a:r>
            <a:endParaRPr kumimoji="0" lang="en-GB" sz="1477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3635896" y="206516"/>
            <a:ext cx="5400600" cy="5405330"/>
            <a:chOff x="3938887" y="206516"/>
            <a:chExt cx="5850650" cy="5405330"/>
          </a:xfrm>
        </p:grpSpPr>
        <p:sp>
          <p:nvSpPr>
            <p:cNvPr id="40967" name="Text Box 6"/>
            <p:cNvSpPr txBox="1">
              <a:spLocks noChangeArrowheads="1"/>
            </p:cNvSpPr>
            <p:nvPr/>
          </p:nvSpPr>
          <p:spPr bwMode="auto">
            <a:xfrm>
              <a:off x="5448300" y="206516"/>
              <a:ext cx="3549650" cy="70788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square" lIns="91439" tIns="45719" rIns="91439" bIns="45719">
              <a:prstTxWarp prst="textNoShape">
                <a:avLst/>
              </a:prstTxWarp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pt-PT" dirty="0">
                  <a:solidFill>
                    <a:srgbClr val="FFCC66"/>
                  </a:solidFill>
                </a:rPr>
                <a:t>Núcleos rodeados por </a:t>
              </a:r>
              <a:br>
                <a:rPr lang="pt-PT" dirty="0">
                  <a:solidFill>
                    <a:srgbClr val="FFCC66"/>
                  </a:solidFill>
                </a:rPr>
              </a:br>
              <a:r>
                <a:rPr lang="pt-PT" dirty="0">
                  <a:solidFill>
                    <a:srgbClr val="FFCC66"/>
                  </a:solidFill>
                </a:rPr>
                <a:t>uma nuvem eletrónica!</a:t>
              </a:r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3938887" y="1412781"/>
              <a:ext cx="5850650" cy="4199065"/>
              <a:chOff x="3938887" y="1412781"/>
              <a:chExt cx="5850650" cy="4199065"/>
            </a:xfrm>
          </p:grpSpPr>
          <p:pic>
            <p:nvPicPr>
              <p:cNvPr id="31" name="Picture 30" descr="particle_chart_2014-PT_Atomo.png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938887" y="1412781"/>
                <a:ext cx="5797049" cy="4199065"/>
              </a:xfrm>
              <a:prstGeom prst="rect">
                <a:avLst/>
              </a:prstGeom>
            </p:spPr>
          </p:pic>
          <p:sp>
            <p:nvSpPr>
              <p:cNvPr id="35" name="Oval 34"/>
              <p:cNvSpPr/>
              <p:nvPr/>
            </p:nvSpPr>
            <p:spPr bwMode="auto">
              <a:xfrm>
                <a:off x="6837897" y="3446099"/>
                <a:ext cx="1023726" cy="994502"/>
              </a:xfrm>
              <a:prstGeom prst="ellipse">
                <a:avLst/>
              </a:prstGeom>
              <a:solidFill>
                <a:srgbClr val="33CC33"/>
              </a:solidFill>
              <a:ln w="12700" cap="flat" cmpd="sng" algn="ctr">
                <a:solidFill>
                  <a:srgbClr val="33CC33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pt-PT">
                  <a:solidFill>
                    <a:srgbClr val="FFFFCC"/>
                  </a:solidFill>
                </a:endParaRPr>
              </a:p>
            </p:txBody>
          </p:sp>
          <p:sp>
            <p:nvSpPr>
              <p:cNvPr id="19" name="Oval 18"/>
              <p:cNvSpPr/>
              <p:nvPr/>
            </p:nvSpPr>
            <p:spPr bwMode="auto">
              <a:xfrm>
                <a:off x="5656818" y="2402598"/>
                <a:ext cx="1036103" cy="956402"/>
              </a:xfrm>
              <a:prstGeom prst="ellipse">
                <a:avLst/>
              </a:prstGeom>
              <a:solidFill>
                <a:srgbClr val="33CC33"/>
              </a:solidFill>
              <a:ln w="12700" cap="flat" cmpd="sng" algn="ctr">
                <a:solidFill>
                  <a:srgbClr val="33CC33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pt-PT">
                  <a:solidFill>
                    <a:srgbClr val="FFFFCC"/>
                  </a:solidFill>
                </a:endParaRPr>
              </a:p>
            </p:txBody>
          </p:sp>
          <p:sp>
            <p:nvSpPr>
              <p:cNvPr id="33" name="Oval 32"/>
              <p:cNvSpPr/>
              <p:nvPr/>
            </p:nvSpPr>
            <p:spPr bwMode="auto">
              <a:xfrm>
                <a:off x="6845324" y="2377288"/>
                <a:ext cx="1036103" cy="956402"/>
              </a:xfrm>
              <a:prstGeom prst="ellipse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pt-PT">
                  <a:solidFill>
                    <a:srgbClr val="FFFFCC"/>
                  </a:solidFill>
                </a:endParaRPr>
              </a:p>
            </p:txBody>
          </p:sp>
          <p:sp>
            <p:nvSpPr>
              <p:cNvPr id="34" name="Oval 33"/>
              <p:cNvSpPr/>
              <p:nvPr/>
            </p:nvSpPr>
            <p:spPr bwMode="auto">
              <a:xfrm>
                <a:off x="5613425" y="3484199"/>
                <a:ext cx="1036103" cy="956402"/>
              </a:xfrm>
              <a:prstGeom prst="ellipse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pt-PT">
                  <a:solidFill>
                    <a:srgbClr val="FFFFCC"/>
                  </a:solidFill>
                </a:endParaRPr>
              </a:p>
            </p:txBody>
          </p:sp>
          <p:sp>
            <p:nvSpPr>
              <p:cNvPr id="40968" name="Text Box 6"/>
              <p:cNvSpPr txBox="1">
                <a:spLocks noChangeArrowheads="1"/>
              </p:cNvSpPr>
              <p:nvPr/>
            </p:nvSpPr>
            <p:spPr bwMode="auto">
              <a:xfrm>
                <a:off x="8055987" y="4077072"/>
                <a:ext cx="1733550" cy="572462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sm" len="sm"/>
                <a:tailEnd type="none" w="sm" len="sm"/>
              </a:ln>
            </p:spPr>
            <p:txBody>
              <a:bodyPr lIns="91439" tIns="45719" rIns="91439" bIns="45719">
                <a:prstTxWarp prst="textNoShape">
                  <a:avLst/>
                </a:prstTxWarp>
                <a:spAutoFit/>
              </a:bodyPr>
              <a:lstStyle/>
              <a:p>
                <a:pPr algn="r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pt-PT" sz="1600" dirty="0"/>
                  <a:t>Nuvem </a:t>
                </a:r>
              </a:p>
              <a:p>
                <a:pPr algn="r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pt-PT" sz="1600" dirty="0"/>
                  <a:t>Eletrónica</a:t>
                </a:r>
              </a:p>
            </p:txBody>
          </p:sp>
          <p:cxnSp>
            <p:nvCxnSpPr>
              <p:cNvPr id="40975" name="Straight Arrow Connector 22"/>
              <p:cNvCxnSpPr>
                <a:cxnSpLocks noChangeShapeType="1"/>
              </p:cNvCxnSpPr>
              <p:nvPr/>
            </p:nvCxnSpPr>
            <p:spPr bwMode="auto">
              <a:xfrm>
                <a:off x="8412898" y="4212580"/>
                <a:ext cx="468052" cy="76748"/>
              </a:xfrm>
              <a:prstGeom prst="straightConnector1">
                <a:avLst/>
              </a:prstGeom>
              <a:noFill/>
              <a:ln w="12700">
                <a:solidFill>
                  <a:srgbClr val="800000"/>
                </a:solidFill>
                <a:round/>
                <a:headEnd type="none" w="sm" len="sm"/>
                <a:tailEnd type="arrow" w="med" len="med"/>
              </a:ln>
            </p:spPr>
          </p:cxnSp>
        </p:grpSp>
      </p:grpSp>
      <p:sp>
        <p:nvSpPr>
          <p:cNvPr id="7" name="Oval 6"/>
          <p:cNvSpPr/>
          <p:nvPr/>
        </p:nvSpPr>
        <p:spPr bwMode="auto">
          <a:xfrm>
            <a:off x="6316415" y="2359679"/>
            <a:ext cx="986207" cy="974905"/>
          </a:xfrm>
          <a:prstGeom prst="ellipse">
            <a:avLst/>
          </a:prstGeom>
          <a:solidFill>
            <a:srgbClr val="32C933"/>
          </a:solidFill>
          <a:ln w="12700" cap="flat" cmpd="sng" algn="ctr">
            <a:solidFill>
              <a:srgbClr val="32C933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omic Sans MS" charset="0"/>
            </a:endParaRPr>
          </a:p>
        </p:txBody>
      </p:sp>
      <p:sp>
        <p:nvSpPr>
          <p:cNvPr id="42" name="Oval 41"/>
          <p:cNvSpPr/>
          <p:nvPr/>
        </p:nvSpPr>
        <p:spPr bwMode="auto">
          <a:xfrm>
            <a:off x="5172901" y="3473046"/>
            <a:ext cx="986207" cy="974905"/>
          </a:xfrm>
          <a:prstGeom prst="ellipse">
            <a:avLst/>
          </a:prstGeom>
          <a:solidFill>
            <a:srgbClr val="32C933"/>
          </a:solidFill>
          <a:ln w="12700" cap="flat" cmpd="sng" algn="ctr">
            <a:solidFill>
              <a:srgbClr val="32C933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omic Sans MS" charset="0"/>
            </a:endParaRPr>
          </a:p>
        </p:txBody>
      </p:sp>
      <p:pic>
        <p:nvPicPr>
          <p:cNvPr id="36" name="Picture 35" descr="rutherford_exp_modern.jpg"/>
          <p:cNvPicPr>
            <a:picLocks noChangeAspect="1"/>
          </p:cNvPicPr>
          <p:nvPr/>
        </p:nvPicPr>
        <p:blipFill>
          <a:blip r:embed="rId3"/>
          <a:srcRect l="4762"/>
          <a:stretch>
            <a:fillRect/>
          </a:stretch>
        </p:blipFill>
        <p:spPr>
          <a:xfrm>
            <a:off x="0" y="3962400"/>
            <a:ext cx="3048000" cy="2240280"/>
          </a:xfrm>
          <a:prstGeom prst="rect">
            <a:avLst/>
          </a:prstGeom>
        </p:spPr>
      </p:pic>
      <p:sp>
        <p:nvSpPr>
          <p:cNvPr id="409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EA1C64F-4E68-5540-B543-54661AD6B6E6}" type="slidenum">
              <a:rPr lang="en-GB" smtClean="0">
                <a:solidFill>
                  <a:srgbClr val="FFFFCC"/>
                </a:solidFill>
                <a:latin typeface="Comic Sans MS"/>
              </a:rPr>
              <a:pPr/>
              <a:t>18</a:t>
            </a:fld>
            <a:r>
              <a:rPr lang="mr-IN" b="0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b="0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4606280" cy="685800"/>
          </a:xfrm>
        </p:spPr>
        <p:txBody>
          <a:bodyPr/>
          <a:lstStyle/>
          <a:p>
            <a:r>
              <a:rPr lang="pt-PT" dirty="0"/>
              <a:t>E os Núcleos ?!</a:t>
            </a:r>
            <a:endParaRPr lang="en-GB" dirty="0"/>
          </a:p>
        </p:txBody>
      </p:sp>
      <p:sp>
        <p:nvSpPr>
          <p:cNvPr id="22" name="Rectangle 24"/>
          <p:cNvSpPr>
            <a:spLocks noChangeArrowheads="1"/>
          </p:cNvSpPr>
          <p:nvPr/>
        </p:nvSpPr>
        <p:spPr bwMode="auto">
          <a:xfrm>
            <a:off x="3915884" y="2314545"/>
            <a:ext cx="977651" cy="400110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b="1" dirty="0">
                <a:solidFill>
                  <a:srgbClr val="000000"/>
                </a:solidFill>
              </a:rPr>
              <a:t>Protão</a:t>
            </a:r>
          </a:p>
        </p:txBody>
      </p:sp>
      <p:grpSp>
        <p:nvGrpSpPr>
          <p:cNvPr id="8" name="Grupo 7"/>
          <p:cNvGrpSpPr/>
          <p:nvPr/>
        </p:nvGrpSpPr>
        <p:grpSpPr>
          <a:xfrm>
            <a:off x="5513710" y="2664138"/>
            <a:ext cx="1448103" cy="1439037"/>
            <a:chOff x="5527822" y="2678733"/>
            <a:chExt cx="1448103" cy="1439037"/>
          </a:xfrm>
        </p:grpSpPr>
        <p:sp>
          <p:nvSpPr>
            <p:cNvPr id="45" name="Oval 44"/>
            <p:cNvSpPr/>
            <p:nvPr/>
          </p:nvSpPr>
          <p:spPr bwMode="auto">
            <a:xfrm>
              <a:off x="6660533" y="2678733"/>
              <a:ext cx="315392" cy="317931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12700" cap="flat" cmpd="sng" algn="ctr">
              <a:solidFill>
                <a:schemeClr val="bg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none" lIns="0" tIns="0" rIns="0" bIns="0" numCol="1" rtlCol="0" anchor="ctr" anchorCtr="1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pt-PT" sz="20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Comic Sans MS" charset="0"/>
                </a:rPr>
                <a:t>e</a:t>
              </a:r>
              <a:r>
                <a:rPr kumimoji="0" lang="pt-PT" sz="2000" b="0" i="0" u="none" strike="noStrike" cap="none" normalizeH="0" baseline="30000" dirty="0">
                  <a:ln>
                    <a:noFill/>
                  </a:ln>
                  <a:solidFill>
                    <a:schemeClr val="bg1"/>
                  </a:solidFill>
                  <a:effectLst/>
                  <a:latin typeface="Comic Sans MS" charset="0"/>
                </a:rPr>
                <a:t>–</a:t>
              </a:r>
              <a:endParaRPr kumimoji="0" lang="pt-PT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mic Sans MS" charset="0"/>
              </a:endParaRPr>
            </a:p>
          </p:txBody>
        </p:sp>
        <p:sp>
          <p:nvSpPr>
            <p:cNvPr id="46" name="Oval 45"/>
            <p:cNvSpPr/>
            <p:nvPr/>
          </p:nvSpPr>
          <p:spPr bwMode="auto">
            <a:xfrm>
              <a:off x="5527822" y="3799839"/>
              <a:ext cx="315392" cy="317931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12700" cap="flat" cmpd="sng" algn="ctr">
              <a:solidFill>
                <a:schemeClr val="bg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none" lIns="0" tIns="0" rIns="0" bIns="0" numCol="1" rtlCol="0" anchor="ctr" anchorCtr="1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pt-PT" sz="20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Comic Sans MS" charset="0"/>
                </a:rPr>
                <a:t>e</a:t>
              </a:r>
              <a:r>
                <a:rPr kumimoji="0" lang="pt-PT" sz="2000" b="0" i="0" u="none" strike="noStrike" cap="none" normalizeH="0" baseline="30000" dirty="0">
                  <a:ln>
                    <a:noFill/>
                  </a:ln>
                  <a:solidFill>
                    <a:schemeClr val="bg1"/>
                  </a:solidFill>
                  <a:effectLst/>
                  <a:latin typeface="Comic Sans MS" charset="0"/>
                </a:rPr>
                <a:t>–</a:t>
              </a:r>
              <a:endParaRPr kumimoji="0" lang="pt-PT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mic Sans MS" charset="0"/>
              </a:endParaRPr>
            </a:p>
          </p:txBody>
        </p:sp>
      </p:grpSp>
      <p:grpSp>
        <p:nvGrpSpPr>
          <p:cNvPr id="11" name="Grupo 10"/>
          <p:cNvGrpSpPr/>
          <p:nvPr/>
        </p:nvGrpSpPr>
        <p:grpSpPr>
          <a:xfrm>
            <a:off x="5172901" y="2348333"/>
            <a:ext cx="2141184" cy="2099618"/>
            <a:chOff x="5161437" y="2356533"/>
            <a:chExt cx="2141184" cy="2099618"/>
          </a:xfrm>
        </p:grpSpPr>
        <p:sp>
          <p:nvSpPr>
            <p:cNvPr id="10" name="Oval 9"/>
            <p:cNvSpPr/>
            <p:nvPr/>
          </p:nvSpPr>
          <p:spPr bwMode="auto">
            <a:xfrm>
              <a:off x="6304950" y="2356533"/>
              <a:ext cx="997671" cy="992859"/>
            </a:xfrm>
            <a:prstGeom prst="ellipse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pt-PT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omic Sans MS" charset="0"/>
              </a:endParaRPr>
            </a:p>
          </p:txBody>
        </p:sp>
        <p:sp>
          <p:nvSpPr>
            <p:cNvPr id="48" name="Oval 47"/>
            <p:cNvSpPr/>
            <p:nvPr/>
          </p:nvSpPr>
          <p:spPr bwMode="auto">
            <a:xfrm>
              <a:off x="5161437" y="3463292"/>
              <a:ext cx="997671" cy="992859"/>
            </a:xfrm>
            <a:prstGeom prst="ellipse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pt-PT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omic Sans MS" charset="0"/>
              </a:endParaRPr>
            </a:p>
          </p:txBody>
        </p:sp>
      </p:grpSp>
      <p:sp>
        <p:nvSpPr>
          <p:cNvPr id="23" name="Rectangle 24"/>
          <p:cNvSpPr>
            <a:spLocks noChangeArrowheads="1"/>
          </p:cNvSpPr>
          <p:nvPr/>
        </p:nvSpPr>
        <p:spPr bwMode="auto">
          <a:xfrm>
            <a:off x="6671471" y="1982787"/>
            <a:ext cx="1191427" cy="400110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b="1" dirty="0">
                <a:solidFill>
                  <a:srgbClr val="000000"/>
                </a:solidFill>
              </a:rPr>
              <a:t>Neutrão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6773188" y="3916294"/>
            <a:ext cx="2266976" cy="1549890"/>
            <a:chOff x="7337420" y="3916047"/>
            <a:chExt cx="2455888" cy="1549890"/>
          </a:xfrm>
        </p:grpSpPr>
        <p:cxnSp>
          <p:nvCxnSpPr>
            <p:cNvPr id="25" name="Straight Arrow Connector 24"/>
            <p:cNvCxnSpPr/>
            <p:nvPr/>
          </p:nvCxnSpPr>
          <p:spPr bwMode="auto">
            <a:xfrm>
              <a:off x="7337420" y="3916047"/>
              <a:ext cx="1068922" cy="1310845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00FFFF"/>
              </a:solidFill>
              <a:prstDash val="solid"/>
              <a:round/>
              <a:headEnd type="none" w="sm" len="sm"/>
              <a:tailEnd type="arrow" w="med" len="med"/>
            </a:ln>
            <a:effectLst/>
          </p:spPr>
        </p:cxnSp>
        <p:sp>
          <p:nvSpPr>
            <p:cNvPr id="27" name="TextBox 26"/>
            <p:cNvSpPr txBox="1"/>
            <p:nvPr/>
          </p:nvSpPr>
          <p:spPr>
            <a:xfrm>
              <a:off x="8549566" y="4758051"/>
              <a:ext cx="124374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pt-PT" b="1" dirty="0">
                  <a:solidFill>
                    <a:srgbClr val="00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Força </a:t>
              </a:r>
            </a:p>
            <a:p>
              <a:pPr algn="r"/>
              <a:r>
                <a:rPr lang="pt-PT" b="1" dirty="0">
                  <a:solidFill>
                    <a:srgbClr val="00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Elétrica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7467600" y="5226844"/>
            <a:ext cx="609600" cy="1326356"/>
            <a:chOff x="8089900" y="5226844"/>
            <a:chExt cx="660400" cy="1326356"/>
          </a:xfrm>
        </p:grpSpPr>
        <p:pic>
          <p:nvPicPr>
            <p:cNvPr id="32" name="Picture 31" descr="BotijaGas_antiga.JPG"/>
            <p:cNvPicPr>
              <a:picLocks noChangeAspect="1"/>
            </p:cNvPicPr>
            <p:nvPr/>
          </p:nvPicPr>
          <p:blipFill>
            <a:blip r:embed="rId4"/>
            <a:srcRect l="28666" t="14331" r="28667" b="14331"/>
            <a:stretch>
              <a:fillRect/>
            </a:stretch>
          </p:blipFill>
          <p:spPr>
            <a:xfrm>
              <a:off x="8089900" y="5486400"/>
              <a:ext cx="660400" cy="1066800"/>
            </a:xfrm>
            <a:prstGeom prst="rect">
              <a:avLst/>
            </a:prstGeom>
          </p:spPr>
        </p:pic>
        <p:cxnSp>
          <p:nvCxnSpPr>
            <p:cNvPr id="30" name="Straight Arrow Connector 29"/>
            <p:cNvCxnSpPr/>
            <p:nvPr/>
          </p:nvCxnSpPr>
          <p:spPr bwMode="auto">
            <a:xfrm rot="5400000">
              <a:off x="8216669" y="5416517"/>
              <a:ext cx="380206" cy="860"/>
            </a:xfrm>
            <a:prstGeom prst="straightConnector1">
              <a:avLst/>
            </a:prstGeom>
            <a:solidFill>
              <a:schemeClr val="accent1"/>
            </a:solidFill>
            <a:ln w="28575" cap="flat" cmpd="sng" algn="ctr">
              <a:solidFill>
                <a:srgbClr val="00FFFF"/>
              </a:solidFill>
              <a:prstDash val="solid"/>
              <a:round/>
              <a:headEnd type="none" w="sm" len="sm"/>
              <a:tailEnd type="arrow" w="med" len="med"/>
            </a:ln>
            <a:effectLst/>
          </p:spPr>
        </p:cxnSp>
      </p:grpSp>
      <p:pic>
        <p:nvPicPr>
          <p:cNvPr id="37" name="Picture 36" descr="rutherford_exp_draw.jpg"/>
          <p:cNvPicPr>
            <a:picLocks noChangeAspect="1"/>
          </p:cNvPicPr>
          <p:nvPr/>
        </p:nvPicPr>
        <p:blipFill>
          <a:blip r:embed="rId5"/>
          <a:srcRect t="5970" r="15909" b="26119"/>
          <a:stretch>
            <a:fillRect/>
          </a:stretch>
        </p:blipFill>
        <p:spPr>
          <a:xfrm>
            <a:off x="2743200" y="4724400"/>
            <a:ext cx="2438400" cy="1499286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5702247" y="2356534"/>
            <a:ext cx="1094603" cy="1606113"/>
            <a:chOff x="6177142" y="2356287"/>
            <a:chExt cx="1185820" cy="1606113"/>
          </a:xfrm>
        </p:grpSpPr>
        <p:cxnSp>
          <p:nvCxnSpPr>
            <p:cNvPr id="43" name="Straight Arrow Connector 42"/>
            <p:cNvCxnSpPr/>
            <p:nvPr/>
          </p:nvCxnSpPr>
          <p:spPr bwMode="auto">
            <a:xfrm flipV="1">
              <a:off x="7337420" y="2852936"/>
              <a:ext cx="0" cy="1033264"/>
            </a:xfrm>
            <a:prstGeom prst="straightConnector1">
              <a:avLst/>
            </a:prstGeom>
            <a:solidFill>
              <a:schemeClr val="accent1"/>
            </a:solidFill>
            <a:ln w="762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 w="med" len="med"/>
            </a:ln>
            <a:effectLst/>
          </p:spPr>
        </p:cxnSp>
        <p:cxnSp>
          <p:nvCxnSpPr>
            <p:cNvPr id="44" name="Straight Arrow Connector 43"/>
            <p:cNvCxnSpPr/>
            <p:nvPr/>
          </p:nvCxnSpPr>
          <p:spPr bwMode="auto">
            <a:xfrm rot="10800000">
              <a:off x="6510870" y="3873500"/>
              <a:ext cx="770467" cy="88900"/>
            </a:xfrm>
            <a:prstGeom prst="straightConnector1">
              <a:avLst/>
            </a:prstGeom>
            <a:solidFill>
              <a:schemeClr val="accent1"/>
            </a:solidFill>
            <a:ln w="762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 w="med" len="med"/>
            </a:ln>
            <a:effectLst/>
          </p:spPr>
        </p:cxnSp>
        <p:cxnSp>
          <p:nvCxnSpPr>
            <p:cNvPr id="47" name="Straight Arrow Connector 46"/>
            <p:cNvCxnSpPr/>
            <p:nvPr/>
          </p:nvCxnSpPr>
          <p:spPr bwMode="auto">
            <a:xfrm flipH="1" flipV="1">
              <a:off x="6177142" y="2852936"/>
              <a:ext cx="1160284" cy="1063064"/>
            </a:xfrm>
            <a:prstGeom prst="straightConnector1">
              <a:avLst/>
            </a:prstGeom>
            <a:solidFill>
              <a:schemeClr val="accent1"/>
            </a:solidFill>
            <a:ln w="762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 w="med" len="med"/>
            </a:ln>
            <a:effectLst/>
          </p:spPr>
        </p:cxnSp>
        <p:sp>
          <p:nvSpPr>
            <p:cNvPr id="49" name="TextBox 48"/>
            <p:cNvSpPr txBox="1"/>
            <p:nvPr/>
          </p:nvSpPr>
          <p:spPr>
            <a:xfrm>
              <a:off x="6405756" y="2356287"/>
              <a:ext cx="9572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PT" b="1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Força</a:t>
              </a:r>
              <a:br>
                <a:rPr lang="pt-PT" b="1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pt-PT" b="1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Forte</a:t>
              </a:r>
            </a:p>
          </p:txBody>
        </p:sp>
      </p:grpSp>
      <p:sp>
        <p:nvSpPr>
          <p:cNvPr id="40976" name="Rectangle 24"/>
          <p:cNvSpPr>
            <a:spLocks noChangeArrowheads="1"/>
          </p:cNvSpPr>
          <p:nvPr/>
        </p:nvSpPr>
        <p:spPr bwMode="auto">
          <a:xfrm>
            <a:off x="4508088" y="3276600"/>
            <a:ext cx="1006831" cy="400110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b="1" dirty="0">
                <a:solidFill>
                  <a:srgbClr val="000000"/>
                </a:solidFill>
              </a:rPr>
              <a:t>Núcleo</a:t>
            </a:r>
          </a:p>
        </p:txBody>
      </p:sp>
      <p:sp>
        <p:nvSpPr>
          <p:cNvPr id="4096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solidFill>
                  <a:srgbClr val="FFFFCC"/>
                </a:solidFill>
                <a:latin typeface="Comic Sans MS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40966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>
                <a:solidFill>
                  <a:srgbClr val="FFFFCC"/>
                </a:solidFill>
              </a:rPr>
              <a:t>6 de 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pic>
        <p:nvPicPr>
          <p:cNvPr id="38" name="Picture 37" descr="Rutherford_Geiger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5" y="1295400"/>
            <a:ext cx="3202911" cy="2590800"/>
          </a:xfrm>
          <a:prstGeom prst="rect">
            <a:avLst/>
          </a:prstGeom>
        </p:spPr>
      </p:pic>
      <p:sp>
        <p:nvSpPr>
          <p:cNvPr id="39" name="TextBox 38"/>
          <p:cNvSpPr txBox="1"/>
          <p:nvPr/>
        </p:nvSpPr>
        <p:spPr>
          <a:xfrm>
            <a:off x="304800" y="1524000"/>
            <a:ext cx="971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dirty="0" err="1">
                <a:solidFill>
                  <a:srgbClr val="000000"/>
                </a:solidFill>
              </a:rPr>
              <a:t>Geiger</a:t>
            </a:r>
            <a:endParaRPr lang="pt-PT" dirty="0">
              <a:solidFill>
                <a:srgbClr val="000000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1752633" y="1371600"/>
            <a:ext cx="1551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dirty="0" err="1">
                <a:solidFill>
                  <a:srgbClr val="000000"/>
                </a:solidFill>
              </a:rPr>
              <a:t>Rutherford</a:t>
            </a:r>
            <a:endParaRPr lang="pt-PT" dirty="0">
              <a:solidFill>
                <a:srgbClr val="000000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152653" y="3333690"/>
            <a:ext cx="16328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dirty="0">
                <a:solidFill>
                  <a:srgbClr val="FFFFCC"/>
                </a:solidFill>
              </a:rPr>
              <a:t>(1909/1914)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172871DA-445E-5CA2-CAC8-F2B2E9A5BF6E}"/>
              </a:ext>
            </a:extLst>
          </p:cNvPr>
          <p:cNvSpPr txBox="1"/>
          <p:nvPr/>
        </p:nvSpPr>
        <p:spPr>
          <a:xfrm>
            <a:off x="7535676" y="577262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0723" name="Rectangle 2"/>
          <p:cNvSpPr>
            <a:spLocks/>
          </p:cNvSpPr>
          <p:nvPr/>
        </p:nvSpPr>
        <p:spPr bwMode="auto">
          <a:xfrm>
            <a:off x="2108835" y="1474470"/>
            <a:ext cx="5223510" cy="754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algn="ctr" eaLnBrk="1" hangingPunct="1"/>
            <a:r>
              <a:rPr lang="pt-PT" sz="2300" b="1">
                <a:solidFill>
                  <a:srgbClr val="000000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Tipos de Partículas Elementares (1932)</a:t>
            </a:r>
          </a:p>
        </p:txBody>
      </p:sp>
      <p:sp>
        <p:nvSpPr>
          <p:cNvPr id="1950724" name="Rectangle 3"/>
          <p:cNvSpPr>
            <a:spLocks/>
          </p:cNvSpPr>
          <p:nvPr/>
        </p:nvSpPr>
        <p:spPr bwMode="auto">
          <a:xfrm>
            <a:off x="2134553" y="5303520"/>
            <a:ext cx="5223510" cy="754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algn="ctr" eaLnBrk="1" hangingPunct="1"/>
            <a:r>
              <a:rPr lang="en-US" sz="2300" b="1">
                <a:solidFill>
                  <a:srgbClr val="000000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Simples, fácil de fixar</a:t>
            </a:r>
          </a:p>
          <a:p>
            <a:pPr algn="ctr" eaLnBrk="1" hangingPunct="1"/>
            <a:r>
              <a:rPr lang="en-US" sz="2300" b="1">
                <a:solidFill>
                  <a:srgbClr val="000000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Ainda ensinado nas Escolas</a:t>
            </a:r>
          </a:p>
        </p:txBody>
      </p:sp>
      <p:sp>
        <p:nvSpPr>
          <p:cNvPr id="11" name="Footer Placeholder 3"/>
          <p:cNvSpPr txBox="1">
            <a:spLocks/>
          </p:cNvSpPr>
          <p:nvPr/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PT" dirty="0">
                <a:solidFill>
                  <a:srgbClr val="000000"/>
                </a:solidFill>
                <a:latin typeface="Arial" panose="020B0604020202020204" pitchFamily="34" charset="0"/>
                <a:ea typeface="ヒラギノ角ゴ Pro W3"/>
                <a:cs typeface="Arial" panose="020B0604020202020204" pitchFamily="34" charset="0"/>
              </a:rPr>
              <a:t>pedro abreu – Viagem ao infinito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ヒラギノ角ゴ Pro W3"/>
              <a:cs typeface="Arial" panose="020B0604020202020204" pitchFamily="34" charset="0"/>
            </a:endParaRPr>
          </a:p>
        </p:txBody>
      </p:sp>
      <p:sp>
        <p:nvSpPr>
          <p:cNvPr id="12" name="Slide Number Placeholder 4"/>
          <p:cNvSpPr txBox="1">
            <a:spLocks/>
          </p:cNvSpPr>
          <p:nvPr/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4EA1C64F-4E68-5540-B543-54661AD6B6E6}" type="slidenum">
              <a:rPr lang="en-GB" smtClean="0">
                <a:solidFill>
                  <a:srgbClr val="000000"/>
                </a:solidFill>
                <a:latin typeface="Arial" panose="020B0604020202020204" pitchFamily="34" charset="0"/>
                <a:ea typeface="ヒラギノ角ゴ Pro W3"/>
                <a:cs typeface="Arial" panose="020B0604020202020204" pitchFamily="34" charset="0"/>
              </a:rPr>
              <a:pPr>
                <a:defRPr/>
              </a:pPr>
              <a:t>19</a:t>
            </a:fld>
            <a:r>
              <a:rPr lang="mr-IN" b="0" dirty="0">
                <a:solidFill>
                  <a:srgbClr val="000000"/>
                </a:solidFill>
                <a:latin typeface="Arial" panose="020B0604020202020204" pitchFamily="34" charset="0"/>
                <a:ea typeface="ヒラギノ角ゴ Pro W3"/>
                <a:cs typeface="ヒラギノ角ゴ Pro W3"/>
              </a:rPr>
              <a:t>/45</a:t>
            </a:r>
            <a:endParaRPr lang="en-GB" b="0" dirty="0">
              <a:solidFill>
                <a:srgbClr val="000000"/>
              </a:solidFill>
              <a:latin typeface="Arial" panose="020B0604020202020204" pitchFamily="34" charset="0"/>
              <a:ea typeface="ヒラギノ角ゴ Pro W3"/>
              <a:cs typeface="Arial" panose="020B0604020202020204" pitchFamily="34" charset="0"/>
            </a:endParaRPr>
          </a:p>
        </p:txBody>
      </p:sp>
      <p:sp>
        <p:nvSpPr>
          <p:cNvPr id="13" name="Date Placeholder 4"/>
          <p:cNvSpPr txBox="1">
            <a:spLocks/>
          </p:cNvSpPr>
          <p:nvPr/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BR" dirty="0">
                <a:solidFill>
                  <a:srgbClr val="000000"/>
                </a:solidFill>
                <a:ea typeface="ヒラギノ角ゴ Pro W3"/>
                <a:cs typeface="ヒラギノ角ゴ Pro W3"/>
              </a:rPr>
              <a:t>6 de julho</a:t>
            </a:r>
            <a:br>
              <a:rPr lang="pt-PT" dirty="0">
                <a:solidFill>
                  <a:srgbClr val="000000"/>
                </a:solidFill>
                <a:ea typeface="ヒラギノ角ゴ Pro W3"/>
                <a:cs typeface="ヒラギノ角ゴ Pro W3"/>
              </a:rPr>
            </a:br>
            <a:r>
              <a:rPr lang="is-IS" dirty="0">
                <a:solidFill>
                  <a:srgbClr val="000000"/>
                </a:solidFill>
                <a:ea typeface="ヒラギノ角ゴ Pro W3"/>
                <a:cs typeface="ヒラギノ角ゴ Pro W3"/>
              </a:rPr>
              <a:t>2026</a:t>
            </a:r>
            <a:endParaRPr lang="pt-PT" dirty="0">
              <a:solidFill>
                <a:srgbClr val="000000"/>
              </a:solidFill>
              <a:ea typeface="ヒラギノ角ゴ Pro W3"/>
              <a:cs typeface="ヒラギノ角ゴ Pro W3"/>
            </a:endParaRPr>
          </a:p>
        </p:txBody>
      </p:sp>
      <p:sp>
        <p:nvSpPr>
          <p:cNvPr id="14" name="Rectangle 1"/>
          <p:cNvSpPr/>
          <p:nvPr/>
        </p:nvSpPr>
        <p:spPr bwMode="auto">
          <a:xfrm>
            <a:off x="6732240" y="2660650"/>
            <a:ext cx="2411760" cy="1822449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charset="0"/>
              <a:ea typeface="ヒラギノ角ゴ Pro W3" charset="-128"/>
              <a:cs typeface="ヒラギノ角ゴ Pro W3" charset="-128"/>
              <a:sym typeface="Verdana" charset="0"/>
            </a:endParaRPr>
          </a:p>
        </p:txBody>
      </p:sp>
      <p:pic>
        <p:nvPicPr>
          <p:cNvPr id="1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658513"/>
            <a:ext cx="6696744" cy="182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55"/>
          <a:stretch/>
        </p:blipFill>
        <p:spPr bwMode="auto">
          <a:xfrm>
            <a:off x="7020272" y="2653139"/>
            <a:ext cx="2076896" cy="1836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Left Bracket 6"/>
          <p:cNvSpPr/>
          <p:nvPr/>
        </p:nvSpPr>
        <p:spPr bwMode="auto">
          <a:xfrm>
            <a:off x="6948264" y="2636912"/>
            <a:ext cx="216024" cy="1872208"/>
          </a:xfrm>
          <a:prstGeom prst="leftBracket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charset="0"/>
              <a:ea typeface="ヒラギノ角ゴ Pro W3" charset="-128"/>
              <a:cs typeface="ヒラギノ角ゴ Pro W3" charset="-128"/>
              <a:sym typeface="Verdana" charset="0"/>
            </a:endParaRPr>
          </a:p>
        </p:txBody>
      </p:sp>
      <p:sp>
        <p:nvSpPr>
          <p:cNvPr id="18" name="Right Bracket 7"/>
          <p:cNvSpPr/>
          <p:nvPr/>
        </p:nvSpPr>
        <p:spPr bwMode="auto">
          <a:xfrm>
            <a:off x="8953376" y="2636912"/>
            <a:ext cx="180528" cy="1872208"/>
          </a:xfrm>
          <a:prstGeom prst="rightBracket">
            <a:avLst/>
          </a:prstGeom>
          <a:noFill/>
          <a:ln w="254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charset="0"/>
              <a:ea typeface="ヒラギノ角ゴ Pro W3" charset="-128"/>
              <a:cs typeface="ヒラギノ角ゴ Pro W3" charset="-128"/>
              <a:sym typeface="Verdana" charset="0"/>
            </a:endParaRPr>
          </a:p>
        </p:txBody>
      </p:sp>
      <p:sp>
        <p:nvSpPr>
          <p:cNvPr id="19" name="Text Box 5"/>
          <p:cNvSpPr txBox="1">
            <a:spLocks/>
          </p:cNvSpPr>
          <p:nvPr/>
        </p:nvSpPr>
        <p:spPr bwMode="auto">
          <a:xfrm>
            <a:off x="683568" y="4509120"/>
            <a:ext cx="964292" cy="32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295" tIns="41148" rIns="82295" bIns="41148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9pPr>
          </a:lstStyle>
          <a:p>
            <a:pPr algn="ctr" defTabSz="914400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pt-PT" sz="1600" b="0" dirty="0">
                <a:solidFill>
                  <a:srgbClr val="000000"/>
                </a:solidFill>
              </a:rPr>
              <a:t>neutrão</a:t>
            </a:r>
          </a:p>
        </p:txBody>
      </p:sp>
      <p:sp>
        <p:nvSpPr>
          <p:cNvPr id="20" name="Text Box 6"/>
          <p:cNvSpPr txBox="1">
            <a:spLocks/>
          </p:cNvSpPr>
          <p:nvPr/>
        </p:nvSpPr>
        <p:spPr bwMode="auto">
          <a:xfrm>
            <a:off x="2987824" y="4509120"/>
            <a:ext cx="834750" cy="32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295" tIns="41148" rIns="82295" bIns="41148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9pPr>
          </a:lstStyle>
          <a:p>
            <a:pPr algn="ctr" defTabSz="914400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pt-PT" sz="1600" b="0" dirty="0">
                <a:solidFill>
                  <a:srgbClr val="000000"/>
                </a:solidFill>
              </a:rPr>
              <a:t>protão</a:t>
            </a:r>
          </a:p>
        </p:txBody>
      </p:sp>
      <p:sp>
        <p:nvSpPr>
          <p:cNvPr id="21" name="Text Box 7"/>
          <p:cNvSpPr txBox="1">
            <a:spLocks/>
          </p:cNvSpPr>
          <p:nvPr/>
        </p:nvSpPr>
        <p:spPr bwMode="auto">
          <a:xfrm>
            <a:off x="5291793" y="4509120"/>
            <a:ext cx="882740" cy="32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295" tIns="41148" rIns="82295" bIns="41148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9pPr>
          </a:lstStyle>
          <a:p>
            <a:pPr algn="ctr" defTabSz="914400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pt-PT" sz="1600" b="0" dirty="0">
                <a:solidFill>
                  <a:srgbClr val="000000"/>
                </a:solidFill>
              </a:rPr>
              <a:t>eletrão</a:t>
            </a:r>
          </a:p>
        </p:txBody>
      </p:sp>
      <p:sp>
        <p:nvSpPr>
          <p:cNvPr id="22" name="Text Box 7"/>
          <p:cNvSpPr txBox="1">
            <a:spLocks/>
          </p:cNvSpPr>
          <p:nvPr/>
        </p:nvSpPr>
        <p:spPr bwMode="auto">
          <a:xfrm>
            <a:off x="7498922" y="4509120"/>
            <a:ext cx="1213559" cy="32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295" tIns="41148" rIns="82295" bIns="41148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defRPr>
            </a:lvl9pPr>
          </a:lstStyle>
          <a:p>
            <a:pPr algn="ctr" defTabSz="914400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en-US" sz="1600" b="0" dirty="0">
                <a:solidFill>
                  <a:srgbClr val="000000"/>
                </a:solidFill>
              </a:rPr>
              <a:t>[neutrino]</a:t>
            </a:r>
          </a:p>
        </p:txBody>
      </p:sp>
      <p:pic>
        <p:nvPicPr>
          <p:cNvPr id="23" name="Picture 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55"/>
          <a:stretch/>
        </p:blipFill>
        <p:spPr bwMode="auto">
          <a:xfrm>
            <a:off x="7020272" y="2653139"/>
            <a:ext cx="2076896" cy="1836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Rectangle 5"/>
          <p:cNvSpPr/>
          <p:nvPr/>
        </p:nvSpPr>
        <p:spPr bwMode="auto">
          <a:xfrm rot="21142740">
            <a:off x="7605253" y="4049592"/>
            <a:ext cx="864096" cy="216024"/>
          </a:xfrm>
          <a:prstGeom prst="rect">
            <a:avLst/>
          </a:prstGeom>
          <a:solidFill>
            <a:srgbClr val="A48D31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charset="0"/>
              <a:ea typeface="ヒラギノ角ゴ Pro W3" charset="-128"/>
              <a:cs typeface="ヒラギノ角ゴ Pro W3" charset="-128"/>
              <a:sym typeface="Verdana" charset="0"/>
            </a:endParaRPr>
          </a:p>
        </p:txBody>
      </p:sp>
      <p:sp>
        <p:nvSpPr>
          <p:cNvPr id="25" name="TextBox 2"/>
          <p:cNvSpPr txBox="1"/>
          <p:nvPr/>
        </p:nvSpPr>
        <p:spPr>
          <a:xfrm>
            <a:off x="7668344" y="4046875"/>
            <a:ext cx="750205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pt-BR" sz="1400" b="1" dirty="0">
                <a:solidFill>
                  <a:srgbClr val="104737"/>
                </a:solidFill>
              </a:rPr>
              <a:t>Neutrino</a:t>
            </a:r>
          </a:p>
        </p:txBody>
      </p:sp>
      <p:sp>
        <p:nvSpPr>
          <p:cNvPr id="26" name="Oval 25"/>
          <p:cNvSpPr/>
          <p:nvPr/>
        </p:nvSpPr>
        <p:spPr bwMode="auto">
          <a:xfrm>
            <a:off x="7884368" y="3429000"/>
            <a:ext cx="288032" cy="216024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charset="0"/>
              <a:ea typeface="ヒラギノ角ゴ Pro W3" charset="-128"/>
              <a:cs typeface="ヒラギノ角ゴ Pro W3" charset="-128"/>
              <a:sym typeface="Verdana" charset="0"/>
            </a:endParaRPr>
          </a:p>
        </p:txBody>
      </p:sp>
      <p:sp>
        <p:nvSpPr>
          <p:cNvPr id="28" name="Oval 27"/>
          <p:cNvSpPr/>
          <p:nvPr/>
        </p:nvSpPr>
        <p:spPr bwMode="auto">
          <a:xfrm>
            <a:off x="8028384" y="3465008"/>
            <a:ext cx="36000" cy="36000"/>
          </a:xfrm>
          <a:prstGeom prst="ellipse">
            <a:avLst/>
          </a:prstGeom>
          <a:solidFill>
            <a:srgbClr val="008000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Verdana" charset="0"/>
              <a:ea typeface="ヒラギノ角ゴ Pro W3" charset="-128"/>
              <a:cs typeface="ヒラギノ角ゴ Pro W3" charset="-128"/>
              <a:sym typeface="Verdana" charset="0"/>
            </a:endParaRP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Oval 1"/>
          <p:cNvSpPr>
            <a:spLocks/>
          </p:cNvSpPr>
          <p:nvPr/>
        </p:nvSpPr>
        <p:spPr bwMode="auto">
          <a:xfrm>
            <a:off x="351692" y="615507"/>
            <a:ext cx="1877158" cy="1444869"/>
          </a:xfrm>
          <a:prstGeom prst="ellipse">
            <a:avLst/>
          </a:prstGeom>
          <a:solidFill>
            <a:srgbClr val="FC1180">
              <a:alpha val="24313"/>
            </a:srgbClr>
          </a:solidFill>
          <a:ln w="25400">
            <a:solidFill>
              <a:srgbClr val="FE12FD">
                <a:alpha val="91371"/>
              </a:srgbClr>
            </a:solidFill>
            <a:prstDash val="sysDot"/>
            <a:round/>
            <a:headEnd/>
            <a:tailEnd/>
          </a:ln>
        </p:spPr>
        <p:txBody>
          <a:bodyPr lIns="31652" tIns="31652" rIns="31652" bIns="31652" anchor="ctr">
            <a:prstTxWarp prst="textNoShape">
              <a:avLst/>
            </a:prstTxWarp>
          </a:bodyPr>
          <a:lstStyle/>
          <a:p>
            <a:pPr algn="ctr" defTabSz="844083"/>
            <a:r>
              <a:rPr lang="pt-PT" sz="2031" b="1" i="1">
                <a:solidFill>
                  <a:srgbClr val="000000"/>
                </a:solidFill>
                <a:latin typeface="Helvetica" charset="0"/>
                <a:sym typeface="Helvetica" charset="0"/>
              </a:rPr>
              <a:t>Jardim Zoológico</a:t>
            </a:r>
          </a:p>
        </p:txBody>
      </p:sp>
      <p:sp>
        <p:nvSpPr>
          <p:cNvPr id="40963" name="Rectangle 2"/>
          <p:cNvSpPr>
            <a:spLocks/>
          </p:cNvSpPr>
          <p:nvPr/>
        </p:nvSpPr>
        <p:spPr bwMode="auto">
          <a:xfrm>
            <a:off x="7453650" y="295282"/>
            <a:ext cx="1566134" cy="34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prstTxWarp prst="textNoShape">
              <a:avLst/>
            </a:prstTxWarp>
            <a:spAutoFit/>
          </a:bodyPr>
          <a:lstStyle/>
          <a:p>
            <a:pPr algn="ctr" defTabSz="844083"/>
            <a:r>
              <a:rPr lang="pt-PT" sz="2215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Anos 1950’s</a:t>
            </a:r>
          </a:p>
        </p:txBody>
      </p:sp>
      <p:grpSp>
        <p:nvGrpSpPr>
          <p:cNvPr id="40964" name="Group 3"/>
          <p:cNvGrpSpPr>
            <a:grpSpLocks/>
          </p:cNvGrpSpPr>
          <p:nvPr/>
        </p:nvGrpSpPr>
        <p:grpSpPr bwMode="auto">
          <a:xfrm>
            <a:off x="4740521" y="2215662"/>
            <a:ext cx="3682511" cy="3629758"/>
            <a:chOff x="0" y="0"/>
            <a:chExt cx="2792" cy="2752"/>
          </a:xfrm>
        </p:grpSpPr>
        <p:sp>
          <p:nvSpPr>
            <p:cNvPr id="41000" name="AutoShape 4"/>
            <p:cNvSpPr>
              <a:spLocks/>
            </p:cNvSpPr>
            <p:nvPr/>
          </p:nvSpPr>
          <p:spPr bwMode="auto">
            <a:xfrm>
              <a:off x="0" y="0"/>
              <a:ext cx="2792" cy="2752"/>
            </a:xfrm>
            <a:prstGeom prst="roundRect">
              <a:avLst>
                <a:gd name="adj" fmla="val 4356"/>
              </a:avLst>
            </a:prstGeom>
            <a:solidFill>
              <a:srgbClr val="1FFDFE">
                <a:alpha val="26666"/>
              </a:srgbClr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lIns="0" tIns="0" rIns="0" bIns="0" anchor="b">
              <a:prstTxWarp prst="textNoShape">
                <a:avLst/>
              </a:prstTxWarp>
            </a:bodyPr>
            <a:lstStyle/>
            <a:p>
              <a:pPr algn="ctr" defTabSz="844083">
                <a:tabLst>
                  <a:tab pos="759088" algn="l"/>
                </a:tabLst>
              </a:pPr>
              <a:r>
                <a:rPr lang="pt-PT" sz="2862">
                  <a:solidFill>
                    <a:srgbClr val="2A2922"/>
                  </a:solidFill>
                  <a:latin typeface="Arial" panose="020B0604020202020204" pitchFamily="34" charset="0"/>
                  <a:cs typeface="Arial" panose="020B0604020202020204" pitchFamily="34" charset="0"/>
                  <a:sym typeface="Copperplate" charset="0"/>
                </a:rPr>
                <a:t>BARIÕES</a:t>
              </a:r>
            </a:p>
          </p:txBody>
        </p:sp>
        <p:grpSp>
          <p:nvGrpSpPr>
            <p:cNvPr id="41001" name="Group 5"/>
            <p:cNvGrpSpPr>
              <a:grpSpLocks/>
            </p:cNvGrpSpPr>
            <p:nvPr/>
          </p:nvGrpSpPr>
          <p:grpSpPr bwMode="auto">
            <a:xfrm>
              <a:off x="336" y="265"/>
              <a:ext cx="1293" cy="486"/>
              <a:chOff x="0" y="1"/>
              <a:chExt cx="1293" cy="486"/>
            </a:xfrm>
          </p:grpSpPr>
          <p:sp>
            <p:nvSpPr>
              <p:cNvPr id="41011" name="Rectangle 6"/>
              <p:cNvSpPr>
                <a:spLocks/>
              </p:cNvSpPr>
              <p:nvPr/>
            </p:nvSpPr>
            <p:spPr bwMode="auto">
              <a:xfrm>
                <a:off x="0" y="1"/>
                <a:ext cx="1293" cy="16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defTabSz="844083">
                  <a:lnSpc>
                    <a:spcPts val="1581"/>
                  </a:lnSpc>
                  <a:spcBef>
                    <a:spcPts val="497"/>
                  </a:spcBef>
                </a:pPr>
                <a:r>
                  <a:rPr lang="pt-PT" sz="2215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Δ</a:t>
                </a:r>
                <a:r>
                  <a:rPr lang="pt-PT" sz="2123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++</a:t>
                </a:r>
                <a:r>
                  <a:rPr lang="pt-PT" sz="2215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, Δ</a:t>
                </a:r>
                <a:r>
                  <a:rPr lang="pt-PT" sz="2123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+</a:t>
                </a:r>
                <a:r>
                  <a:rPr lang="pt-PT" sz="2215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, Δ</a:t>
                </a:r>
                <a:r>
                  <a:rPr lang="pt-PT" sz="2123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0</a:t>
                </a:r>
                <a:r>
                  <a:rPr lang="pt-PT" sz="2215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, Δ</a:t>
                </a:r>
                <a:r>
                  <a:rPr lang="pt-PT" sz="2123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−</a:t>
                </a:r>
              </a:p>
            </p:txBody>
          </p:sp>
          <p:sp>
            <p:nvSpPr>
              <p:cNvPr id="41012" name="Rectangle 7"/>
              <p:cNvSpPr>
                <a:spLocks/>
              </p:cNvSpPr>
              <p:nvPr/>
            </p:nvSpPr>
            <p:spPr bwMode="auto">
              <a:xfrm>
                <a:off x="501" y="336"/>
                <a:ext cx="293" cy="15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algn="ctr" defTabSz="844083"/>
                <a:r>
                  <a:rPr lang="pt-PT" sz="1292">
                    <a:solidFill>
                      <a:srgbClr val="1C06FD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Verdana" charset="0"/>
                  </a:rPr>
                  <a:t>Delta</a:t>
                </a:r>
              </a:p>
            </p:txBody>
          </p:sp>
        </p:grpSp>
        <p:grpSp>
          <p:nvGrpSpPr>
            <p:cNvPr id="41002" name="Group 8"/>
            <p:cNvGrpSpPr>
              <a:grpSpLocks/>
            </p:cNvGrpSpPr>
            <p:nvPr/>
          </p:nvGrpSpPr>
          <p:grpSpPr bwMode="auto">
            <a:xfrm>
              <a:off x="1530" y="637"/>
              <a:ext cx="1123" cy="379"/>
              <a:chOff x="-8" y="1"/>
              <a:chExt cx="1123" cy="379"/>
            </a:xfrm>
          </p:grpSpPr>
          <p:sp>
            <p:nvSpPr>
              <p:cNvPr id="41009" name="Rectangle 9"/>
              <p:cNvSpPr>
                <a:spLocks/>
              </p:cNvSpPr>
              <p:nvPr/>
            </p:nvSpPr>
            <p:spPr bwMode="auto">
              <a:xfrm>
                <a:off x="429" y="1"/>
                <a:ext cx="254" cy="1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defTabSz="844083">
                  <a:lnSpc>
                    <a:spcPts val="1581"/>
                  </a:lnSpc>
                  <a:spcBef>
                    <a:spcPts val="497"/>
                  </a:spcBef>
                </a:pPr>
                <a:r>
                  <a:rPr lang="pt-PT" sz="2123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 Λ</a:t>
                </a:r>
                <a:r>
                  <a:rPr lang="pt-PT" sz="1939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0</a:t>
                </a:r>
              </a:p>
            </p:txBody>
          </p:sp>
          <p:sp>
            <p:nvSpPr>
              <p:cNvPr id="41010" name="Rectangle 10"/>
              <p:cNvSpPr>
                <a:spLocks/>
              </p:cNvSpPr>
              <p:nvPr/>
            </p:nvSpPr>
            <p:spPr bwMode="auto">
              <a:xfrm>
                <a:off x="-8" y="229"/>
                <a:ext cx="1123" cy="15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algn="ctr" defTabSz="844083"/>
                <a:r>
                  <a:rPr lang="pt-PT" sz="1292">
                    <a:solidFill>
                      <a:srgbClr val="1C06FD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Verdana" charset="0"/>
                  </a:rPr>
                  <a:t>Lambda (estranho!)</a:t>
                </a:r>
              </a:p>
            </p:txBody>
          </p:sp>
        </p:grpSp>
        <p:grpSp>
          <p:nvGrpSpPr>
            <p:cNvPr id="41003" name="Group 11"/>
            <p:cNvGrpSpPr>
              <a:grpSpLocks/>
            </p:cNvGrpSpPr>
            <p:nvPr/>
          </p:nvGrpSpPr>
          <p:grpSpPr bwMode="auto">
            <a:xfrm>
              <a:off x="242" y="965"/>
              <a:ext cx="1031" cy="433"/>
              <a:chOff x="15" y="1"/>
              <a:chExt cx="1031" cy="433"/>
            </a:xfrm>
          </p:grpSpPr>
          <p:sp>
            <p:nvSpPr>
              <p:cNvPr id="41007" name="Rectangle 12"/>
              <p:cNvSpPr>
                <a:spLocks/>
              </p:cNvSpPr>
              <p:nvPr/>
            </p:nvSpPr>
            <p:spPr bwMode="auto">
              <a:xfrm>
                <a:off x="100" y="1"/>
                <a:ext cx="828" cy="1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defTabSz="844083">
                  <a:lnSpc>
                    <a:spcPts val="1581"/>
                  </a:lnSpc>
                  <a:spcBef>
                    <a:spcPts val="497"/>
                  </a:spcBef>
                </a:pPr>
                <a:r>
                  <a:rPr lang="pt-PT" sz="2123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Σ</a:t>
                </a:r>
                <a:r>
                  <a:rPr lang="pt-PT" sz="1939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+</a:t>
                </a:r>
                <a:r>
                  <a:rPr lang="pt-PT" sz="2123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, Σ</a:t>
                </a:r>
                <a:r>
                  <a:rPr lang="pt-PT" sz="1939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0</a:t>
                </a:r>
                <a:r>
                  <a:rPr lang="pt-PT" sz="2123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, Σ</a:t>
                </a:r>
                <a:r>
                  <a:rPr lang="pt-PT" sz="1939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−</a:t>
                </a:r>
              </a:p>
            </p:txBody>
          </p:sp>
          <p:sp>
            <p:nvSpPr>
              <p:cNvPr id="41008" name="Rectangle 13"/>
              <p:cNvSpPr>
                <a:spLocks/>
              </p:cNvSpPr>
              <p:nvPr/>
            </p:nvSpPr>
            <p:spPr bwMode="auto">
              <a:xfrm>
                <a:off x="15" y="283"/>
                <a:ext cx="1031" cy="15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algn="ctr" defTabSz="844083"/>
                <a:r>
                  <a:rPr lang="pt-PT" sz="1292">
                    <a:solidFill>
                      <a:srgbClr val="1C06FD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Verdana" charset="0"/>
                  </a:rPr>
                  <a:t>Sigma (estranho!)</a:t>
                </a:r>
              </a:p>
            </p:txBody>
          </p:sp>
        </p:grpSp>
        <p:grpSp>
          <p:nvGrpSpPr>
            <p:cNvPr id="41004" name="Group 14"/>
            <p:cNvGrpSpPr>
              <a:grpSpLocks/>
            </p:cNvGrpSpPr>
            <p:nvPr/>
          </p:nvGrpSpPr>
          <p:grpSpPr bwMode="auto">
            <a:xfrm>
              <a:off x="1377" y="1489"/>
              <a:ext cx="1093" cy="495"/>
              <a:chOff x="82" y="1"/>
              <a:chExt cx="1092" cy="495"/>
            </a:xfrm>
          </p:grpSpPr>
          <p:sp>
            <p:nvSpPr>
              <p:cNvPr id="41005" name="Rectangle 15"/>
              <p:cNvSpPr>
                <a:spLocks/>
              </p:cNvSpPr>
              <p:nvPr/>
            </p:nvSpPr>
            <p:spPr bwMode="auto">
              <a:xfrm>
                <a:off x="384" y="1"/>
                <a:ext cx="531" cy="1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defTabSz="844083">
                  <a:lnSpc>
                    <a:spcPts val="1581"/>
                  </a:lnSpc>
                  <a:spcBef>
                    <a:spcPts val="497"/>
                  </a:spcBef>
                </a:pPr>
                <a:r>
                  <a:rPr lang="pt-PT" sz="2123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Ξ</a:t>
                </a:r>
                <a:r>
                  <a:rPr lang="pt-PT" sz="2031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0</a:t>
                </a:r>
                <a:r>
                  <a:rPr lang="pt-PT" sz="2123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, Ξ</a:t>
                </a:r>
                <a:r>
                  <a:rPr lang="pt-PT" sz="2031" baseline="32000">
                    <a:solidFill>
                      <a:srgbClr val="7E0840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Helvetica" charset="0"/>
                  </a:rPr>
                  <a:t>−</a:t>
                </a:r>
              </a:p>
            </p:txBody>
          </p:sp>
          <p:sp>
            <p:nvSpPr>
              <p:cNvPr id="41006" name="Rectangle 16"/>
              <p:cNvSpPr>
                <a:spLocks/>
              </p:cNvSpPr>
              <p:nvPr/>
            </p:nvSpPr>
            <p:spPr bwMode="auto">
              <a:xfrm>
                <a:off x="82" y="345"/>
                <a:ext cx="1092" cy="15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anchor="ctr">
                <a:prstTxWarp prst="textNoShape">
                  <a:avLst/>
                </a:prstTxWarp>
                <a:spAutoFit/>
              </a:bodyPr>
              <a:lstStyle/>
              <a:p>
                <a:pPr algn="ctr" defTabSz="844083"/>
                <a:r>
                  <a:rPr lang="pt-PT" sz="1292">
                    <a:solidFill>
                      <a:srgbClr val="1C06FD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Verdana" charset="0"/>
                  </a:rPr>
                  <a:t>Xi (muito estranho!)</a:t>
                </a:r>
              </a:p>
            </p:txBody>
          </p:sp>
        </p:grpSp>
      </p:grpSp>
      <p:grpSp>
        <p:nvGrpSpPr>
          <p:cNvPr id="40965" name="Group 17"/>
          <p:cNvGrpSpPr>
            <a:grpSpLocks/>
          </p:cNvGrpSpPr>
          <p:nvPr/>
        </p:nvGrpSpPr>
        <p:grpSpPr bwMode="auto">
          <a:xfrm>
            <a:off x="783988" y="2215662"/>
            <a:ext cx="3682511" cy="3629758"/>
            <a:chOff x="0" y="0"/>
            <a:chExt cx="2792" cy="2752"/>
          </a:xfrm>
        </p:grpSpPr>
        <p:sp>
          <p:nvSpPr>
            <p:cNvPr id="40974" name="AutoShape 18"/>
            <p:cNvSpPr>
              <a:spLocks/>
            </p:cNvSpPr>
            <p:nvPr/>
          </p:nvSpPr>
          <p:spPr bwMode="auto">
            <a:xfrm>
              <a:off x="0" y="0"/>
              <a:ext cx="2792" cy="2752"/>
            </a:xfrm>
            <a:prstGeom prst="roundRect">
              <a:avLst>
                <a:gd name="adj" fmla="val 4356"/>
              </a:avLst>
            </a:prstGeom>
            <a:solidFill>
              <a:srgbClr val="1FFDFE">
                <a:alpha val="26666"/>
              </a:srgbClr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lIns="0" tIns="0" rIns="0" bIns="0" anchor="b">
              <a:prstTxWarp prst="textNoShape">
                <a:avLst/>
              </a:prstTxWarp>
            </a:bodyPr>
            <a:lstStyle/>
            <a:p>
              <a:pPr algn="ctr" defTabSz="844083">
                <a:tabLst>
                  <a:tab pos="759088" algn="l"/>
                </a:tabLst>
              </a:pPr>
              <a:r>
                <a:rPr lang="pt-PT" sz="2862">
                  <a:solidFill>
                    <a:srgbClr val="2A2922"/>
                  </a:solidFill>
                  <a:latin typeface="Arial" panose="020B0604020202020204" pitchFamily="34" charset="0"/>
                  <a:cs typeface="Arial" panose="020B0604020202020204" pitchFamily="34" charset="0"/>
                  <a:sym typeface="Copperplate" charset="0"/>
                </a:rPr>
                <a:t>Mesões</a:t>
              </a:r>
            </a:p>
          </p:txBody>
        </p:sp>
        <p:grpSp>
          <p:nvGrpSpPr>
            <p:cNvPr id="40975" name="Group 19"/>
            <p:cNvGrpSpPr>
              <a:grpSpLocks/>
            </p:cNvGrpSpPr>
            <p:nvPr/>
          </p:nvGrpSpPr>
          <p:grpSpPr bwMode="auto">
            <a:xfrm>
              <a:off x="215" y="164"/>
              <a:ext cx="2139" cy="1947"/>
              <a:chOff x="26" y="120"/>
              <a:chExt cx="2139" cy="1947"/>
            </a:xfrm>
          </p:grpSpPr>
          <p:grpSp>
            <p:nvGrpSpPr>
              <p:cNvPr id="40976" name="Group 20"/>
              <p:cNvGrpSpPr>
                <a:grpSpLocks/>
              </p:cNvGrpSpPr>
              <p:nvPr/>
            </p:nvGrpSpPr>
            <p:grpSpPr bwMode="auto">
              <a:xfrm>
                <a:off x="170" y="120"/>
                <a:ext cx="1006" cy="363"/>
                <a:chOff x="0" y="120"/>
                <a:chExt cx="1005" cy="363"/>
              </a:xfrm>
            </p:grpSpPr>
            <p:sp>
              <p:nvSpPr>
                <p:cNvPr id="40996" name="Rectangle 21"/>
                <p:cNvSpPr>
                  <a:spLocks/>
                </p:cNvSpPr>
                <p:nvPr/>
              </p:nvSpPr>
              <p:spPr bwMode="auto">
                <a:xfrm>
                  <a:off x="0" y="120"/>
                  <a:ext cx="296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π </a:t>
                  </a:r>
                  <a:r>
                    <a:rPr lang="pt-PT" sz="2123" baseline="32000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+</a:t>
                  </a:r>
                </a:p>
              </p:txBody>
            </p:sp>
            <p:sp>
              <p:nvSpPr>
                <p:cNvPr id="40997" name="Rectangle 22"/>
                <p:cNvSpPr>
                  <a:spLocks/>
                </p:cNvSpPr>
                <p:nvPr/>
              </p:nvSpPr>
              <p:spPr bwMode="auto">
                <a:xfrm>
                  <a:off x="368" y="120"/>
                  <a:ext cx="296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π </a:t>
                  </a:r>
                  <a:r>
                    <a:rPr lang="pt-PT" sz="2123" baseline="32000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−</a:t>
                  </a:r>
                </a:p>
              </p:txBody>
            </p:sp>
            <p:sp>
              <p:nvSpPr>
                <p:cNvPr id="40998" name="Rectangle 23"/>
                <p:cNvSpPr>
                  <a:spLocks/>
                </p:cNvSpPr>
                <p:nvPr/>
              </p:nvSpPr>
              <p:spPr bwMode="auto">
                <a:xfrm>
                  <a:off x="712" y="120"/>
                  <a:ext cx="293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π </a:t>
                  </a:r>
                  <a:r>
                    <a:rPr lang="pt-PT" sz="2123" baseline="32000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0</a:t>
                  </a:r>
                </a:p>
              </p:txBody>
            </p:sp>
            <p:sp>
              <p:nvSpPr>
                <p:cNvPr id="40999" name="Rectangle 24"/>
                <p:cNvSpPr>
                  <a:spLocks/>
                </p:cNvSpPr>
                <p:nvPr/>
              </p:nvSpPr>
              <p:spPr bwMode="auto">
                <a:xfrm>
                  <a:off x="325" y="332"/>
                  <a:ext cx="313" cy="15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algn="ctr" defTabSz="844083"/>
                  <a:r>
                    <a:rPr lang="pt-PT" sz="1292">
                      <a:solidFill>
                        <a:srgbClr val="7F097F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Verdana" charset="0"/>
                    </a:rPr>
                    <a:t>Piões</a:t>
                  </a:r>
                </a:p>
              </p:txBody>
            </p:sp>
          </p:grpSp>
          <p:grpSp>
            <p:nvGrpSpPr>
              <p:cNvPr id="40977" name="Group 25"/>
              <p:cNvGrpSpPr>
                <a:grpSpLocks/>
              </p:cNvGrpSpPr>
              <p:nvPr/>
            </p:nvGrpSpPr>
            <p:grpSpPr bwMode="auto">
              <a:xfrm>
                <a:off x="1146" y="419"/>
                <a:ext cx="1019" cy="480"/>
                <a:chOff x="0" y="3"/>
                <a:chExt cx="1018" cy="480"/>
              </a:xfrm>
            </p:grpSpPr>
            <p:sp>
              <p:nvSpPr>
                <p:cNvPr id="40992" name="Rectangle 26"/>
                <p:cNvSpPr>
                  <a:spLocks/>
                </p:cNvSpPr>
                <p:nvPr/>
              </p:nvSpPr>
              <p:spPr bwMode="auto">
                <a:xfrm>
                  <a:off x="0" y="3"/>
                  <a:ext cx="229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K</a:t>
                  </a:r>
                  <a:r>
                    <a:rPr lang="pt-PT" sz="2123" baseline="32000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+</a:t>
                  </a:r>
                </a:p>
              </p:txBody>
            </p:sp>
            <p:sp>
              <p:nvSpPr>
                <p:cNvPr id="40993" name="Rectangle 27"/>
                <p:cNvSpPr>
                  <a:spLocks/>
                </p:cNvSpPr>
                <p:nvPr/>
              </p:nvSpPr>
              <p:spPr bwMode="auto">
                <a:xfrm>
                  <a:off x="416" y="3"/>
                  <a:ext cx="229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K</a:t>
                  </a:r>
                  <a:r>
                    <a:rPr lang="pt-PT" sz="2123" baseline="32000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−</a:t>
                  </a:r>
                </a:p>
              </p:txBody>
            </p:sp>
            <p:sp>
              <p:nvSpPr>
                <p:cNvPr id="40994" name="Rectangle 28"/>
                <p:cNvSpPr>
                  <a:spLocks/>
                </p:cNvSpPr>
                <p:nvPr/>
              </p:nvSpPr>
              <p:spPr bwMode="auto">
                <a:xfrm>
                  <a:off x="792" y="3"/>
                  <a:ext cx="226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K</a:t>
                  </a:r>
                  <a:r>
                    <a:rPr lang="pt-PT" sz="2123" baseline="32000">
                      <a:solidFill>
                        <a:srgbClr val="067F08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0</a:t>
                  </a:r>
                </a:p>
              </p:txBody>
            </p:sp>
            <p:sp>
              <p:nvSpPr>
                <p:cNvPr id="40995" name="Rectangle 29"/>
                <p:cNvSpPr>
                  <a:spLocks/>
                </p:cNvSpPr>
                <p:nvPr/>
              </p:nvSpPr>
              <p:spPr bwMode="auto">
                <a:xfrm>
                  <a:off x="319" y="332"/>
                  <a:ext cx="355" cy="15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algn="ctr" defTabSz="844083"/>
                  <a:r>
                    <a:rPr lang="pt-PT" sz="1292">
                      <a:solidFill>
                        <a:srgbClr val="7F097F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Verdana" charset="0"/>
                    </a:rPr>
                    <a:t>Kaões</a:t>
                  </a:r>
                </a:p>
              </p:txBody>
            </p:sp>
          </p:grpSp>
          <p:grpSp>
            <p:nvGrpSpPr>
              <p:cNvPr id="40978" name="Group 30"/>
              <p:cNvGrpSpPr>
                <a:grpSpLocks/>
              </p:cNvGrpSpPr>
              <p:nvPr/>
            </p:nvGrpSpPr>
            <p:grpSpPr bwMode="auto">
              <a:xfrm>
                <a:off x="769" y="931"/>
                <a:ext cx="188" cy="498"/>
                <a:chOff x="10" y="3"/>
                <a:chExt cx="188" cy="498"/>
              </a:xfrm>
            </p:grpSpPr>
            <p:sp>
              <p:nvSpPr>
                <p:cNvPr id="40990" name="Rectangle 31"/>
                <p:cNvSpPr>
                  <a:spLocks/>
                </p:cNvSpPr>
                <p:nvPr/>
              </p:nvSpPr>
              <p:spPr bwMode="auto">
                <a:xfrm>
                  <a:off x="35" y="3"/>
                  <a:ext cx="125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η</a:t>
                  </a:r>
                </a:p>
              </p:txBody>
            </p:sp>
            <p:sp>
              <p:nvSpPr>
                <p:cNvPr id="40991" name="Rectangle 32"/>
                <p:cNvSpPr>
                  <a:spLocks/>
                </p:cNvSpPr>
                <p:nvPr/>
              </p:nvSpPr>
              <p:spPr bwMode="auto">
                <a:xfrm>
                  <a:off x="10" y="350"/>
                  <a:ext cx="188" cy="15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algn="ctr" defTabSz="844083"/>
                  <a:r>
                    <a:rPr lang="pt-PT" sz="1292">
                      <a:solidFill>
                        <a:srgbClr val="7F097F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Verdana" charset="0"/>
                    </a:rPr>
                    <a:t>Eta</a:t>
                  </a:r>
                </a:p>
              </p:txBody>
            </p:sp>
          </p:grpSp>
          <p:grpSp>
            <p:nvGrpSpPr>
              <p:cNvPr id="40979" name="Group 33"/>
              <p:cNvGrpSpPr>
                <a:grpSpLocks/>
              </p:cNvGrpSpPr>
              <p:nvPr/>
            </p:nvGrpSpPr>
            <p:grpSpPr bwMode="auto">
              <a:xfrm>
                <a:off x="36" y="603"/>
                <a:ext cx="557" cy="504"/>
                <a:chOff x="36" y="3"/>
                <a:chExt cx="557" cy="504"/>
              </a:xfrm>
            </p:grpSpPr>
            <p:sp>
              <p:nvSpPr>
                <p:cNvPr id="40988" name="Rectangle 34"/>
                <p:cNvSpPr>
                  <a:spLocks/>
                </p:cNvSpPr>
                <p:nvPr/>
              </p:nvSpPr>
              <p:spPr bwMode="auto">
                <a:xfrm>
                  <a:off x="218" y="3"/>
                  <a:ext cx="168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η'</a:t>
                  </a:r>
                </a:p>
              </p:txBody>
            </p:sp>
            <p:sp>
              <p:nvSpPr>
                <p:cNvPr id="40989" name="Rectangle 35"/>
                <p:cNvSpPr>
                  <a:spLocks/>
                </p:cNvSpPr>
                <p:nvPr/>
              </p:nvSpPr>
              <p:spPr bwMode="auto">
                <a:xfrm>
                  <a:off x="36" y="356"/>
                  <a:ext cx="557" cy="15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algn="ctr" defTabSz="844083"/>
                  <a:r>
                    <a:rPr lang="pt-PT" sz="1292">
                      <a:solidFill>
                        <a:srgbClr val="7F097F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Verdana" charset="0"/>
                    </a:rPr>
                    <a:t>Eta-Prime</a:t>
                  </a:r>
                </a:p>
              </p:txBody>
            </p:sp>
          </p:grpSp>
          <p:grpSp>
            <p:nvGrpSpPr>
              <p:cNvPr id="40980" name="Group 36"/>
              <p:cNvGrpSpPr>
                <a:grpSpLocks/>
              </p:cNvGrpSpPr>
              <p:nvPr/>
            </p:nvGrpSpPr>
            <p:grpSpPr bwMode="auto">
              <a:xfrm>
                <a:off x="26" y="1579"/>
                <a:ext cx="1123" cy="488"/>
                <a:chOff x="0" y="3"/>
                <a:chExt cx="1122" cy="488"/>
              </a:xfrm>
            </p:grpSpPr>
            <p:sp>
              <p:nvSpPr>
                <p:cNvPr id="40984" name="Rectangle 37"/>
                <p:cNvSpPr>
                  <a:spLocks/>
                </p:cNvSpPr>
                <p:nvPr/>
              </p:nvSpPr>
              <p:spPr bwMode="auto">
                <a:xfrm>
                  <a:off x="0" y="3"/>
                  <a:ext cx="270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ρ </a:t>
                  </a:r>
                  <a:r>
                    <a:rPr lang="pt-PT" sz="2123" baseline="32000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+</a:t>
                  </a:r>
                </a:p>
              </p:txBody>
            </p:sp>
            <p:sp>
              <p:nvSpPr>
                <p:cNvPr id="40985" name="Rectangle 38"/>
                <p:cNvSpPr>
                  <a:spLocks/>
                </p:cNvSpPr>
                <p:nvPr/>
              </p:nvSpPr>
              <p:spPr bwMode="auto">
                <a:xfrm>
                  <a:off x="416" y="3"/>
                  <a:ext cx="270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ρ </a:t>
                  </a:r>
                  <a:r>
                    <a:rPr lang="pt-PT" sz="2123" baseline="32000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−</a:t>
                  </a:r>
                </a:p>
              </p:txBody>
            </p:sp>
            <p:sp>
              <p:nvSpPr>
                <p:cNvPr id="40986" name="Rectangle 39"/>
                <p:cNvSpPr>
                  <a:spLocks/>
                </p:cNvSpPr>
                <p:nvPr/>
              </p:nvSpPr>
              <p:spPr bwMode="auto">
                <a:xfrm>
                  <a:off x="856" y="3"/>
                  <a:ext cx="266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ρ </a:t>
                  </a:r>
                  <a:r>
                    <a:rPr lang="pt-PT" sz="2123" baseline="32000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o</a:t>
                  </a:r>
                </a:p>
              </p:txBody>
            </p:sp>
            <p:sp>
              <p:nvSpPr>
                <p:cNvPr id="40987" name="Rectangle 40"/>
                <p:cNvSpPr>
                  <a:spLocks/>
                </p:cNvSpPr>
                <p:nvPr/>
              </p:nvSpPr>
              <p:spPr bwMode="auto">
                <a:xfrm>
                  <a:off x="348" y="340"/>
                  <a:ext cx="229" cy="15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algn="ctr" defTabSz="844083"/>
                  <a:r>
                    <a:rPr lang="pt-PT" sz="1292">
                      <a:solidFill>
                        <a:srgbClr val="7F097F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Verdana" charset="0"/>
                    </a:rPr>
                    <a:t>Rho</a:t>
                  </a:r>
                </a:p>
              </p:txBody>
            </p:sp>
          </p:grpSp>
          <p:grpSp>
            <p:nvGrpSpPr>
              <p:cNvPr id="40981" name="Group 41"/>
              <p:cNvGrpSpPr>
                <a:grpSpLocks/>
              </p:cNvGrpSpPr>
              <p:nvPr/>
            </p:nvGrpSpPr>
            <p:grpSpPr bwMode="auto">
              <a:xfrm>
                <a:off x="1569" y="1131"/>
                <a:ext cx="181" cy="552"/>
                <a:chOff x="-5" y="3"/>
                <a:chExt cx="181" cy="552"/>
              </a:xfrm>
            </p:grpSpPr>
            <p:sp>
              <p:nvSpPr>
                <p:cNvPr id="40982" name="Rectangle 42"/>
                <p:cNvSpPr>
                  <a:spLocks/>
                </p:cNvSpPr>
                <p:nvPr/>
              </p:nvSpPr>
              <p:spPr bwMode="auto">
                <a:xfrm>
                  <a:off x="12" y="3"/>
                  <a:ext cx="146" cy="1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defTabSz="844083">
                    <a:lnSpc>
                      <a:spcPts val="1581"/>
                    </a:lnSpc>
                  </a:pPr>
                  <a:r>
                    <a:rPr lang="pt-PT" sz="2308">
                      <a:solidFill>
                        <a:srgbClr val="097F40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Times" charset="0"/>
                    </a:rPr>
                    <a:t>φ</a:t>
                  </a:r>
                </a:p>
              </p:txBody>
            </p:sp>
            <p:sp>
              <p:nvSpPr>
                <p:cNvPr id="40983" name="Rectangle 43"/>
                <p:cNvSpPr>
                  <a:spLocks/>
                </p:cNvSpPr>
                <p:nvPr/>
              </p:nvSpPr>
              <p:spPr bwMode="auto">
                <a:xfrm>
                  <a:off x="-5" y="404"/>
                  <a:ext cx="181" cy="15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lIns="0" tIns="0" rIns="0" bIns="0" anchor="ctr">
                  <a:prstTxWarp prst="textNoShape">
                    <a:avLst/>
                  </a:prstTxWarp>
                  <a:spAutoFit/>
                </a:bodyPr>
                <a:lstStyle/>
                <a:p>
                  <a:pPr algn="ctr" defTabSz="844083"/>
                  <a:r>
                    <a:rPr lang="pt-PT" sz="1292">
                      <a:solidFill>
                        <a:srgbClr val="7F097F"/>
                      </a:solidFill>
                      <a:latin typeface="Arial" panose="020B0604020202020204" pitchFamily="34" charset="0"/>
                      <a:cs typeface="Arial" panose="020B0604020202020204" pitchFamily="34" charset="0"/>
                      <a:sym typeface="Verdana" charset="0"/>
                    </a:rPr>
                    <a:t>Phi</a:t>
                  </a:r>
                </a:p>
              </p:txBody>
            </p:sp>
          </p:grpSp>
        </p:grpSp>
      </p:grpSp>
      <p:sp>
        <p:nvSpPr>
          <p:cNvPr id="40966" name="Rectangle 44"/>
          <p:cNvSpPr>
            <a:spLocks/>
          </p:cNvSpPr>
          <p:nvPr/>
        </p:nvSpPr>
        <p:spPr bwMode="auto">
          <a:xfrm>
            <a:off x="562714" y="1600200"/>
            <a:ext cx="8144608" cy="464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 algn="r" defTabSz="844083"/>
            <a:r>
              <a:rPr lang="pt-PT" sz="184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Com novos aceleradores e detetores,</a:t>
            </a:r>
          </a:p>
          <a:p>
            <a:pPr algn="r" defTabSz="844083"/>
            <a:r>
              <a:rPr lang="pt-PT" sz="184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o “Zoo das Partículas" tem mais de ~ 415 'partículas elementares’!</a:t>
            </a:r>
          </a:p>
        </p:txBody>
      </p:sp>
      <p:sp>
        <p:nvSpPr>
          <p:cNvPr id="40967" name="Rectangle 45"/>
          <p:cNvSpPr>
            <a:spLocks/>
          </p:cNvSpPr>
          <p:nvPr/>
        </p:nvSpPr>
        <p:spPr bwMode="auto">
          <a:xfrm>
            <a:off x="577369" y="5890846"/>
            <a:ext cx="8144608" cy="703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 algn="ctr" defTabSz="844083"/>
            <a:r>
              <a:rPr lang="pt-PT" sz="2123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Qual a nova estrutura de base, a ‘nova tabela periódica’ ?</a:t>
            </a:r>
          </a:p>
          <a:p>
            <a:pPr algn="ctr" defTabSz="844083"/>
            <a:r>
              <a:rPr lang="pt-PT" sz="2123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Porque é que o protão é absolutamente estável?</a:t>
            </a:r>
          </a:p>
        </p:txBody>
      </p:sp>
      <p:sp>
        <p:nvSpPr>
          <p:cNvPr id="40968" name="Text Box 47"/>
          <p:cNvSpPr txBox="1">
            <a:spLocks/>
          </p:cNvSpPr>
          <p:nvPr/>
        </p:nvSpPr>
        <p:spPr bwMode="auto">
          <a:xfrm rot="-5400000">
            <a:off x="-338358" y="3739307"/>
            <a:ext cx="1862213" cy="48868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lIns="75964" tIns="37983" rIns="75964" bIns="37983">
            <a:prstTxWarp prst="textNoShape">
              <a:avLst/>
            </a:prstTxWarp>
            <a:spAutoFit/>
          </a:bodyPr>
          <a:lstStyle/>
          <a:p>
            <a:pPr defTabSz="844083"/>
            <a:r>
              <a:rPr lang="pt-PT" sz="2677" b="1">
                <a:solidFill>
                  <a:srgbClr val="5F5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HADRÕES</a:t>
            </a:r>
          </a:p>
        </p:txBody>
      </p:sp>
      <p:sp>
        <p:nvSpPr>
          <p:cNvPr id="40970" name="TextBox 48"/>
          <p:cNvSpPr txBox="1">
            <a:spLocks noChangeArrowheads="1"/>
          </p:cNvSpPr>
          <p:nvPr/>
        </p:nvSpPr>
        <p:spPr bwMode="auto">
          <a:xfrm>
            <a:off x="1617811" y="5013176"/>
            <a:ext cx="1907895" cy="376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defTabSz="844083"/>
            <a:r>
              <a:rPr lang="pt-PT" sz="1846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(todas instáveis)</a:t>
            </a:r>
          </a:p>
        </p:txBody>
      </p:sp>
      <p:sp>
        <p:nvSpPr>
          <p:cNvPr id="40971" name="TextBox 49"/>
          <p:cNvSpPr txBox="1">
            <a:spLocks noChangeArrowheads="1"/>
          </p:cNvSpPr>
          <p:nvPr/>
        </p:nvSpPr>
        <p:spPr bwMode="auto">
          <a:xfrm>
            <a:off x="5275408" y="5068839"/>
            <a:ext cx="2731838" cy="376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defTabSz="844083"/>
            <a:r>
              <a:rPr lang="pt-PT" sz="184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(decaem até ao protão)</a:t>
            </a:r>
          </a:p>
        </p:txBody>
      </p:sp>
      <p:sp>
        <p:nvSpPr>
          <p:cNvPr id="40972" name="TextBox 50"/>
          <p:cNvSpPr txBox="1">
            <a:spLocks noChangeArrowheads="1"/>
          </p:cNvSpPr>
          <p:nvPr/>
        </p:nvSpPr>
        <p:spPr bwMode="auto">
          <a:xfrm>
            <a:off x="7033868" y="2584984"/>
            <a:ext cx="1380506" cy="291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defTabSz="844083"/>
            <a:r>
              <a:rPr lang="pt-PT" sz="1292">
                <a:solidFill>
                  <a:srgbClr val="0000FF"/>
                </a:solidFill>
              </a:rPr>
              <a:t>protão, neutrão</a:t>
            </a:r>
          </a:p>
        </p:txBody>
      </p:sp>
      <p:sp>
        <p:nvSpPr>
          <p:cNvPr id="40973" name="TextBox 51"/>
          <p:cNvSpPr txBox="1">
            <a:spLocks noChangeArrowheads="1"/>
          </p:cNvSpPr>
          <p:nvPr/>
        </p:nvSpPr>
        <p:spPr bwMode="auto">
          <a:xfrm>
            <a:off x="7315200" y="2162953"/>
            <a:ext cx="844062" cy="490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defTabSz="844083"/>
            <a:r>
              <a:rPr lang="pt-PT" sz="2585">
                <a:solidFill>
                  <a:srgbClr val="7E0840"/>
                </a:solidFill>
                <a:latin typeface="Arial" charset="0"/>
                <a:ea typeface="Arial" charset="0"/>
                <a:cs typeface="Arial" charset="0"/>
              </a:rPr>
              <a:t>p, n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961915" y="6306998"/>
            <a:ext cx="797627" cy="31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844083"/>
            <a:fld id="{018BC944-F373-3C43-909B-CD919E855B31}" type="slidenum">
              <a:rPr lang="pt-PT" sz="1477" smtClean="0">
                <a:solidFill>
                  <a:srgbClr val="000000"/>
                </a:solidFill>
                <a:latin typeface="Helvetica" charset="0"/>
              </a:rPr>
              <a:pPr algn="r" defTabSz="844083"/>
              <a:t>20</a:t>
            </a:fld>
            <a:r>
              <a:rPr lang="pt-PT" sz="1477" dirty="0">
                <a:solidFill>
                  <a:srgbClr val="000000"/>
                </a:solidFill>
                <a:latin typeface="Helvetica" charset="0"/>
              </a:rPr>
              <a:t>/45</a:t>
            </a:r>
          </a:p>
        </p:txBody>
      </p:sp>
      <p:sp>
        <p:nvSpPr>
          <p:cNvPr id="54" name="Rectangle 2">
            <a:extLst>
              <a:ext uri="{FF2B5EF4-FFF2-40B4-BE49-F238E27FC236}">
                <a16:creationId xmlns:a16="http://schemas.microsoft.com/office/drawing/2014/main" id="{494F9217-7D6C-CB4D-A8AD-915D1949CCA0}"/>
              </a:ext>
            </a:extLst>
          </p:cNvPr>
          <p:cNvSpPr>
            <a:spLocks/>
          </p:cNvSpPr>
          <p:nvPr/>
        </p:nvSpPr>
        <p:spPr bwMode="auto">
          <a:xfrm>
            <a:off x="2479104" y="1082292"/>
            <a:ext cx="3938578" cy="34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prstTxWarp prst="textNoShape">
              <a:avLst/>
            </a:prstTxWarp>
            <a:spAutoFit/>
          </a:bodyPr>
          <a:lstStyle/>
          <a:p>
            <a:pPr algn="ctr" defTabSz="844083"/>
            <a:r>
              <a:rPr lang="pt-PT" sz="2215"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(partículas com interação forte)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BBE61905-19F9-CCFD-F9B4-81A834506562}"/>
              </a:ext>
            </a:extLst>
          </p:cNvPr>
          <p:cNvSpPr txBox="1"/>
          <p:nvPr/>
        </p:nvSpPr>
        <p:spPr>
          <a:xfrm>
            <a:off x="3638589" y="5399638"/>
            <a:ext cx="761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+225</a:t>
            </a:r>
            <a:endParaRPr lang="en-GB" dirty="0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67A9D4AB-64FC-66AA-8B30-AB2F64B73254}"/>
              </a:ext>
            </a:extLst>
          </p:cNvPr>
          <p:cNvSpPr txBox="1"/>
          <p:nvPr/>
        </p:nvSpPr>
        <p:spPr>
          <a:xfrm>
            <a:off x="7641877" y="5399638"/>
            <a:ext cx="761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Verdana" charset="0"/>
              </a:rPr>
              <a:t>+190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4705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/>
      <p:bldP spid="40967" grpId="0"/>
      <p:bldP spid="40968" grpId="0"/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 bwMode="auto">
          <a:xfrm>
            <a:off x="4889500" y="1282700"/>
            <a:ext cx="3797300" cy="4876800"/>
          </a:xfrm>
          <a:prstGeom prst="rect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omic Sans MS" charset="0"/>
            </a:endParaRPr>
          </a:p>
        </p:txBody>
      </p:sp>
      <p:sp>
        <p:nvSpPr>
          <p:cNvPr id="4096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EA1C64F-4E68-5540-B543-54661AD6B6E6}" type="slidenum">
              <a:rPr lang="en-GB" smtClean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/>
              <a:t>21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001000" cy="990600"/>
          </a:xfrm>
        </p:spPr>
        <p:txBody>
          <a:bodyPr/>
          <a:lstStyle/>
          <a:p>
            <a: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  <a:t>Protões e neutrões feitos de</a:t>
            </a:r>
            <a:b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,</a:t>
            </a:r>
            <a:r>
              <a:rPr lang="pt-PT" sz="28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pt-PT" sz="2800" dirty="0" err="1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pt-PT" sz="2800" dirty="0" err="1">
                <a:solidFill>
                  <a:srgbClr val="00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pt-PT" sz="28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pt-PT" sz="28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pt-PT" sz="2800" dirty="0">
                <a:solidFill>
                  <a:srgbClr val="00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pt-PT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pt-PT" sz="28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pt-PT" sz="2800" dirty="0">
                <a:solidFill>
                  <a:srgbClr val="00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pt-PT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pt-PT" sz="28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pt-PT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pt-PT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pt-PT" sz="2800" dirty="0">
                <a:solidFill>
                  <a:srgbClr val="008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pt-PT" sz="2800" dirty="0">
                <a:solidFill>
                  <a:srgbClr val="00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õ</a:t>
            </a:r>
            <a:r>
              <a:rPr lang="pt-PT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pt-PT" sz="28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6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>
                <a:solidFill>
                  <a:srgbClr val="FFFFCC"/>
                </a:solidFill>
              </a:rPr>
              <a:t>6 de 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568" y="503674"/>
            <a:ext cx="1418017" cy="477054"/>
          </a:xfrm>
          <a:prstGeom prst="rect">
            <a:avLst/>
          </a:prstGeom>
          <a:solidFill>
            <a:srgbClr val="FFFFFF"/>
          </a:solidFill>
        </p:spPr>
        <p:txBody>
          <a:bodyPr wrap="none" tIns="0" rIns="0" rtlCol="0">
            <a:spAutoFit/>
          </a:bodyPr>
          <a:lstStyle/>
          <a:p>
            <a:r>
              <a:rPr lang="pt-PT" sz="2800" dirty="0">
                <a:solidFill>
                  <a:srgbClr val="0000FF"/>
                </a:solidFill>
              </a:rPr>
              <a:t>Q</a:t>
            </a:r>
            <a:r>
              <a:rPr lang="pt-PT" sz="2800" dirty="0">
                <a:solidFill>
                  <a:srgbClr val="008000"/>
                </a:solidFill>
              </a:rPr>
              <a:t>u</a:t>
            </a:r>
            <a:r>
              <a:rPr lang="pt-PT" sz="2800" dirty="0">
                <a:solidFill>
                  <a:srgbClr val="FF0000"/>
                </a:solidFill>
              </a:rPr>
              <a:t>a</a:t>
            </a:r>
            <a:r>
              <a:rPr lang="pt-PT" sz="2800" dirty="0">
                <a:solidFill>
                  <a:srgbClr val="0000FF"/>
                </a:solidFill>
              </a:rPr>
              <a:t>r</a:t>
            </a:r>
            <a:r>
              <a:rPr lang="pt-PT" sz="2800" dirty="0">
                <a:solidFill>
                  <a:srgbClr val="008000"/>
                </a:solidFill>
              </a:rPr>
              <a:t>k</a:t>
            </a:r>
            <a:r>
              <a:rPr lang="pt-PT" sz="2800" dirty="0">
                <a:solidFill>
                  <a:srgbClr val="FF0000"/>
                </a:solidFill>
              </a:rPr>
              <a:t>s</a:t>
            </a:r>
            <a:r>
              <a:rPr lang="pt-PT" sz="2800" dirty="0">
                <a:solidFill>
                  <a:schemeClr val="bg1"/>
                </a:solidFill>
              </a:rPr>
              <a:t>,</a:t>
            </a:r>
            <a:endParaRPr lang="pt-BR" sz="2800" dirty="0">
              <a:solidFill>
                <a:schemeClr val="bg1"/>
              </a:solidFill>
            </a:endParaRPr>
          </a:p>
        </p:txBody>
      </p:sp>
      <p:pic>
        <p:nvPicPr>
          <p:cNvPr id="26" name="Picture 25" descr="particle_chart_2014-PT_Atomo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95701"/>
            <a:ext cx="4857032" cy="3811349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4894532" y="1249533"/>
            <a:ext cx="3456384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lnSpc>
                <a:spcPct val="92000"/>
              </a:lnSpc>
              <a:buClr>
                <a:srgbClr val="000000"/>
              </a:buClr>
              <a:buSzPct val="100000"/>
              <a:buFont typeface="Arial" charset="0"/>
              <a:buNone/>
            </a:pPr>
            <a:r>
              <a:rPr lang="pt-PT" b="1" dirty="0">
                <a:solidFill>
                  <a:srgbClr val="FF0000"/>
                </a:solidFill>
                <a:latin typeface="Arial"/>
                <a:ea typeface="Arial"/>
                <a:cs typeface="Arial"/>
              </a:rPr>
              <a:t>PROTÃO </a:t>
            </a:r>
            <a:r>
              <a:rPr lang="pt-PT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= </a:t>
            </a:r>
            <a:r>
              <a:rPr lang="pt-PT" b="1" dirty="0" err="1">
                <a:solidFill>
                  <a:srgbClr val="FF0000"/>
                </a:solidFill>
                <a:latin typeface="Arial"/>
                <a:ea typeface="Arial"/>
                <a:cs typeface="Arial"/>
              </a:rPr>
              <a:t>u</a:t>
            </a:r>
            <a:r>
              <a:rPr lang="pt-PT" b="1" dirty="0" err="1">
                <a:solidFill>
                  <a:srgbClr val="00B050"/>
                </a:solidFill>
                <a:latin typeface="Arial"/>
                <a:ea typeface="Arial"/>
                <a:cs typeface="Arial"/>
              </a:rPr>
              <a:t>u</a:t>
            </a:r>
            <a:r>
              <a:rPr lang="pt-PT" b="1" dirty="0" err="1">
                <a:solidFill>
                  <a:srgbClr val="0000FF"/>
                </a:solidFill>
                <a:latin typeface="Arial"/>
                <a:ea typeface="Arial"/>
                <a:cs typeface="Arial"/>
              </a:rPr>
              <a:t>d</a:t>
            </a:r>
            <a:r>
              <a:rPr lang="pt-PT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= incolor!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990700" y="5559600"/>
            <a:ext cx="2757764" cy="605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7200">
              <a:lnSpc>
                <a:spcPct val="92000"/>
              </a:lnSpc>
              <a:buClr>
                <a:srgbClr val="000000"/>
              </a:buClr>
              <a:buSzPct val="100000"/>
              <a:buFont typeface="Arial" charset="0"/>
              <a:buNone/>
            </a:pPr>
            <a:r>
              <a:rPr lang="en-US" sz="1800" b="1" dirty="0" err="1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  <a:t>o</a:t>
            </a:r>
            <a:r>
              <a:rPr lang="pt-PT" sz="1800" b="1" dirty="0" err="1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  <a:t>s</a:t>
            </a:r>
            <a:r>
              <a:rPr lang="pt-PT" sz="1800" b="1" dirty="0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  <a:t> </a:t>
            </a:r>
            <a:r>
              <a:rPr lang="pt-PT" sz="1800" b="1" dirty="0" err="1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  <a:t>gluões</a:t>
            </a:r>
            <a:br>
              <a:rPr lang="pt-PT" sz="1800" b="1" dirty="0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</a:br>
            <a:r>
              <a:rPr lang="pt-PT" sz="1800" b="1" dirty="0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  <a:t>também são </a:t>
            </a:r>
            <a:r>
              <a:rPr lang="pt-PT" sz="1800" b="1" dirty="0">
                <a:solidFill>
                  <a:srgbClr val="FF0000"/>
                </a:solidFill>
                <a:latin typeface="Arial" charset="0"/>
                <a:ea typeface="Arial"/>
                <a:cs typeface="Arial"/>
              </a:rPr>
              <a:t>c</a:t>
            </a:r>
            <a:r>
              <a:rPr lang="pt-PT" sz="1800" b="1" dirty="0">
                <a:solidFill>
                  <a:srgbClr val="0000FF"/>
                </a:solidFill>
                <a:latin typeface="Arial" charset="0"/>
                <a:ea typeface="Arial"/>
                <a:cs typeface="Arial"/>
              </a:rPr>
              <a:t>o</a:t>
            </a:r>
            <a:r>
              <a:rPr lang="pt-PT" sz="1800" b="1" dirty="0">
                <a:solidFill>
                  <a:srgbClr val="008000"/>
                </a:solidFill>
                <a:latin typeface="Arial" charset="0"/>
                <a:ea typeface="Arial"/>
                <a:cs typeface="Arial"/>
              </a:rPr>
              <a:t>l</a:t>
            </a:r>
            <a:r>
              <a:rPr lang="pt-PT" sz="1800" b="1" dirty="0">
                <a:solidFill>
                  <a:srgbClr val="000000"/>
                </a:solidFill>
                <a:latin typeface="Arial" charset="0"/>
                <a:ea typeface="Arial"/>
                <a:cs typeface="Arial"/>
              </a:rPr>
              <a:t>o</a:t>
            </a:r>
            <a:r>
              <a:rPr lang="pt-PT" sz="1800" b="1" dirty="0">
                <a:solidFill>
                  <a:srgbClr val="FF00FF"/>
                </a:solidFill>
                <a:latin typeface="Arial" charset="0"/>
                <a:ea typeface="Arial"/>
                <a:cs typeface="Arial"/>
              </a:rPr>
              <a:t>r</a:t>
            </a:r>
            <a:r>
              <a:rPr lang="pt-PT" sz="1800" b="1" dirty="0">
                <a:solidFill>
                  <a:srgbClr val="0000FF"/>
                </a:solidFill>
                <a:latin typeface="Arial" charset="0"/>
                <a:ea typeface="Arial"/>
                <a:cs typeface="Arial"/>
              </a:rPr>
              <a:t>i</a:t>
            </a:r>
            <a:r>
              <a:rPr lang="pt-PT" sz="1800" b="1" dirty="0">
                <a:solidFill>
                  <a:srgbClr val="FF0000"/>
                </a:solidFill>
                <a:latin typeface="Arial" charset="0"/>
                <a:ea typeface="Arial"/>
                <a:cs typeface="Arial"/>
              </a:rPr>
              <a:t>d</a:t>
            </a:r>
            <a:r>
              <a:rPr lang="pt-PT" sz="1800" b="1" dirty="0">
                <a:solidFill>
                  <a:srgbClr val="FF00FF"/>
                </a:solidFill>
                <a:latin typeface="Arial" charset="0"/>
                <a:ea typeface="Arial"/>
                <a:cs typeface="Arial"/>
              </a:rPr>
              <a:t>o</a:t>
            </a:r>
            <a:r>
              <a:rPr lang="pt-PT" sz="1800" b="1" dirty="0">
                <a:solidFill>
                  <a:srgbClr val="008000"/>
                </a:solidFill>
                <a:latin typeface="Arial" charset="0"/>
                <a:ea typeface="Arial"/>
                <a:cs typeface="Arial"/>
              </a:rPr>
              <a:t>s</a:t>
            </a:r>
            <a:r>
              <a:rPr lang="pt-PT" sz="1800" b="1" dirty="0">
                <a:solidFill>
                  <a:srgbClr val="FFFFFF"/>
                </a:solidFill>
                <a:latin typeface="Arial" charset="0"/>
                <a:ea typeface="Arial"/>
                <a:cs typeface="Arial"/>
              </a:rPr>
              <a:t>!</a:t>
            </a:r>
          </a:p>
        </p:txBody>
      </p:sp>
      <p:graphicFrame>
        <p:nvGraphicFramePr>
          <p:cNvPr id="31" name="Table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6937810"/>
              </p:ext>
            </p:extLst>
          </p:nvPr>
        </p:nvGraphicFramePr>
        <p:xfrm>
          <a:off x="5258364" y="2"/>
          <a:ext cx="3885637" cy="11951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418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95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6150">
                <a:tc>
                  <a:txBody>
                    <a:bodyPr/>
                    <a:lstStyle/>
                    <a:p>
                      <a:r>
                        <a:rPr lang="pt-BR" sz="1500" dirty="0"/>
                        <a:t>Nome </a:t>
                      </a:r>
                    </a:p>
                    <a:p>
                      <a:r>
                        <a:rPr lang="pt-BR" sz="1500" dirty="0"/>
                        <a:t>Quark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Carga </a:t>
                      </a:r>
                    </a:p>
                    <a:p>
                      <a:r>
                        <a:rPr lang="pt-BR" sz="1500" dirty="0"/>
                        <a:t>Eléctrica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Spin</a:t>
                      </a:r>
                    </a:p>
                    <a:p>
                      <a:pPr marL="0" marR="0" indent="0" algn="l" defTabSz="45719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dirty="0"/>
                        <a:t>[</a:t>
                      </a:r>
                      <a:r>
                        <a:rPr lang="pt-BR" sz="1500" dirty="0" err="1"/>
                        <a:t>h</a:t>
                      </a:r>
                      <a:r>
                        <a:rPr lang="pt-BR" sz="1500" dirty="0"/>
                        <a:t>/(2</a:t>
                      </a:r>
                      <a:r>
                        <a:rPr lang="el-GR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π</a:t>
                      </a:r>
                      <a:r>
                        <a:rPr lang="pt-BR" sz="1500" dirty="0"/>
                        <a:t>)]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“Cor”</a:t>
                      </a:r>
                    </a:p>
                    <a:p>
                      <a:r>
                        <a:rPr lang="pt-BR" sz="1500" dirty="0"/>
                        <a:t>(</a:t>
                      </a:r>
                      <a:r>
                        <a:rPr lang="pt-BR" sz="1500" dirty="0" err="1"/>
                        <a:t>r,g,b</a:t>
                      </a:r>
                      <a:r>
                        <a:rPr lang="pt-BR" sz="1500" dirty="0"/>
                        <a:t>)</a:t>
                      </a:r>
                    </a:p>
                  </a:txBody>
                  <a:tcPr marL="84406" marR="8440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6460">
                <a:tc>
                  <a:txBody>
                    <a:bodyPr/>
                    <a:lstStyle/>
                    <a:p>
                      <a:r>
                        <a:rPr lang="pt-BR" sz="1500" dirty="0" err="1"/>
                        <a:t>u</a:t>
                      </a:r>
                      <a:r>
                        <a:rPr lang="pt-BR" sz="1500" dirty="0"/>
                        <a:t>  (</a:t>
                      </a:r>
                      <a:r>
                        <a:rPr lang="pt-BR" sz="1500" dirty="0" err="1"/>
                        <a:t>up</a:t>
                      </a:r>
                      <a:r>
                        <a:rPr lang="pt-BR" sz="1500" dirty="0"/>
                        <a:t>)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+2/3 (</a:t>
                      </a:r>
                      <a:r>
                        <a:rPr lang="pt-BR" sz="1500" baseline="0" dirty="0"/>
                        <a:t>e)</a:t>
                      </a:r>
                      <a:endParaRPr lang="pt-BR" sz="1500" dirty="0"/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+1/2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endParaRPr lang="pt-BR" sz="1500" dirty="0"/>
                    </a:p>
                  </a:txBody>
                  <a:tcPr marL="84406" marR="8440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8323">
                <a:tc>
                  <a:txBody>
                    <a:bodyPr/>
                    <a:lstStyle/>
                    <a:p>
                      <a:r>
                        <a:rPr lang="pt-BR" sz="1500" dirty="0" err="1"/>
                        <a:t>d</a:t>
                      </a:r>
                      <a:r>
                        <a:rPr lang="pt-BR" sz="1500" baseline="0" dirty="0"/>
                        <a:t>  (</a:t>
                      </a:r>
                      <a:r>
                        <a:rPr lang="pt-BR" sz="1500" baseline="0" dirty="0" err="1"/>
                        <a:t>down</a:t>
                      </a:r>
                      <a:r>
                        <a:rPr lang="pt-BR" sz="1500" baseline="0" dirty="0"/>
                        <a:t>)</a:t>
                      </a:r>
                      <a:endParaRPr lang="pt-BR" sz="1500" dirty="0"/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–1/3 (e)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+1/2</a:t>
                      </a:r>
                    </a:p>
                  </a:txBody>
                  <a:tcPr marL="84406" marR="84406"/>
                </a:tc>
                <a:tc>
                  <a:txBody>
                    <a:bodyPr/>
                    <a:lstStyle/>
                    <a:p>
                      <a:pPr marL="0" marR="0" indent="0" algn="l" defTabSz="45719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sz="1500" dirty="0"/>
                    </a:p>
                  </a:txBody>
                  <a:tcPr marL="84406" marR="8440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2" name="TextBox 31"/>
          <p:cNvSpPr txBox="1"/>
          <p:nvPr/>
        </p:nvSpPr>
        <p:spPr>
          <a:xfrm>
            <a:off x="4860034" y="1796068"/>
            <a:ext cx="1334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400" dirty="0">
                <a:solidFill>
                  <a:srgbClr val="0000FF"/>
                </a:solidFill>
                <a:latin typeface="Comic Sans MS"/>
                <a:ea typeface="Arial"/>
                <a:cs typeface="Arial"/>
              </a:rPr>
              <a:t>mas realidade 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400" dirty="0">
                <a:solidFill>
                  <a:srgbClr val="0000FF"/>
                </a:solidFill>
                <a:latin typeface="Comic Sans MS"/>
                <a:ea typeface="Arial"/>
                <a:cs typeface="Arial"/>
              </a:rPr>
              <a:t>complexa!</a:t>
            </a:r>
          </a:p>
        </p:txBody>
      </p:sp>
      <p:sp>
        <p:nvSpPr>
          <p:cNvPr id="36" name="Rectangle 35"/>
          <p:cNvSpPr/>
          <p:nvPr/>
        </p:nvSpPr>
        <p:spPr>
          <a:xfrm>
            <a:off x="4860032" y="1505992"/>
            <a:ext cx="2795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q</a:t>
            </a:r>
            <a:r>
              <a:rPr lang="pt-BR" sz="1800" baseline="-25000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P</a:t>
            </a:r>
            <a:r>
              <a:rPr lang="pt-BR" sz="18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=2x(2/3)-1/3=3/3= 1 (e)</a:t>
            </a: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37504CEB-095E-35DF-498F-DEB52C4A4748}"/>
              </a:ext>
            </a:extLst>
          </p:cNvPr>
          <p:cNvGrpSpPr/>
          <p:nvPr/>
        </p:nvGrpSpPr>
        <p:grpSpPr>
          <a:xfrm>
            <a:off x="2625969" y="2276190"/>
            <a:ext cx="2345870" cy="3164050"/>
            <a:chOff x="2625969" y="2276190"/>
            <a:chExt cx="2345870" cy="3164050"/>
          </a:xfrm>
        </p:grpSpPr>
        <p:cxnSp>
          <p:nvCxnSpPr>
            <p:cNvPr id="39" name="Straight Connector 38"/>
            <p:cNvCxnSpPr>
              <a:cxnSpLocks/>
            </p:cNvCxnSpPr>
            <p:nvPr/>
          </p:nvCxnSpPr>
          <p:spPr bwMode="auto">
            <a:xfrm>
              <a:off x="2625969" y="3846286"/>
              <a:ext cx="2345870" cy="159395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bg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</p:cxnSp>
        <p:cxnSp>
          <p:nvCxnSpPr>
            <p:cNvPr id="40" name="Straight Connector 39"/>
            <p:cNvCxnSpPr>
              <a:cxnSpLocks/>
            </p:cNvCxnSpPr>
            <p:nvPr/>
          </p:nvCxnSpPr>
          <p:spPr bwMode="auto">
            <a:xfrm flipV="1">
              <a:off x="2942492" y="2276190"/>
              <a:ext cx="2029347" cy="89881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bg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</p:cxnSp>
      </p:grpSp>
      <p:grpSp>
        <p:nvGrpSpPr>
          <p:cNvPr id="61" name="Group 60"/>
          <p:cNvGrpSpPr/>
          <p:nvPr/>
        </p:nvGrpSpPr>
        <p:grpSpPr>
          <a:xfrm>
            <a:off x="8388424" y="634255"/>
            <a:ext cx="688587" cy="474858"/>
            <a:chOff x="8299938" y="634255"/>
            <a:chExt cx="688587" cy="474858"/>
          </a:xfrm>
        </p:grpSpPr>
        <p:sp>
          <p:nvSpPr>
            <p:cNvPr id="62" name="Oval 61"/>
            <p:cNvSpPr/>
            <p:nvPr/>
          </p:nvSpPr>
          <p:spPr bwMode="auto">
            <a:xfrm>
              <a:off x="8299938" y="634255"/>
              <a:ext cx="158262" cy="177800"/>
            </a:xfrm>
            <a:prstGeom prst="ellipse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  <p:sp>
          <p:nvSpPr>
            <p:cNvPr id="63" name="Oval 62"/>
            <p:cNvSpPr/>
            <p:nvPr/>
          </p:nvSpPr>
          <p:spPr bwMode="auto">
            <a:xfrm>
              <a:off x="8299938" y="931313"/>
              <a:ext cx="158262" cy="177800"/>
            </a:xfrm>
            <a:prstGeom prst="ellipse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  <p:sp>
          <p:nvSpPr>
            <p:cNvPr id="64" name="Oval 63"/>
            <p:cNvSpPr/>
            <p:nvPr/>
          </p:nvSpPr>
          <p:spPr bwMode="auto">
            <a:xfrm>
              <a:off x="8561787" y="634255"/>
              <a:ext cx="158262" cy="177800"/>
            </a:xfrm>
            <a:prstGeom prst="ellipse">
              <a:avLst/>
            </a:prstGeom>
            <a:solidFill>
              <a:srgbClr val="00FF00"/>
            </a:solidFill>
            <a:ln w="12700" cap="flat" cmpd="sng" algn="ctr">
              <a:solidFill>
                <a:srgbClr val="00FF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  <p:sp>
          <p:nvSpPr>
            <p:cNvPr id="65" name="Oval 64"/>
            <p:cNvSpPr/>
            <p:nvPr/>
          </p:nvSpPr>
          <p:spPr bwMode="auto">
            <a:xfrm>
              <a:off x="8561787" y="931313"/>
              <a:ext cx="158262" cy="177800"/>
            </a:xfrm>
            <a:prstGeom prst="ellipse">
              <a:avLst/>
            </a:prstGeom>
            <a:solidFill>
              <a:srgbClr val="00FF00"/>
            </a:solidFill>
            <a:ln w="12700" cap="flat" cmpd="sng" algn="ctr">
              <a:solidFill>
                <a:srgbClr val="00FF00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  <p:sp>
          <p:nvSpPr>
            <p:cNvPr id="66" name="Oval 65"/>
            <p:cNvSpPr/>
            <p:nvPr/>
          </p:nvSpPr>
          <p:spPr bwMode="auto">
            <a:xfrm>
              <a:off x="8830263" y="634255"/>
              <a:ext cx="158262" cy="177800"/>
            </a:xfrm>
            <a:prstGeom prst="ellipse">
              <a:avLst/>
            </a:prstGeom>
            <a:solidFill>
              <a:srgbClr val="0000FF"/>
            </a:solidFill>
            <a:ln w="12700" cap="flat" cmpd="sng" algn="ctr">
              <a:solidFill>
                <a:srgbClr val="0000FF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  <p:sp>
          <p:nvSpPr>
            <p:cNvPr id="67" name="Oval 66"/>
            <p:cNvSpPr/>
            <p:nvPr/>
          </p:nvSpPr>
          <p:spPr bwMode="auto">
            <a:xfrm>
              <a:off x="8830263" y="931313"/>
              <a:ext cx="158262" cy="177800"/>
            </a:xfrm>
            <a:prstGeom prst="ellipse">
              <a:avLst/>
            </a:prstGeom>
            <a:solidFill>
              <a:srgbClr val="0000FF"/>
            </a:solidFill>
            <a:ln w="12700" cap="flat" cmpd="sng" algn="ctr">
              <a:solidFill>
                <a:srgbClr val="0000FF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srgbClr val="FFFFCC"/>
                </a:solidFill>
                <a:ea typeface="Arial"/>
                <a:cs typeface="Arial"/>
              </a:endParaRPr>
            </a:p>
          </p:txBody>
        </p:sp>
      </p:grpSp>
      <p:sp>
        <p:nvSpPr>
          <p:cNvPr id="68" name="TextBox 67"/>
          <p:cNvSpPr txBox="1"/>
          <p:nvPr/>
        </p:nvSpPr>
        <p:spPr>
          <a:xfrm>
            <a:off x="0" y="5281184"/>
            <a:ext cx="4876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Contudo, </a:t>
            </a:r>
            <a:r>
              <a:rPr lang="pt-BR" sz="1800" dirty="0" err="1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m</a:t>
            </a:r>
            <a:r>
              <a:rPr lang="pt-BR" sz="1800" baseline="-25000" dirty="0" err="1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P</a:t>
            </a:r>
            <a:r>
              <a:rPr lang="pt-BR" sz="18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=</a:t>
            </a:r>
            <a:r>
              <a:rPr lang="pt-BR" sz="1800" baseline="-250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 </a:t>
            </a:r>
            <a:r>
              <a:rPr lang="pt-BR" sz="18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0,938 GeV/c</a:t>
            </a:r>
            <a:r>
              <a:rPr lang="pt-BR" sz="1800" baseline="300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2</a:t>
            </a:r>
            <a:r>
              <a:rPr lang="pt-BR" sz="18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 ≈ 1 GeV  &gt;&gt;  </a:t>
            </a:r>
            <a:r>
              <a:rPr lang="el-GR" sz="18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Σ</a:t>
            </a:r>
            <a:r>
              <a:rPr lang="pt-PT" sz="1800" dirty="0" err="1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m</a:t>
            </a:r>
            <a:r>
              <a:rPr lang="pt-PT" sz="1800" baseline="-25000" dirty="0" err="1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q</a:t>
            </a:r>
            <a:r>
              <a:rPr lang="pt-BR" sz="1800" dirty="0">
                <a:solidFill>
                  <a:srgbClr val="FFFFFF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7" name="Rectangle 34"/>
          <p:cNvSpPr/>
          <p:nvPr/>
        </p:nvSpPr>
        <p:spPr>
          <a:xfrm>
            <a:off x="2895216" y="1797164"/>
            <a:ext cx="19898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pt-BR" sz="1800" b="0" dirty="0" err="1">
                <a:solidFill>
                  <a:schemeClr val="bg1"/>
                </a:solidFill>
                <a:latin typeface="Arial"/>
                <a:cs typeface="Arial"/>
              </a:rPr>
              <a:t>q</a:t>
            </a:r>
            <a:r>
              <a:rPr lang="pt-BR" sz="1800" b="0" baseline="-25000" dirty="0" err="1">
                <a:solidFill>
                  <a:schemeClr val="bg1"/>
                </a:solidFill>
                <a:latin typeface="Arial"/>
                <a:cs typeface="Arial"/>
              </a:rPr>
              <a:t>N</a:t>
            </a:r>
            <a:r>
              <a:rPr lang="pt-BR" sz="1800" b="0" dirty="0">
                <a:solidFill>
                  <a:schemeClr val="bg1"/>
                </a:solidFill>
                <a:latin typeface="Arial"/>
                <a:cs typeface="Arial"/>
              </a:rPr>
              <a:t>=2/3</a:t>
            </a:r>
            <a:r>
              <a:rPr lang="pt-BR" sz="1800" b="0" dirty="0">
                <a:latin typeface="Arial"/>
                <a:cs typeface="Arial"/>
              </a:rPr>
              <a:t>–2x(1/3)=0</a:t>
            </a:r>
          </a:p>
        </p:txBody>
      </p:sp>
      <p:sp>
        <p:nvSpPr>
          <p:cNvPr id="38" name="Text Box 18"/>
          <p:cNvSpPr txBox="1">
            <a:spLocks noChangeArrowheads="1"/>
          </p:cNvSpPr>
          <p:nvPr/>
        </p:nvSpPr>
        <p:spPr bwMode="auto">
          <a:xfrm>
            <a:off x="1940688" y="5707151"/>
            <a:ext cx="2821428" cy="36933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 lIns="91439" tIns="45719" rIns="91439" bIns="45719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pt-PT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GeV</a:t>
            </a:r>
            <a:r>
              <a:rPr lang="pt-PT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</a:t>
            </a:r>
            <a:r>
              <a:rPr lang="pt-PT" sz="1800" baseline="30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pt-PT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pt-PT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1.78 x 10</a:t>
            </a:r>
            <a:r>
              <a:rPr lang="pt-PT" sz="1600" baseline="30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-27</a:t>
            </a:r>
            <a:r>
              <a:rPr lang="pt-PT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kg</a:t>
            </a: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9E50C0D0-0912-AF47-838C-773BA376389E}"/>
              </a:ext>
            </a:extLst>
          </p:cNvPr>
          <p:cNvSpPr/>
          <p:nvPr/>
        </p:nvSpPr>
        <p:spPr bwMode="auto">
          <a:xfrm>
            <a:off x="8323729" y="67234"/>
            <a:ext cx="784775" cy="43643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omic Sans MS" charset="0"/>
            </a:endParaRPr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53BC9DF6-548E-0247-BD7E-0B5FAF213A21}"/>
              </a:ext>
            </a:extLst>
          </p:cNvPr>
          <p:cNvSpPr/>
          <p:nvPr/>
        </p:nvSpPr>
        <p:spPr bwMode="auto">
          <a:xfrm>
            <a:off x="8213105" y="21473"/>
            <a:ext cx="930896" cy="493524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omic Sans MS" charset="0"/>
            </a:endParaRPr>
          </a:p>
        </p:txBody>
      </p:sp>
      <p:pic>
        <p:nvPicPr>
          <p:cNvPr id="7" name="Electrons, Protons And Neutrons  Standard Model Of Particle Physics">
            <a:hlinkClick r:id="" action="ppaction://media"/>
            <a:extLst>
              <a:ext uri="{FF2B5EF4-FFF2-40B4-BE49-F238E27FC236}">
                <a16:creationId xmlns:a16="http://schemas.microsoft.com/office/drawing/2014/main" id="{C7962E03-00EE-D831-181B-BA1DA873420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826" end="6386"/>
                </p14:media>
              </p:ext>
            </p:extLst>
          </p:nvPr>
        </p:nvPicPr>
        <p:blipFill rotWithShape="1">
          <a:blip r:embed="rId5">
            <a:lum bright="20000" contrast="40000"/>
          </a:blip>
          <a:srcRect l="15281" t="25893" r="19116" b="23082"/>
          <a:stretch/>
        </p:blipFill>
        <p:spPr>
          <a:xfrm>
            <a:off x="4971839" y="2242666"/>
            <a:ext cx="3689512" cy="3207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8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4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3" grpId="0" animBg="1"/>
      <p:bldP spid="29" grpId="0"/>
      <p:bldP spid="30" grpId="0"/>
      <p:bldP spid="32" grpId="0"/>
      <p:bldP spid="36" grpId="0"/>
      <p:bldP spid="68" grpId="0"/>
      <p:bldP spid="37" grpId="0"/>
      <p:bldP spid="38" grpId="0"/>
      <p:bldP spid="6" grpId="0" animBg="1"/>
      <p:bldP spid="4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rticle_chart_2013-30x21-PT_lowr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3" y="0"/>
            <a:ext cx="9031495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410200" y="111073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pt-PT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50272" y="3068960"/>
            <a:ext cx="6624736" cy="467820"/>
          </a:xfrm>
          <a:prstGeom prst="rect">
            <a:avLst/>
          </a:prstGeom>
          <a:solidFill>
            <a:srgbClr val="FFCC00">
              <a:alpha val="90000"/>
            </a:srgbClr>
          </a:solidFill>
          <a:ln>
            <a:solidFill>
              <a:srgbClr val="3C8C93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lIns="82292" tIns="41148" rIns="82292" bIns="41148" rtlCol="0">
            <a:spAutoFit/>
          </a:bodyPr>
          <a:lstStyle/>
          <a:p>
            <a:pPr algn="ctr" defTabSz="822893" eaLnBrk="1" hangingPunct="1"/>
            <a:r>
              <a:rPr lang="en-US" sz="2500" dirty="0">
                <a:solidFill>
                  <a:srgbClr val="BBE0E3">
                    <a:lumMod val="50000"/>
                  </a:srgbClr>
                </a:solidFill>
                <a:latin typeface="Gill Sans"/>
                <a:ea typeface="ヒラギノ角ゴ Pro W3"/>
                <a:cs typeface="ヒラギノ角ゴ Pro W3"/>
                <a:sym typeface="Verdana" charset="0"/>
              </a:rPr>
              <a:t>http://</a:t>
            </a:r>
            <a:r>
              <a:rPr lang="en-US" sz="2500" dirty="0" err="1">
                <a:solidFill>
                  <a:srgbClr val="BBE0E3">
                    <a:lumMod val="50000"/>
                  </a:srgbClr>
                </a:solidFill>
                <a:latin typeface="Gill Sans"/>
                <a:ea typeface="ヒラギノ角ゴ Pro W3"/>
                <a:cs typeface="ヒラギノ角ゴ Pro W3"/>
                <a:sym typeface="Verdana" charset="0"/>
              </a:rPr>
              <a:t>www.cpepphysics.org</a:t>
            </a:r>
            <a:r>
              <a:rPr lang="en-US" sz="2500" dirty="0">
                <a:solidFill>
                  <a:srgbClr val="BBE0E3">
                    <a:lumMod val="50000"/>
                  </a:srgbClr>
                </a:solidFill>
                <a:latin typeface="Gill Sans"/>
                <a:ea typeface="ヒラギノ角ゴ Pro W3"/>
                <a:cs typeface="ヒラギノ角ゴ Pro W3"/>
                <a:sym typeface="Verdana" charset="0"/>
              </a:rPr>
              <a:t>/fundamental-particles/</a:t>
            </a:r>
          </a:p>
        </p:txBody>
      </p:sp>
      <p:pic>
        <p:nvPicPr>
          <p:cNvPr id="13" name="Picture 12" descr="LIP-logo.tiff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02028" y="164045"/>
            <a:ext cx="977900" cy="6370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article_chart_2014-PT_Fermio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35" y="903617"/>
            <a:ext cx="8005757" cy="55056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6142" y="-27384"/>
            <a:ext cx="4033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200" dirty="0">
                <a:solidFill>
                  <a:srgbClr val="FFFFFF"/>
                </a:solidFill>
                <a:latin typeface="Arial"/>
              </a:rPr>
              <a:t>Unidades de massa: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0200" y="111073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pt-PT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Footer Placeholder 3"/>
          <p:cNvSpPr txBox="1">
            <a:spLocks/>
          </p:cNvSpPr>
          <p:nvPr/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PT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- Viagem ao infinito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lide Number Placeholder 4"/>
          <p:cNvSpPr txBox="1">
            <a:spLocks/>
          </p:cNvSpPr>
          <p:nvPr/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6987002D-27C7-F540-87C0-B237AFBDB42C}" type="slidenum">
              <a:rPr lang="en-GB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23</a:t>
            </a:fld>
            <a:r>
              <a:rPr lang="mr-IN" b="0" dirty="0">
                <a:solidFill>
                  <a:srgbClr val="FFFFFF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Date Placeholder 4"/>
          <p:cNvSpPr txBox="1">
            <a:spLocks/>
          </p:cNvSpPr>
          <p:nvPr/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BR" dirty="0">
                <a:solidFill>
                  <a:srgbClr val="FFFFFF"/>
                </a:solidFill>
              </a:rPr>
              <a:t>6 de julho</a:t>
            </a:r>
            <a:br>
              <a:rPr lang="pt-PT" dirty="0">
                <a:solidFill>
                  <a:srgbClr val="FFFFFF"/>
                </a:solidFill>
              </a:rPr>
            </a:br>
            <a:r>
              <a:rPr lang="is-IS" dirty="0">
                <a:solidFill>
                  <a:srgbClr val="FFFFFF"/>
                </a:solidFill>
              </a:rPr>
              <a:t>2026</a:t>
            </a:r>
            <a:endParaRPr lang="pt-PT" dirty="0">
              <a:solidFill>
                <a:srgbClr val="FFFFFF"/>
              </a:solidFill>
            </a:endParaRPr>
          </a:p>
        </p:txBody>
      </p:sp>
      <p:sp>
        <p:nvSpPr>
          <p:cNvPr id="26" name="Text Box 18"/>
          <p:cNvSpPr txBox="1">
            <a:spLocks noChangeArrowheads="1"/>
          </p:cNvSpPr>
          <p:nvPr/>
        </p:nvSpPr>
        <p:spPr bwMode="auto">
          <a:xfrm>
            <a:off x="395536" y="548680"/>
            <a:ext cx="5184576" cy="36933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 lIns="91439" tIns="45719" rIns="91439" bIns="45719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pt-PT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GeV</a:t>
            </a:r>
            <a:r>
              <a:rPr lang="pt-PT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</a:t>
            </a:r>
            <a:r>
              <a:rPr lang="pt-PT" sz="18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pt-PT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pt-PT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1.78 x 10</a:t>
            </a:r>
            <a:r>
              <a:rPr lang="pt-PT" sz="16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-27</a:t>
            </a:r>
            <a:r>
              <a:rPr lang="pt-PT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kg ≈</a:t>
            </a:r>
            <a:r>
              <a:rPr lang="pt-PT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Symbol" charset="2"/>
              </a:rPr>
              <a:t> </a:t>
            </a:r>
            <a:r>
              <a:rPr lang="pt-PT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Symbol" charset="2"/>
              </a:rPr>
              <a:t>m(protão) = 0,938 </a:t>
            </a:r>
            <a:r>
              <a:rPr lang="pt-PT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Symbol" charset="2"/>
              </a:rPr>
              <a:t>GeV</a:t>
            </a:r>
            <a:r>
              <a:rPr lang="pt-PT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Symbol" charset="2"/>
              </a:rPr>
              <a:t>/c</a:t>
            </a:r>
            <a:r>
              <a:rPr lang="pt-PT" sz="14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Symbol" charset="2"/>
              </a:rPr>
              <a:t>2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tângulo Arredondado 26">
            <a:extLst>
              <a:ext uri="{FF2B5EF4-FFF2-40B4-BE49-F238E27FC236}">
                <a16:creationId xmlns:a16="http://schemas.microsoft.com/office/drawing/2014/main" id="{92EEF93A-2D13-DD4C-AF38-CF06B6984FCD}"/>
              </a:ext>
            </a:extLst>
          </p:cNvPr>
          <p:cNvSpPr/>
          <p:nvPr/>
        </p:nvSpPr>
        <p:spPr>
          <a:xfrm>
            <a:off x="616765" y="2880063"/>
            <a:ext cx="7917635" cy="3467727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PT" dirty="0">
                <a:solidFill>
                  <a:schemeClr val="tx1"/>
                </a:solidFill>
              </a:rPr>
              <a:t>       </a:t>
            </a:r>
            <a:r>
              <a:rPr lang="pt-PT" sz="1800" b="0" dirty="0">
                <a:solidFill>
                  <a:schemeClr val="tx1"/>
                </a:solidFill>
              </a:rPr>
              <a:t>Sobre as unidades de massa:    </a:t>
            </a:r>
            <a:r>
              <a:rPr lang="pt-PT" sz="1800" dirty="0">
                <a:solidFill>
                  <a:schemeClr val="tx1"/>
                </a:solidFill>
              </a:rPr>
              <a:t>Equação de Einstein:   </a:t>
            </a:r>
            <a:r>
              <a:rPr lang="pt-PT" sz="2400" b="1" dirty="0">
                <a:solidFill>
                  <a:schemeClr val="tx1"/>
                </a:solidFill>
              </a:rPr>
              <a:t>E = mc</a:t>
            </a:r>
            <a:r>
              <a:rPr lang="pt-PT" sz="2400" b="1" baseline="30000" dirty="0">
                <a:solidFill>
                  <a:schemeClr val="tx1"/>
                </a:solidFill>
              </a:rPr>
              <a:t>2</a:t>
            </a:r>
            <a:r>
              <a:rPr lang="pt-PT" sz="2400" b="1" dirty="0">
                <a:solidFill>
                  <a:schemeClr val="tx1"/>
                </a:solidFill>
              </a:rPr>
              <a:t> </a:t>
            </a:r>
            <a:endParaRPr lang="pt-PT" sz="1600" b="1" dirty="0">
              <a:solidFill>
                <a:schemeClr val="tx1"/>
              </a:solidFill>
            </a:endParaRPr>
          </a:p>
          <a:p>
            <a:pPr>
              <a:spcBef>
                <a:spcPts val="1200"/>
              </a:spcBef>
            </a:pPr>
            <a:r>
              <a:rPr lang="pt-PT" sz="1400" b="1" dirty="0">
                <a:solidFill>
                  <a:schemeClr val="tx1"/>
                </a:solidFill>
              </a:rPr>
              <a:t>	</a:t>
            </a:r>
            <a:r>
              <a:rPr lang="pt-PT" sz="1400" b="0" dirty="0">
                <a:solidFill>
                  <a:schemeClr val="tx1"/>
                </a:solidFill>
              </a:rPr>
              <a:t>(</a:t>
            </a:r>
            <a:r>
              <a:rPr lang="pt-PT" sz="1600" b="0" dirty="0">
                <a:solidFill>
                  <a:schemeClr val="tx1"/>
                </a:solidFill>
              </a:rPr>
              <a:t>massa m em kg,  energia  E  em J (joule),   c = 3x10</a:t>
            </a:r>
            <a:r>
              <a:rPr lang="pt-PT" sz="1600" b="0" baseline="30000" dirty="0">
                <a:solidFill>
                  <a:schemeClr val="tx1"/>
                </a:solidFill>
              </a:rPr>
              <a:t>8</a:t>
            </a:r>
            <a:r>
              <a:rPr lang="pt-PT" sz="1600" b="0" dirty="0">
                <a:solidFill>
                  <a:schemeClr val="tx1"/>
                </a:solidFill>
              </a:rPr>
              <a:t> m/s)</a:t>
            </a:r>
            <a:br>
              <a:rPr lang="pt-PT" sz="1800" b="0" dirty="0">
                <a:solidFill>
                  <a:schemeClr val="tx1"/>
                </a:solidFill>
              </a:rPr>
            </a:br>
            <a:r>
              <a:rPr lang="pt-PT" sz="1800" dirty="0">
                <a:solidFill>
                  <a:schemeClr val="tx1"/>
                </a:solidFill>
              </a:rPr>
              <a:t>          	protão: </a:t>
            </a:r>
            <a:r>
              <a:rPr lang="pt-PT" sz="1800" b="0" dirty="0">
                <a:solidFill>
                  <a:schemeClr val="tx1"/>
                </a:solidFill>
              </a:rPr>
              <a:t>m</a:t>
            </a:r>
            <a:r>
              <a:rPr lang="pt-PT" sz="1800" b="0" baseline="-25000" dirty="0">
                <a:solidFill>
                  <a:schemeClr val="tx1"/>
                </a:solidFill>
              </a:rPr>
              <a:t>p</a:t>
            </a:r>
            <a:r>
              <a:rPr lang="pt-PT" sz="1800" b="0" dirty="0">
                <a:solidFill>
                  <a:schemeClr val="tx1"/>
                </a:solidFill>
              </a:rPr>
              <a:t>≈1 u.m.a.≈1,67x10</a:t>
            </a:r>
            <a:r>
              <a:rPr lang="pt-PT" sz="1800" b="0" baseline="30000" dirty="0">
                <a:solidFill>
                  <a:schemeClr val="tx1"/>
                </a:solidFill>
              </a:rPr>
              <a:t>–27</a:t>
            </a:r>
            <a:r>
              <a:rPr lang="pt-PT" sz="1800" b="0" dirty="0">
                <a:solidFill>
                  <a:schemeClr val="tx1"/>
                </a:solidFill>
              </a:rPr>
              <a:t> kg e </a:t>
            </a:r>
            <a:r>
              <a:rPr lang="pt-PT" sz="1800" b="0" dirty="0" err="1">
                <a:solidFill>
                  <a:schemeClr val="tx1"/>
                </a:solidFill>
              </a:rPr>
              <a:t>E</a:t>
            </a:r>
            <a:r>
              <a:rPr lang="pt-PT" sz="1800" b="0" baseline="-25000" dirty="0" err="1">
                <a:solidFill>
                  <a:schemeClr val="tx1"/>
                </a:solidFill>
              </a:rPr>
              <a:t>p</a:t>
            </a:r>
            <a:r>
              <a:rPr lang="pt-PT" sz="1800" b="0" dirty="0">
                <a:solidFill>
                  <a:schemeClr val="tx1"/>
                </a:solidFill>
              </a:rPr>
              <a:t>≈ 1,5x10</a:t>
            </a:r>
            <a:r>
              <a:rPr lang="pt-PT" sz="1800" b="0" baseline="30000" dirty="0">
                <a:solidFill>
                  <a:schemeClr val="tx1"/>
                </a:solidFill>
              </a:rPr>
              <a:t>–10</a:t>
            </a:r>
            <a:r>
              <a:rPr lang="pt-PT" sz="1800" b="0" dirty="0">
                <a:solidFill>
                  <a:schemeClr val="tx1"/>
                </a:solidFill>
              </a:rPr>
              <a:t> J</a:t>
            </a:r>
          </a:p>
          <a:p>
            <a:r>
              <a:rPr lang="pt-PT" sz="1800" b="1" dirty="0">
                <a:solidFill>
                  <a:schemeClr val="tx1"/>
                </a:solidFill>
              </a:rPr>
              <a:t> </a:t>
            </a:r>
          </a:p>
          <a:p>
            <a:r>
              <a:rPr lang="pt-PT" sz="1800" dirty="0">
                <a:solidFill>
                  <a:schemeClr val="tx1"/>
                </a:solidFill>
              </a:rPr>
              <a:t>com     </a:t>
            </a:r>
            <a:r>
              <a:rPr lang="pt-PT" sz="1800" b="1" dirty="0">
                <a:solidFill>
                  <a:schemeClr val="tx1"/>
                </a:solidFill>
              </a:rPr>
              <a:t>m = E/c</a:t>
            </a:r>
            <a:r>
              <a:rPr lang="pt-PT" sz="1800" b="1" baseline="30000" dirty="0">
                <a:solidFill>
                  <a:schemeClr val="tx1"/>
                </a:solidFill>
              </a:rPr>
              <a:t>2 </a:t>
            </a:r>
            <a:r>
              <a:rPr lang="pt-PT" sz="1800" dirty="0">
                <a:solidFill>
                  <a:schemeClr val="tx1"/>
                </a:solidFill>
              </a:rPr>
              <a:t>,  </a:t>
            </a:r>
            <a:r>
              <a:rPr lang="pt-PT" sz="1800" b="0" dirty="0">
                <a:solidFill>
                  <a:schemeClr val="tx1"/>
                </a:solidFill>
              </a:rPr>
              <a:t>usamos para </a:t>
            </a:r>
            <a:r>
              <a:rPr lang="pt-PT" sz="1800" dirty="0">
                <a:solidFill>
                  <a:schemeClr val="tx1"/>
                </a:solidFill>
              </a:rPr>
              <a:t>unidade de massa   </a:t>
            </a:r>
            <a:r>
              <a:rPr lang="pt-PT" sz="1800" b="1" dirty="0">
                <a:solidFill>
                  <a:schemeClr val="tx1"/>
                </a:solidFill>
              </a:rPr>
              <a:t>J/c</a:t>
            </a:r>
            <a:r>
              <a:rPr lang="pt-PT" sz="1800" b="1" baseline="30000" dirty="0">
                <a:solidFill>
                  <a:schemeClr val="tx1"/>
                </a:solidFill>
              </a:rPr>
              <a:t>2</a:t>
            </a:r>
            <a:r>
              <a:rPr lang="pt-PT" sz="1800" dirty="0">
                <a:solidFill>
                  <a:schemeClr val="tx1"/>
                </a:solidFill>
              </a:rPr>
              <a:t> </a:t>
            </a:r>
            <a:r>
              <a:rPr lang="pt-PT" sz="1800" b="0" dirty="0">
                <a:solidFill>
                  <a:schemeClr val="tx1"/>
                </a:solidFill>
              </a:rPr>
              <a:t>ou </a:t>
            </a:r>
          </a:p>
          <a:p>
            <a:pPr>
              <a:lnSpc>
                <a:spcPct val="150000"/>
              </a:lnSpc>
            </a:pPr>
            <a:r>
              <a:rPr lang="pt-PT" sz="1800" b="1" dirty="0">
                <a:solidFill>
                  <a:schemeClr val="tx1"/>
                </a:solidFill>
              </a:rPr>
              <a:t>                    </a:t>
            </a:r>
            <a:r>
              <a:rPr lang="pt-PT" sz="1800" dirty="0" err="1">
                <a:solidFill>
                  <a:schemeClr val="tx1"/>
                </a:solidFill>
              </a:rPr>
              <a:t>GeV</a:t>
            </a:r>
            <a:r>
              <a:rPr lang="pt-PT" sz="1800" dirty="0">
                <a:solidFill>
                  <a:schemeClr val="tx1"/>
                </a:solidFill>
              </a:rPr>
              <a:t>/c</a:t>
            </a:r>
            <a:r>
              <a:rPr lang="pt-PT" sz="1800" baseline="30000" dirty="0">
                <a:solidFill>
                  <a:schemeClr val="tx1"/>
                </a:solidFill>
              </a:rPr>
              <a:t>2</a:t>
            </a:r>
            <a:r>
              <a:rPr lang="pt-PT" sz="1800" dirty="0">
                <a:solidFill>
                  <a:schemeClr val="tx1"/>
                </a:solidFill>
              </a:rPr>
              <a:t>,   </a:t>
            </a:r>
            <a:r>
              <a:rPr lang="pt-PT" sz="1800" b="0" dirty="0">
                <a:solidFill>
                  <a:schemeClr val="tx1"/>
                </a:solidFill>
              </a:rPr>
              <a:t>pois </a:t>
            </a:r>
            <a:r>
              <a:rPr lang="pt-PT" sz="1800" dirty="0">
                <a:solidFill>
                  <a:schemeClr val="tx1"/>
                </a:solidFill>
              </a:rPr>
              <a:t> 1 </a:t>
            </a:r>
            <a:r>
              <a:rPr lang="pt-PT" sz="1800" dirty="0" err="1">
                <a:solidFill>
                  <a:schemeClr val="tx1"/>
                </a:solidFill>
              </a:rPr>
              <a:t>eV</a:t>
            </a:r>
            <a:r>
              <a:rPr lang="pt-PT" sz="1800" dirty="0">
                <a:solidFill>
                  <a:schemeClr val="tx1"/>
                </a:solidFill>
              </a:rPr>
              <a:t> = 1,6x10</a:t>
            </a:r>
            <a:r>
              <a:rPr lang="pt-PT" sz="1800" baseline="30000" dirty="0">
                <a:solidFill>
                  <a:schemeClr val="tx1"/>
                </a:solidFill>
              </a:rPr>
              <a:t>–19</a:t>
            </a:r>
            <a:r>
              <a:rPr lang="pt-PT" sz="1800" dirty="0">
                <a:solidFill>
                  <a:schemeClr val="tx1"/>
                </a:solidFill>
              </a:rPr>
              <a:t> C x 1V = 1,6x10</a:t>
            </a:r>
            <a:r>
              <a:rPr lang="pt-PT" sz="1800" baseline="30000" dirty="0">
                <a:solidFill>
                  <a:schemeClr val="tx1"/>
                </a:solidFill>
              </a:rPr>
              <a:t>–19</a:t>
            </a:r>
            <a:r>
              <a:rPr lang="pt-PT" sz="1800" dirty="0">
                <a:solidFill>
                  <a:schemeClr val="tx1"/>
                </a:solidFill>
              </a:rPr>
              <a:t> J</a:t>
            </a:r>
            <a:endParaRPr lang="pt-PT" sz="1800" b="1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pt-PT" dirty="0">
                <a:solidFill>
                  <a:schemeClr val="tx1"/>
                </a:solidFill>
                <a:sym typeface="Wingdings"/>
              </a:rPr>
              <a:t>    1 </a:t>
            </a:r>
            <a:r>
              <a:rPr lang="pt-PT" dirty="0" err="1">
                <a:solidFill>
                  <a:schemeClr val="tx1"/>
                </a:solidFill>
                <a:sym typeface="Wingdings"/>
              </a:rPr>
              <a:t>GeV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/c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2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 = (1,6x10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–10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/9x10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16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) kg = 1,78x10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–27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 kg</a:t>
            </a:r>
          </a:p>
          <a:p>
            <a:pPr>
              <a:lnSpc>
                <a:spcPct val="150000"/>
              </a:lnSpc>
            </a:pPr>
            <a:r>
              <a:rPr lang="pt-PT" dirty="0">
                <a:solidFill>
                  <a:schemeClr val="tx1"/>
                </a:solidFill>
                <a:sym typeface="Wingdings"/>
              </a:rPr>
              <a:t>           protão: </a:t>
            </a:r>
            <a:r>
              <a:rPr lang="pt-PT" dirty="0" err="1">
                <a:solidFill>
                  <a:schemeClr val="tx1"/>
                </a:solidFill>
                <a:sym typeface="Wingdings"/>
              </a:rPr>
              <a:t>m</a:t>
            </a:r>
            <a:r>
              <a:rPr lang="pt-PT" baseline="-25000" dirty="0" err="1">
                <a:solidFill>
                  <a:schemeClr val="tx1"/>
                </a:solidFill>
                <a:sym typeface="Wingdings"/>
              </a:rPr>
              <a:t>p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 ≈ 1,67x10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–27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 kg ≈ 0,938 </a:t>
            </a:r>
            <a:r>
              <a:rPr lang="pt-PT" dirty="0" err="1">
                <a:solidFill>
                  <a:schemeClr val="tx1"/>
                </a:solidFill>
                <a:sym typeface="Wingdings"/>
              </a:rPr>
              <a:t>GeV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/c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2 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≈ 1 </a:t>
            </a:r>
            <a:r>
              <a:rPr lang="pt-PT" dirty="0" err="1">
                <a:solidFill>
                  <a:schemeClr val="tx1"/>
                </a:solidFill>
                <a:sym typeface="Wingdings"/>
              </a:rPr>
              <a:t>GeV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(/c</a:t>
            </a:r>
            <a:r>
              <a:rPr lang="pt-PT" baseline="30000" dirty="0">
                <a:solidFill>
                  <a:schemeClr val="tx1"/>
                </a:solidFill>
                <a:sym typeface="Wingdings"/>
              </a:rPr>
              <a:t>2</a:t>
            </a:r>
            <a:r>
              <a:rPr lang="pt-PT" dirty="0">
                <a:solidFill>
                  <a:schemeClr val="tx1"/>
                </a:solidFill>
                <a:sym typeface="Wingdings"/>
              </a:rPr>
              <a:t>)</a:t>
            </a:r>
            <a:endParaRPr lang="pt-PT" dirty="0">
              <a:solidFill>
                <a:schemeClr val="tx1"/>
              </a:solidFill>
            </a:endParaRPr>
          </a:p>
        </p:txBody>
      </p:sp>
      <p:sp>
        <p:nvSpPr>
          <p:cNvPr id="28" name="Retângulo Arredondado 27">
            <a:extLst>
              <a:ext uri="{FF2B5EF4-FFF2-40B4-BE49-F238E27FC236}">
                <a16:creationId xmlns:a16="http://schemas.microsoft.com/office/drawing/2014/main" id="{9DF4227A-ECFF-0C4C-B569-F04CC3A4768A}"/>
              </a:ext>
            </a:extLst>
          </p:cNvPr>
          <p:cNvSpPr/>
          <p:nvPr/>
        </p:nvSpPr>
        <p:spPr>
          <a:xfrm>
            <a:off x="2513980" y="2060848"/>
            <a:ext cx="977900" cy="695052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2407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article_chart_2014-PT_Fermio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35" y="903617"/>
            <a:ext cx="8005757" cy="55056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6142" y="-27384"/>
            <a:ext cx="6342601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200" dirty="0">
                <a:solidFill>
                  <a:srgbClr val="FFFFFF"/>
                </a:solidFill>
                <a:latin typeface="Arial"/>
              </a:rPr>
              <a:t>O Modelo Padrão (MP) – Matéria: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0200" y="111073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pt-PT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88900" y="4527611"/>
            <a:ext cx="698178" cy="369332"/>
          </a:xfrm>
          <a:prstGeom prst="rect">
            <a:avLst/>
          </a:prstGeom>
          <a:solidFill>
            <a:srgbClr val="D1282E">
              <a:alpha val="39000"/>
            </a:srgbClr>
          </a:solidFill>
        </p:spPr>
        <p:txBody>
          <a:bodyPr wrap="non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1937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-88900" y="5810311"/>
            <a:ext cx="698178" cy="369332"/>
          </a:xfrm>
          <a:prstGeom prst="rect">
            <a:avLst/>
          </a:prstGeom>
          <a:solidFill>
            <a:srgbClr val="D1282E">
              <a:alpha val="39000"/>
            </a:srgbClr>
          </a:solidFill>
        </p:spPr>
        <p:txBody>
          <a:bodyPr wrap="non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1975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-65454" y="5256888"/>
            <a:ext cx="698178" cy="369332"/>
          </a:xfrm>
          <a:prstGeom prst="rect">
            <a:avLst/>
          </a:prstGeom>
          <a:solidFill>
            <a:srgbClr val="D1282E">
              <a:alpha val="39000"/>
            </a:srgbClr>
          </a:solidFill>
        </p:spPr>
        <p:txBody>
          <a:bodyPr wrap="non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2001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34722" y="4584820"/>
            <a:ext cx="698178" cy="369332"/>
          </a:xfrm>
          <a:prstGeom prst="rect">
            <a:avLst/>
          </a:prstGeom>
          <a:solidFill>
            <a:schemeClr val="tx2">
              <a:alpha val="35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1964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499528" y="5906077"/>
            <a:ext cx="698178" cy="369332"/>
          </a:xfrm>
          <a:prstGeom prst="rect">
            <a:avLst/>
          </a:prstGeom>
          <a:solidFill>
            <a:schemeClr val="tx2">
              <a:alpha val="35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1977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499528" y="5350135"/>
            <a:ext cx="698178" cy="369332"/>
          </a:xfrm>
          <a:prstGeom prst="rect">
            <a:avLst/>
          </a:prstGeom>
          <a:solidFill>
            <a:schemeClr val="tx2">
              <a:alpha val="35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1996</a:t>
            </a:r>
          </a:p>
        </p:txBody>
      </p:sp>
      <p:sp>
        <p:nvSpPr>
          <p:cNvPr id="23" name="Footer Placeholder 3"/>
          <p:cNvSpPr txBox="1">
            <a:spLocks/>
          </p:cNvSpPr>
          <p:nvPr/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PT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- Viagem ao infinito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lide Number Placeholder 4"/>
          <p:cNvSpPr txBox="1">
            <a:spLocks/>
          </p:cNvSpPr>
          <p:nvPr/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6987002D-27C7-F540-87C0-B237AFBDB42C}" type="slidenum">
              <a:rPr lang="en-GB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24</a:t>
            </a:fld>
            <a:r>
              <a:rPr lang="mr-IN" b="0" dirty="0">
                <a:solidFill>
                  <a:srgbClr val="FFFFFF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Date Placeholder 4"/>
          <p:cNvSpPr txBox="1">
            <a:spLocks/>
          </p:cNvSpPr>
          <p:nvPr/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BR" dirty="0">
                <a:solidFill>
                  <a:srgbClr val="FFFFFF"/>
                </a:solidFill>
              </a:rPr>
              <a:t>6 de julho</a:t>
            </a:r>
            <a:br>
              <a:rPr lang="pt-PT" dirty="0">
                <a:solidFill>
                  <a:srgbClr val="FFFFFF"/>
                </a:solidFill>
              </a:rPr>
            </a:br>
            <a:r>
              <a:rPr lang="is-IS" dirty="0">
                <a:solidFill>
                  <a:srgbClr val="FFFFFF"/>
                </a:solidFill>
              </a:rPr>
              <a:t>2026</a:t>
            </a:r>
            <a:endParaRPr lang="pt-PT" dirty="0">
              <a:solidFill>
                <a:srgbClr val="FFFFFF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83865" y="2852936"/>
            <a:ext cx="7963558" cy="1033264"/>
          </a:xfrm>
          <a:prstGeom prst="rect">
            <a:avLst/>
          </a:prstGeom>
          <a:noFill/>
          <a:ln w="57150" cmpd="sng"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pt-BR" sz="18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-88900" y="3397310"/>
            <a:ext cx="698178" cy="369332"/>
          </a:xfrm>
          <a:prstGeom prst="rect">
            <a:avLst/>
          </a:prstGeom>
          <a:solidFill>
            <a:srgbClr val="D1282E">
              <a:alpha val="39000"/>
            </a:srgbClr>
          </a:solidFill>
        </p:spPr>
        <p:txBody>
          <a:bodyPr wrap="non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1897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-88900" y="2927411"/>
            <a:ext cx="698178" cy="369332"/>
          </a:xfrm>
          <a:prstGeom prst="rect">
            <a:avLst/>
          </a:prstGeom>
          <a:solidFill>
            <a:srgbClr val="D1282E">
              <a:alpha val="39000"/>
            </a:srgbClr>
          </a:solidFill>
        </p:spPr>
        <p:txBody>
          <a:bodyPr wrap="non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1956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-88900" y="4019611"/>
            <a:ext cx="698178" cy="369332"/>
          </a:xfrm>
          <a:prstGeom prst="rect">
            <a:avLst/>
          </a:prstGeom>
          <a:solidFill>
            <a:srgbClr val="D1282E">
              <a:alpha val="39000"/>
            </a:srgbClr>
          </a:solidFill>
        </p:spPr>
        <p:txBody>
          <a:bodyPr wrap="none" rtlCol="0">
            <a:spAutoFit/>
          </a:bodyPr>
          <a:lstStyle/>
          <a:p>
            <a:pPr algn="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1962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47422" y="2990911"/>
            <a:ext cx="698178" cy="369332"/>
          </a:xfrm>
          <a:prstGeom prst="rect">
            <a:avLst/>
          </a:prstGeom>
          <a:solidFill>
            <a:schemeClr val="tx2">
              <a:alpha val="35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1964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534722" y="3448110"/>
            <a:ext cx="698178" cy="369332"/>
          </a:xfrm>
          <a:prstGeom prst="rect">
            <a:avLst/>
          </a:prstGeom>
          <a:solidFill>
            <a:schemeClr val="tx2">
              <a:alpha val="35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1964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534722" y="4045011"/>
            <a:ext cx="698178" cy="369332"/>
          </a:xfrm>
          <a:prstGeom prst="rect">
            <a:avLst/>
          </a:prstGeom>
          <a:solidFill>
            <a:schemeClr val="tx2">
              <a:alpha val="35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1974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81751" y="775622"/>
            <a:ext cx="12546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400" dirty="0" err="1">
                <a:solidFill>
                  <a:srgbClr val="FFFF00"/>
                </a:solidFill>
                <a:latin typeface="Arial"/>
              </a:rPr>
              <a:t>p</a:t>
            </a:r>
            <a:r>
              <a:rPr lang="pt-BR" sz="2400" dirty="0">
                <a:solidFill>
                  <a:srgbClr val="FFFF00"/>
                </a:solidFill>
                <a:latin typeface="Arial"/>
              </a:rPr>
              <a:t>={</a:t>
            </a:r>
            <a:r>
              <a:rPr lang="pt-BR" sz="2400" dirty="0" err="1">
                <a:solidFill>
                  <a:srgbClr val="FFFF00"/>
                </a:solidFill>
                <a:latin typeface="Arial"/>
              </a:rPr>
              <a:t>uud</a:t>
            </a:r>
            <a:r>
              <a:rPr lang="pt-BR" sz="2400" dirty="0">
                <a:solidFill>
                  <a:srgbClr val="FFFF00"/>
                </a:solidFill>
                <a:latin typeface="Arial"/>
              </a:rPr>
              <a:t>}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2400" dirty="0" err="1">
                <a:solidFill>
                  <a:srgbClr val="FFFF00"/>
                </a:solidFill>
                <a:latin typeface="Arial"/>
              </a:rPr>
              <a:t>n</a:t>
            </a:r>
            <a:r>
              <a:rPr lang="pt-BR" sz="2400" dirty="0">
                <a:solidFill>
                  <a:srgbClr val="FFFF00"/>
                </a:solidFill>
                <a:latin typeface="Arial"/>
              </a:rPr>
              <a:t>={</a:t>
            </a:r>
            <a:r>
              <a:rPr lang="pt-BR" sz="2400" dirty="0" err="1">
                <a:solidFill>
                  <a:srgbClr val="FFFF00"/>
                </a:solidFill>
                <a:latin typeface="Arial"/>
              </a:rPr>
              <a:t>udd</a:t>
            </a:r>
            <a:r>
              <a:rPr lang="pt-BR" sz="2400" dirty="0">
                <a:solidFill>
                  <a:srgbClr val="FFFF00"/>
                </a:solidFill>
                <a:latin typeface="Arial"/>
              </a:rPr>
              <a:t>}</a:t>
            </a:r>
          </a:p>
        </p:txBody>
      </p:sp>
      <p:sp>
        <p:nvSpPr>
          <p:cNvPr id="26" name="Text Box 18"/>
          <p:cNvSpPr txBox="1">
            <a:spLocks noChangeArrowheads="1"/>
          </p:cNvSpPr>
          <p:nvPr/>
        </p:nvSpPr>
        <p:spPr bwMode="auto">
          <a:xfrm>
            <a:off x="395536" y="548680"/>
            <a:ext cx="5184576" cy="36933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 lIns="91439" tIns="45719" rIns="91439" bIns="45719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1800" dirty="0">
                <a:solidFill>
                  <a:schemeClr val="bg1"/>
                </a:solidFill>
              </a:rPr>
              <a:t>1 </a:t>
            </a:r>
            <a:r>
              <a:rPr lang="pt-PT" sz="1800" dirty="0" err="1">
                <a:solidFill>
                  <a:schemeClr val="bg1"/>
                </a:solidFill>
              </a:rPr>
              <a:t>GeV</a:t>
            </a:r>
            <a:r>
              <a:rPr lang="pt-PT" sz="1800" dirty="0">
                <a:solidFill>
                  <a:schemeClr val="bg1"/>
                </a:solidFill>
              </a:rPr>
              <a:t>/c</a:t>
            </a:r>
            <a:r>
              <a:rPr lang="pt-PT" sz="1800" baseline="30000" dirty="0">
                <a:solidFill>
                  <a:schemeClr val="bg1"/>
                </a:solidFill>
              </a:rPr>
              <a:t>2</a:t>
            </a:r>
            <a:r>
              <a:rPr lang="pt-PT" sz="1800" dirty="0">
                <a:solidFill>
                  <a:schemeClr val="bg1"/>
                </a:solidFill>
              </a:rPr>
              <a:t> = </a:t>
            </a:r>
            <a:r>
              <a:rPr lang="pt-PT" sz="1600" dirty="0">
                <a:solidFill>
                  <a:schemeClr val="bg1"/>
                </a:solidFill>
              </a:rPr>
              <a:t>1.78 x 10</a:t>
            </a:r>
            <a:r>
              <a:rPr lang="pt-PT" sz="1600" baseline="30000" dirty="0">
                <a:solidFill>
                  <a:schemeClr val="bg1"/>
                </a:solidFill>
              </a:rPr>
              <a:t>-27</a:t>
            </a:r>
            <a:r>
              <a:rPr lang="pt-PT" sz="1600" dirty="0">
                <a:solidFill>
                  <a:schemeClr val="bg1"/>
                </a:solidFill>
              </a:rPr>
              <a:t> kg ≈</a:t>
            </a:r>
            <a:r>
              <a:rPr lang="pt-PT" sz="1600" dirty="0">
                <a:solidFill>
                  <a:schemeClr val="bg1"/>
                </a:solidFill>
                <a:sym typeface="Symbol" charset="2"/>
              </a:rPr>
              <a:t> </a:t>
            </a:r>
            <a:r>
              <a:rPr lang="pt-PT" sz="1400" dirty="0">
                <a:solidFill>
                  <a:schemeClr val="bg1"/>
                </a:solidFill>
                <a:sym typeface="Symbol" charset="2"/>
              </a:rPr>
              <a:t>m(protão) = 0,938 </a:t>
            </a:r>
            <a:r>
              <a:rPr lang="pt-PT" sz="1400" dirty="0" err="1">
                <a:solidFill>
                  <a:schemeClr val="bg1"/>
                </a:solidFill>
                <a:sym typeface="Symbol" charset="2"/>
              </a:rPr>
              <a:t>GeV</a:t>
            </a:r>
            <a:r>
              <a:rPr lang="pt-PT" sz="1400" dirty="0">
                <a:solidFill>
                  <a:schemeClr val="bg1"/>
                </a:solidFill>
                <a:sym typeface="Symbol" charset="2"/>
              </a:rPr>
              <a:t>/c</a:t>
            </a:r>
            <a:r>
              <a:rPr lang="pt-PT" sz="1400" baseline="30000" dirty="0">
                <a:solidFill>
                  <a:schemeClr val="bg1"/>
                </a:solidFill>
                <a:sym typeface="Symbol" charset="2"/>
              </a:rPr>
              <a:t>2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37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5" grpId="0" animBg="1"/>
      <p:bldP spid="18" grpId="0" animBg="1"/>
      <p:bldP spid="20" grpId="0" animBg="1"/>
      <p:bldP spid="21" grpId="0" animBg="1"/>
      <p:bldP spid="4" grpId="0" animBg="1"/>
      <p:bldP spid="3" grpId="0" animBg="1"/>
      <p:bldP spid="10" grpId="0" animBg="1"/>
      <p:bldP spid="12" grpId="0" animBg="1"/>
      <p:bldP spid="16" grpId="0" animBg="1"/>
      <p:bldP spid="17" grpId="0" animBg="1"/>
      <p:bldP spid="19" grpId="0" animBg="1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96134" y="96128"/>
            <a:ext cx="739144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200" dirty="0">
                <a:solidFill>
                  <a:srgbClr val="FFFFFF"/>
                </a:solidFill>
                <a:latin typeface="Arial"/>
              </a:rPr>
              <a:t>E em relação às forças/interações?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0200" y="111073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pt-PT" sz="18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13263" y="4921268"/>
            <a:ext cx="5487400" cy="12874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defTabSz="4572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Gravidade fora do Modelo </a:t>
            </a:r>
            <a:r>
              <a:rPr lang="pt-BR" sz="1800" dirty="0" err="1">
                <a:solidFill>
                  <a:srgbClr val="FFFFFF"/>
                </a:solidFill>
                <a:latin typeface="Arial"/>
              </a:rPr>
              <a:t>Padr</a:t>
            </a:r>
            <a:r>
              <a:rPr lang="pt-PT" sz="1800" dirty="0" err="1">
                <a:solidFill>
                  <a:srgbClr val="FFFFFF"/>
                </a:solidFill>
                <a:latin typeface="Arial"/>
              </a:rPr>
              <a:t>ão</a:t>
            </a:r>
            <a:r>
              <a:rPr lang="pt-BR" sz="1800" dirty="0">
                <a:solidFill>
                  <a:srgbClr val="FFFFFF"/>
                </a:solidFill>
                <a:latin typeface="Arial"/>
              </a:rPr>
              <a:t> </a:t>
            </a:r>
          </a:p>
          <a:p>
            <a:pPr marL="285750" indent="-285750" defTabSz="4572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Partícula de massa nula: alcance infinito</a:t>
            </a:r>
          </a:p>
          <a:p>
            <a:pPr marL="285750" indent="-285750" defTabSz="4572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pt-BR" sz="1800" dirty="0">
                <a:solidFill>
                  <a:srgbClr val="FFFFFF"/>
                </a:solidFill>
                <a:latin typeface="Arial"/>
              </a:rPr>
              <a:t>Alcance muito reduzido: partícula muito massiva!</a:t>
            </a:r>
          </a:p>
        </p:txBody>
      </p:sp>
      <p:sp>
        <p:nvSpPr>
          <p:cNvPr id="12" name="Text Box 6"/>
          <p:cNvSpPr txBox="1">
            <a:spLocks noChangeArrowheads="1"/>
          </p:cNvSpPr>
          <p:nvPr/>
        </p:nvSpPr>
        <p:spPr bwMode="auto">
          <a:xfrm>
            <a:off x="3588548" y="3684255"/>
            <a:ext cx="2286000" cy="58477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Força Fraca (</a:t>
            </a:r>
            <a:r>
              <a:rPr lang="pt-PT" sz="1600" dirty="0" err="1">
                <a:solidFill>
                  <a:srgbClr val="FFFFFF"/>
                </a:solidFill>
                <a:latin typeface="Arial"/>
                <a:cs typeface="Times New Roman"/>
              </a:rPr>
              <a:t>Radioactividade</a:t>
            </a: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)</a:t>
            </a:r>
            <a:endParaRPr lang="en-GB" sz="1600" dirty="0">
              <a:solidFill>
                <a:srgbClr val="FFFFFF"/>
              </a:solidFill>
              <a:latin typeface="Arial"/>
              <a:cs typeface="Times New Roman"/>
            </a:endParaRPr>
          </a:p>
        </p:txBody>
      </p:sp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5143500" y="3693202"/>
            <a:ext cx="2819400" cy="83099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Eletromagnética</a:t>
            </a:r>
            <a:b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</a:b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(Corrente eléctrica,</a:t>
            </a:r>
            <a:b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</a:b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luz, </a:t>
            </a:r>
            <a:r>
              <a:rPr lang="pt-PT" sz="1600" dirty="0" err="1">
                <a:solidFill>
                  <a:srgbClr val="FFFFFF"/>
                </a:solidFill>
                <a:latin typeface="Arial"/>
                <a:cs typeface="Times New Roman"/>
              </a:rPr>
              <a:t>ímans</a:t>
            </a: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)</a:t>
            </a:r>
            <a:endParaRPr lang="en-GB" sz="1600" dirty="0">
              <a:solidFill>
                <a:srgbClr val="FFFFFF"/>
              </a:solidFill>
              <a:latin typeface="Arial"/>
              <a:cs typeface="Times New Roman"/>
            </a:endParaRPr>
          </a:p>
        </p:txBody>
      </p:sp>
      <p:sp>
        <p:nvSpPr>
          <p:cNvPr id="15" name="Text Box 8"/>
          <p:cNvSpPr txBox="1">
            <a:spLocks noChangeArrowheads="1"/>
          </p:cNvSpPr>
          <p:nvPr/>
        </p:nvSpPr>
        <p:spPr bwMode="auto">
          <a:xfrm>
            <a:off x="7631611" y="3712153"/>
            <a:ext cx="1359995" cy="107721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Força Forte </a:t>
            </a:r>
            <a:b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</a:b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(Coesão dos Núcleos</a:t>
            </a:r>
            <a:b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</a:b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Atómicos)</a:t>
            </a:r>
            <a:endParaRPr lang="en-GB" sz="1600" dirty="0">
              <a:solidFill>
                <a:srgbClr val="FFFFFF"/>
              </a:solidFill>
              <a:latin typeface="Arial"/>
              <a:cs typeface="Times New Roman"/>
            </a:endParaRPr>
          </a:p>
        </p:txBody>
      </p:sp>
      <p:sp>
        <p:nvSpPr>
          <p:cNvPr id="16" name="Text Box 13"/>
          <p:cNvSpPr txBox="1">
            <a:spLocks noChangeArrowheads="1"/>
          </p:cNvSpPr>
          <p:nvPr/>
        </p:nvSpPr>
        <p:spPr bwMode="auto">
          <a:xfrm>
            <a:off x="102190" y="6367495"/>
            <a:ext cx="828971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1800" dirty="0">
                <a:solidFill>
                  <a:srgbClr val="FFFF00"/>
                </a:solidFill>
                <a:latin typeface="Arial"/>
                <a:cs typeface="Times New Roman"/>
              </a:rPr>
              <a:t>mas note-se:…muitas interações incompreendidas! (Relações Humanas, etc.) </a:t>
            </a:r>
            <a:endParaRPr lang="en-US" sz="1800" dirty="0">
              <a:solidFill>
                <a:srgbClr val="FFFF00"/>
              </a:solidFill>
              <a:latin typeface="Arial"/>
              <a:cs typeface="Times New Roman"/>
            </a:endParaRPr>
          </a:p>
        </p:txBody>
      </p:sp>
      <p:sp>
        <p:nvSpPr>
          <p:cNvPr id="17" name="Line 14"/>
          <p:cNvSpPr>
            <a:spLocks noChangeShapeType="1"/>
          </p:cNvSpPr>
          <p:nvPr/>
        </p:nvSpPr>
        <p:spPr bwMode="auto">
          <a:xfrm flipH="1">
            <a:off x="8675688" y="3429529"/>
            <a:ext cx="576262" cy="22320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pt-PT">
              <a:solidFill>
                <a:srgbClr val="00FFFF"/>
              </a:solidFill>
            </a:endParaRPr>
          </a:p>
        </p:txBody>
      </p:sp>
      <p:sp>
        <p:nvSpPr>
          <p:cNvPr id="18" name="Line 15"/>
          <p:cNvSpPr>
            <a:spLocks noChangeShapeType="1"/>
          </p:cNvSpPr>
          <p:nvPr/>
        </p:nvSpPr>
        <p:spPr bwMode="auto">
          <a:xfrm flipH="1">
            <a:off x="7631604" y="5661554"/>
            <a:ext cx="1044084" cy="6953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pt-PT">
              <a:solidFill>
                <a:srgbClr val="00FFFF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434420" y="4487451"/>
            <a:ext cx="24512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dirty="0">
                <a:solidFill>
                  <a:srgbClr val="FFFFFF"/>
                </a:solidFill>
                <a:latin typeface="Arial"/>
              </a:rPr>
              <a:t>&lt;Força Eletrofraca&gt;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216948" y="3682120"/>
            <a:ext cx="2057400" cy="338554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pt-PT" sz="1600" dirty="0">
                <a:solidFill>
                  <a:srgbClr val="FFFFFF"/>
                </a:solidFill>
                <a:latin typeface="Arial"/>
                <a:cs typeface="Times New Roman"/>
              </a:rPr>
              <a:t>Gravítica (Peso)</a:t>
            </a:r>
            <a:endParaRPr lang="en-GB" sz="1600" dirty="0">
              <a:solidFill>
                <a:srgbClr val="FFFFFF"/>
              </a:solidFill>
              <a:latin typeface="Arial"/>
              <a:cs typeface="Times New Roman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244408" y="637203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018BC944-F373-3C43-909B-CD919E855B31}" type="slidenum">
              <a:rPr lang="en-US" sz="1600" smtClean="0">
                <a:solidFill>
                  <a:srgbClr val="000000"/>
                </a:solidFill>
                <a:latin typeface="Helvetica" charset="0"/>
              </a:rPr>
              <a:pPr algn="r"/>
              <a:t>25</a:t>
            </a:fld>
            <a:r>
              <a:rPr lang="mr-IN" sz="1600" dirty="0">
                <a:solidFill>
                  <a:srgbClr val="000000"/>
                </a:solidFill>
                <a:latin typeface="Helvetica" charset="0"/>
              </a:rPr>
              <a:t>/45</a:t>
            </a:r>
            <a:endParaRPr lang="en-US" sz="1600" dirty="0">
              <a:solidFill>
                <a:srgbClr val="000000"/>
              </a:solidFill>
              <a:latin typeface="Helvetica" charset="0"/>
            </a:endParaRPr>
          </a:p>
        </p:txBody>
      </p:sp>
      <p:pic>
        <p:nvPicPr>
          <p:cNvPr id="20" name="Picture 19" descr="particle_chart_2014-PT_Interacco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8476"/>
            <a:ext cx="9144000" cy="2334540"/>
          </a:xfrm>
          <a:prstGeom prst="rect">
            <a:avLst/>
          </a:prstGeom>
        </p:spPr>
      </p:pic>
      <p:pic>
        <p:nvPicPr>
          <p:cNvPr id="22" name="Picture 21" descr="PropriedadesDasInteraccoe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868314"/>
            <a:ext cx="4074220" cy="401363"/>
          </a:xfrm>
          <a:prstGeom prst="rect">
            <a:avLst/>
          </a:prstGeom>
        </p:spPr>
      </p:pic>
      <p:sp>
        <p:nvSpPr>
          <p:cNvPr id="23" name="WordArt 10" descr="Paper bag"/>
          <p:cNvSpPr>
            <a:spLocks noChangeArrowheads="1" noChangeShapeType="1" noTextEdit="1"/>
          </p:cNvSpPr>
          <p:nvPr/>
        </p:nvSpPr>
        <p:spPr bwMode="auto">
          <a:xfrm>
            <a:off x="6715505" y="5153307"/>
            <a:ext cx="16764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48389"/>
              </a:avLst>
            </a:prstTxWarp>
          </a:bodyPr>
          <a:lstStyle/>
          <a:p>
            <a:pPr algn="ctr" defTabSz="457200">
              <a:lnSpc>
                <a:spcPct val="92000"/>
              </a:lnSpc>
              <a:buClr>
                <a:srgbClr val="000000"/>
              </a:buClr>
              <a:buSzPct val="100000"/>
              <a:buFont typeface="Arial" charset="0"/>
              <a:buNone/>
            </a:pPr>
            <a:r>
              <a:rPr lang="en-US" sz="2400" b="1" kern="10" dirty="0">
                <a:ln w="9525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blurRad="63500" dist="563972" dir="14049741" sx="125000" sy="125000" algn="tl" rotWithShape="0">
                    <a:srgbClr val="C7DFD3">
                      <a:alpha val="74997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+</a:t>
            </a:r>
            <a:r>
              <a:rPr lang="en-US" sz="2400" b="1" kern="10" dirty="0" err="1">
                <a:ln w="9525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blurRad="63500" dist="563972" dir="14049741" sx="125000" sy="125000" algn="tl" rotWithShape="0">
                    <a:srgbClr val="C7DFD3">
                      <a:alpha val="74997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bosão</a:t>
            </a:r>
            <a:r>
              <a:rPr lang="en-US" sz="2400" b="1" kern="10" dirty="0">
                <a:ln w="9525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blurRad="63500" dist="563972" dir="14049741" sx="125000" sy="125000" algn="tl" rotWithShape="0">
                    <a:srgbClr val="C7DFD3">
                      <a:alpha val="74997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 de Higgs</a:t>
            </a:r>
            <a:endParaRPr lang="pt-PT" sz="2400" b="1" kern="10" dirty="0">
              <a:ln w="9525">
                <a:solidFill>
                  <a:srgbClr val="008000"/>
                </a:solidFill>
                <a:round/>
                <a:headEnd/>
                <a:tailEnd/>
              </a:ln>
              <a:solidFill>
                <a:srgbClr val="FFFFFF"/>
              </a:solidFill>
              <a:effectLst>
                <a:outerShdw blurRad="63500" dist="563972" dir="14049741" sx="125000" sy="125000" algn="tl" rotWithShape="0">
                  <a:srgbClr val="C7DFD3">
                    <a:alpha val="74997"/>
                  </a:srgbClr>
                </a:outerShdw>
              </a:effectLst>
              <a:latin typeface="Comic Sans MS"/>
              <a:ea typeface="Comic Sans MS"/>
              <a:cs typeface="Comic Sans MS"/>
            </a:endParaRPr>
          </a:p>
        </p:txBody>
      </p:sp>
      <p:pic>
        <p:nvPicPr>
          <p:cNvPr id="24" name="Picture 23" descr="Table-Tennis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6" r="8333" b="5916"/>
          <a:stretch/>
        </p:blipFill>
        <p:spPr>
          <a:xfrm>
            <a:off x="38508" y="3661916"/>
            <a:ext cx="1993229" cy="2701816"/>
          </a:xfrm>
          <a:prstGeom prst="rect">
            <a:avLst/>
          </a:prstGeom>
        </p:spPr>
      </p:pic>
      <p:sp>
        <p:nvSpPr>
          <p:cNvPr id="25" name="Slide Number Placeholder 4"/>
          <p:cNvSpPr txBox="1">
            <a:spLocks/>
          </p:cNvSpPr>
          <p:nvPr/>
        </p:nvSpPr>
        <p:spPr bwMode="auto">
          <a:xfrm>
            <a:off x="7127631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6987002D-27C7-F540-87C0-B237AFBDB42C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25</a:t>
            </a:fld>
            <a:r>
              <a:rPr lang="mr-IN" b="0" dirty="0">
                <a:solidFill>
                  <a:srgbClr val="FFFFFF"/>
                </a:solidFill>
              </a:rPr>
              <a:t>/45</a:t>
            </a:r>
            <a:endParaRPr lang="en-GB" b="0" dirty="0">
              <a:solidFill>
                <a:srgbClr val="FFFFFF"/>
              </a:solidFill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B690BF4B-B6D0-FD4B-8F37-4842066089A2}"/>
              </a:ext>
            </a:extLst>
          </p:cNvPr>
          <p:cNvSpPr txBox="1"/>
          <p:nvPr/>
        </p:nvSpPr>
        <p:spPr>
          <a:xfrm>
            <a:off x="6725457" y="2492896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PT" sz="1800" dirty="0">
                <a:solidFill>
                  <a:schemeClr val="bg1"/>
                </a:solidFill>
              </a:rPr>
              <a:t>(fotão)</a:t>
            </a:r>
          </a:p>
        </p:txBody>
      </p:sp>
    </p:spTree>
    <p:extLst>
      <p:ext uri="{BB962C8B-B14F-4D97-AF65-F5344CB8AC3E}">
        <p14:creationId xmlns:p14="http://schemas.microsoft.com/office/powerpoint/2010/main" val="24996978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Line 6"/>
          <p:cNvSpPr>
            <a:spLocks noChangeShapeType="1"/>
          </p:cNvSpPr>
          <p:nvPr/>
        </p:nvSpPr>
        <p:spPr bwMode="auto">
          <a:xfrm>
            <a:off x="492131" y="1065390"/>
            <a:ext cx="8159750" cy="1466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US" sz="1846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6134" y="352503"/>
            <a:ext cx="7391446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954" dirty="0">
                <a:solidFill>
                  <a:srgbClr val="FFFFFF"/>
                </a:solidFill>
                <a:latin typeface="Arial"/>
              </a:rPr>
              <a:t>Interações: Troca de Partículas!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0200" y="1289064"/>
            <a:ext cx="184731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PT" sz="1846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TextBox 9"/>
          <p:cNvSpPr txBox="1"/>
          <p:nvPr/>
        </p:nvSpPr>
        <p:spPr>
          <a:xfrm rot="16200000">
            <a:off x="-130024" y="3299187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1905</a:t>
            </a:r>
          </a:p>
        </p:txBody>
      </p:sp>
      <p:sp>
        <p:nvSpPr>
          <p:cNvPr id="11" name="TextBox 10"/>
          <p:cNvSpPr txBox="1"/>
          <p:nvPr/>
        </p:nvSpPr>
        <p:spPr>
          <a:xfrm rot="16200000">
            <a:off x="-130024" y="4752849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1983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4742101" y="3439864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1979</a:t>
            </a:r>
          </a:p>
        </p:txBody>
      </p:sp>
      <p:sp>
        <p:nvSpPr>
          <p:cNvPr id="16" name="Footer Placeholder 3"/>
          <p:cNvSpPr txBox="1">
            <a:spLocks/>
          </p:cNvSpPr>
          <p:nvPr/>
        </p:nvSpPr>
        <p:spPr bwMode="auto">
          <a:xfrm>
            <a:off x="3124200" y="6309320"/>
            <a:ext cx="28956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pt-PT" sz="1477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- Viagem ao Infinito</a:t>
            </a:r>
            <a:endParaRPr lang="en-GB" sz="1477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Date Placeholder 4"/>
          <p:cNvSpPr txBox="1">
            <a:spLocks/>
          </p:cNvSpPr>
          <p:nvPr/>
        </p:nvSpPr>
        <p:spPr bwMode="auto">
          <a:xfrm>
            <a:off x="609600" y="6309320"/>
            <a:ext cx="19050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en-US" sz="1292" dirty="0">
                <a:solidFill>
                  <a:srgbClr val="FFFFFF"/>
                </a:solidFill>
              </a:rPr>
              <a:t>6 de </a:t>
            </a:r>
            <a:r>
              <a:rPr lang="en-US" sz="1292" dirty="0" err="1">
                <a:solidFill>
                  <a:srgbClr val="FFFFFF"/>
                </a:solidFill>
              </a:rPr>
              <a:t>julho</a:t>
            </a:r>
            <a:br>
              <a:rPr lang="pt-PT" sz="1292" dirty="0">
                <a:solidFill>
                  <a:srgbClr val="FFFFFF"/>
                </a:solidFill>
              </a:rPr>
            </a:br>
            <a:r>
              <a:rPr lang="is-IS" sz="1292" dirty="0">
                <a:solidFill>
                  <a:srgbClr val="FFFFFF"/>
                </a:solidFill>
              </a:rPr>
              <a:t>2026</a:t>
            </a:r>
            <a:endParaRPr lang="pt-PT" sz="1292" dirty="0">
              <a:solidFill>
                <a:srgbClr val="FFFFFF"/>
              </a:solidFill>
            </a:endParaRPr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92462" y="6447104"/>
            <a:ext cx="1905000" cy="422031"/>
          </a:xfrm>
          <a:noFill/>
        </p:spPr>
        <p:txBody>
          <a:bodyPr/>
          <a:lstStyle/>
          <a:p>
            <a:fld id="{4C74C514-2B96-AE4B-AE3C-B8B82D783986}" type="slidenum">
              <a:rPr lang="en-GB" b="1" smtClean="0">
                <a:solidFill>
                  <a:srgbClr val="FFFFCC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26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  <a:ea typeface="Arial" charset="0"/>
                <a:cs typeface="Arial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9E1E7700-D9F7-CCF7-61AD-3AB32C5A2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467" y="946633"/>
            <a:ext cx="8697066" cy="5329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8434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96134" y="352503"/>
            <a:ext cx="7391446" cy="546945"/>
          </a:xfrm>
          <a:prstGeom prst="rect">
            <a:avLst/>
          </a:prstGeom>
          <a:solidFill>
            <a:schemeClr val="tx1">
              <a:alpha val="50166"/>
            </a:schemeClr>
          </a:solidFill>
        </p:spPr>
        <p:txBody>
          <a:bodyPr wrap="square" rtlCol="0">
            <a:spAutoFit/>
          </a:bodyPr>
          <a:lstStyle/>
          <a:p>
            <a:r>
              <a:rPr lang="pt-PT" sz="2954" dirty="0">
                <a:solidFill>
                  <a:srgbClr val="FFFFFF"/>
                </a:solidFill>
                <a:latin typeface="Arial"/>
              </a:rPr>
              <a:t>Bosão de </a:t>
            </a:r>
            <a:r>
              <a:rPr lang="pt-PT" sz="2954" dirty="0" err="1">
                <a:solidFill>
                  <a:srgbClr val="FFFFFF"/>
                </a:solidFill>
                <a:latin typeface="Arial"/>
              </a:rPr>
              <a:t>Higgs</a:t>
            </a:r>
            <a:r>
              <a:rPr lang="pt-PT" sz="2954" dirty="0">
                <a:solidFill>
                  <a:srgbClr val="FFFFFF"/>
                </a:solidFill>
                <a:latin typeface="Arial"/>
              </a:rPr>
              <a:t> =&gt; CAMPO DE HIGGS!!!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0200" y="1289064"/>
            <a:ext cx="184731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PT" sz="1846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TextBox 9"/>
          <p:cNvSpPr txBox="1"/>
          <p:nvPr/>
        </p:nvSpPr>
        <p:spPr>
          <a:xfrm rot="16200000">
            <a:off x="-130024" y="3299187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1905</a:t>
            </a:r>
          </a:p>
        </p:txBody>
      </p:sp>
      <p:sp>
        <p:nvSpPr>
          <p:cNvPr id="11" name="TextBox 10"/>
          <p:cNvSpPr txBox="1"/>
          <p:nvPr/>
        </p:nvSpPr>
        <p:spPr>
          <a:xfrm rot="16200000">
            <a:off x="-130024" y="4752849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1983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4742101" y="3439864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1979</a:t>
            </a:r>
          </a:p>
        </p:txBody>
      </p:sp>
      <p:sp>
        <p:nvSpPr>
          <p:cNvPr id="16" name="Footer Placeholder 3"/>
          <p:cNvSpPr txBox="1">
            <a:spLocks/>
          </p:cNvSpPr>
          <p:nvPr/>
        </p:nvSpPr>
        <p:spPr bwMode="auto">
          <a:xfrm>
            <a:off x="3124200" y="6309320"/>
            <a:ext cx="28956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pt-PT" sz="1477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- Viagem ao Infinito</a:t>
            </a:r>
            <a:endParaRPr lang="en-GB" sz="1477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Date Placeholder 4"/>
          <p:cNvSpPr txBox="1">
            <a:spLocks/>
          </p:cNvSpPr>
          <p:nvPr/>
        </p:nvSpPr>
        <p:spPr bwMode="auto">
          <a:xfrm>
            <a:off x="609600" y="6309320"/>
            <a:ext cx="19050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en-US" sz="1292" dirty="0">
                <a:solidFill>
                  <a:srgbClr val="FFFFFF"/>
                </a:solidFill>
              </a:rPr>
              <a:t>6 de </a:t>
            </a:r>
            <a:r>
              <a:rPr lang="en-US" sz="1292" dirty="0" err="1">
                <a:solidFill>
                  <a:srgbClr val="FFFFFF"/>
                </a:solidFill>
              </a:rPr>
              <a:t>julho</a:t>
            </a:r>
            <a:br>
              <a:rPr lang="pt-PT" sz="1292" dirty="0">
                <a:solidFill>
                  <a:srgbClr val="FFFFFF"/>
                </a:solidFill>
              </a:rPr>
            </a:br>
            <a:r>
              <a:rPr lang="is-IS" sz="1292" dirty="0">
                <a:solidFill>
                  <a:srgbClr val="FFFFFF"/>
                </a:solidFill>
              </a:rPr>
              <a:t>2026</a:t>
            </a:r>
            <a:endParaRPr lang="pt-PT" sz="1292" dirty="0">
              <a:solidFill>
                <a:srgbClr val="FFFFFF"/>
              </a:solidFill>
            </a:endParaRPr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92462" y="6447104"/>
            <a:ext cx="1905000" cy="422031"/>
          </a:xfrm>
          <a:noFill/>
        </p:spPr>
        <p:txBody>
          <a:bodyPr/>
          <a:lstStyle/>
          <a:p>
            <a:fld id="{4C74C514-2B96-AE4B-AE3C-B8B82D783986}" type="slidenum">
              <a:rPr lang="en-GB" b="1" smtClean="0">
                <a:solidFill>
                  <a:srgbClr val="FFFFCC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27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  <a:ea typeface="Arial" charset="0"/>
                <a:cs typeface="Arial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5" name="Text Box 3">
            <a:extLst>
              <a:ext uri="{FF2B5EF4-FFF2-40B4-BE49-F238E27FC236}">
                <a16:creationId xmlns:a16="http://schemas.microsoft.com/office/drawing/2014/main" id="{7BD4F97A-952D-9B44-894F-414E3107B6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1600" y="1295403"/>
            <a:ext cx="7239000" cy="1287148"/>
          </a:xfrm>
          <a:prstGeom prst="rect">
            <a:avLst/>
          </a:prstGeom>
          <a:solidFill>
            <a:schemeClr val="tx1">
              <a:alpha val="50000"/>
            </a:schemeClr>
          </a:solidFill>
          <a:ln w="9525">
            <a:noFill/>
            <a:round/>
            <a:headEnd/>
            <a:tailEnd/>
          </a:ln>
          <a:effectLst/>
        </p:spPr>
        <p:txBody>
          <a:bodyPr wrap="square" lIns="90000" tIns="46800" rIns="90000" bIns="46800">
            <a:prstTxWarp prst="textNoShape">
              <a:avLst/>
            </a:prstTxWarp>
            <a:spAutoFit/>
          </a:bodyPr>
          <a:lstStyle/>
          <a:p>
            <a:pPr>
              <a:lnSpc>
                <a:spcPts val="3075"/>
              </a:lnSpc>
              <a:buClr>
                <a:srgbClr val="3333CC"/>
              </a:buCl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O Professor Peter </a:t>
            </a:r>
            <a:r>
              <a:rPr lang="pt-PT" dirty="0" err="1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Higgs</a:t>
            </a:r>
            <a: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 e vários colegas propuseram que todo o espaço está preenchido por um meio invisível, o campo de </a:t>
            </a:r>
            <a:r>
              <a:rPr lang="pt-PT" dirty="0" err="1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Higgs</a:t>
            </a:r>
            <a: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7" name="Picture 4">
            <a:extLst>
              <a:ext uri="{FF2B5EF4-FFF2-40B4-BE49-F238E27FC236}">
                <a16:creationId xmlns:a16="http://schemas.microsoft.com/office/drawing/2014/main" id="{5DC6196E-E3E4-954E-BE5D-708880B9FD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67200" y="2286000"/>
            <a:ext cx="4648200" cy="3094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19" name="Text Box 5">
            <a:extLst>
              <a:ext uri="{FF2B5EF4-FFF2-40B4-BE49-F238E27FC236}">
                <a16:creationId xmlns:a16="http://schemas.microsoft.com/office/drawing/2014/main" id="{BD9A2BF5-CFCA-2443-8BD5-8989FEC284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3089920"/>
            <a:ext cx="3733800" cy="2479782"/>
          </a:xfrm>
          <a:prstGeom prst="rect">
            <a:avLst/>
          </a:prstGeom>
          <a:solidFill>
            <a:schemeClr val="tx1">
              <a:alpha val="50404"/>
            </a:schemeClr>
          </a:solidFill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prstTxWarp prst="textNoShape">
              <a:avLst/>
            </a:prstTxWarp>
            <a:spAutoFit/>
          </a:bodyPr>
          <a:lstStyle/>
          <a:p>
            <a:pPr>
              <a:lnSpc>
                <a:spcPts val="3075"/>
              </a:lnSpc>
              <a:buClr>
                <a:srgbClr val="3333CC"/>
              </a:buCl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A Mecânica quântica afirma que a todos os campos estão associadas partículas, e neste caso…</a:t>
            </a:r>
            <a:b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</a:br>
            <a:endParaRPr lang="pt-PT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  <a:p>
            <a:pPr>
              <a:lnSpc>
                <a:spcPts val="3075"/>
              </a:lnSpc>
              <a:buClr>
                <a:srgbClr val="3333CC"/>
              </a:buCl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Um bosão de </a:t>
            </a:r>
            <a:r>
              <a:rPr lang="pt-PT" dirty="0" err="1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Higgs</a:t>
            </a:r>
            <a:r>
              <a:rPr lang="pt-PT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0" name="Text Box 6">
            <a:extLst>
              <a:ext uri="{FF2B5EF4-FFF2-40B4-BE49-F238E27FC236}">
                <a16:creationId xmlns:a16="http://schemas.microsoft.com/office/drawing/2014/main" id="{BA366F23-D547-5746-8D9E-6FDCE82068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5410200"/>
            <a:ext cx="4191000" cy="553614"/>
          </a:xfrm>
          <a:prstGeom prst="rect">
            <a:avLst/>
          </a:prstGeom>
          <a:solidFill>
            <a:schemeClr val="tx1">
              <a:alpha val="50000"/>
            </a:schemeClr>
          </a:solidFill>
          <a:ln w="9525">
            <a:noFill/>
            <a:round/>
            <a:headEnd/>
            <a:tailEnd/>
          </a:ln>
          <a:effectLst/>
        </p:spPr>
        <p:txBody>
          <a:bodyPr wrap="square" lIns="90000" tIns="46800" rIns="90000" bIns="46800">
            <a:prstTxWarp prst="textNoShape">
              <a:avLst/>
            </a:prstTxWarp>
            <a:spAutoFit/>
          </a:bodyPr>
          <a:lstStyle/>
          <a:p>
            <a:pPr>
              <a:lnSpc>
                <a:spcPts val="1800"/>
              </a:lnSpc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pt-PT" sz="1400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O </a:t>
            </a:r>
            <a:r>
              <a:rPr lang="pt-PT" sz="1400" dirty="0" err="1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Higgs</a:t>
            </a:r>
            <a:r>
              <a:rPr lang="pt-PT" sz="1400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 já descobriu a Experiência Atlas, mas este é o Prof. </a:t>
            </a:r>
            <a:r>
              <a:rPr lang="pt-PT" sz="1400" dirty="0" err="1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Higgs</a:t>
            </a:r>
            <a:r>
              <a:rPr lang="pt-PT" sz="1400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...não o bosão de </a:t>
            </a:r>
            <a:r>
              <a:rPr lang="pt-PT" sz="1400" dirty="0" err="1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Higgs</a:t>
            </a:r>
            <a:r>
              <a:rPr lang="pt-PT" sz="1400" dirty="0">
                <a:solidFill>
                  <a:schemeClr val="bg1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32637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96134" y="352503"/>
            <a:ext cx="7391446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954" dirty="0">
                <a:solidFill>
                  <a:srgbClr val="FFFFFF"/>
                </a:solidFill>
                <a:latin typeface="Arial"/>
              </a:rPr>
              <a:t>Bosão de </a:t>
            </a:r>
            <a:r>
              <a:rPr lang="pt-PT" sz="2954" dirty="0" err="1">
                <a:solidFill>
                  <a:srgbClr val="FFFFFF"/>
                </a:solidFill>
                <a:latin typeface="Arial"/>
              </a:rPr>
              <a:t>Higgs</a:t>
            </a:r>
            <a:r>
              <a:rPr lang="pt-PT" sz="2954" dirty="0">
                <a:solidFill>
                  <a:srgbClr val="FFFFFF"/>
                </a:solidFill>
                <a:latin typeface="Arial"/>
              </a:rPr>
              <a:t> =&gt; CAMPO DE HIGGS!!!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0200" y="1289064"/>
            <a:ext cx="184731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PT" sz="1846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TextBox 9"/>
          <p:cNvSpPr txBox="1"/>
          <p:nvPr/>
        </p:nvSpPr>
        <p:spPr>
          <a:xfrm rot="16200000">
            <a:off x="-130024" y="3299187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1905</a:t>
            </a:r>
          </a:p>
        </p:txBody>
      </p:sp>
      <p:sp>
        <p:nvSpPr>
          <p:cNvPr id="11" name="TextBox 10"/>
          <p:cNvSpPr txBox="1"/>
          <p:nvPr/>
        </p:nvSpPr>
        <p:spPr>
          <a:xfrm rot="16200000">
            <a:off x="-130024" y="4752849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1983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4742101" y="3439864"/>
            <a:ext cx="710452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pt-BR" sz="1846" dirty="0">
                <a:solidFill>
                  <a:srgbClr val="000000"/>
                </a:solidFill>
                <a:latin typeface="Arial"/>
              </a:rPr>
              <a:t>1979</a:t>
            </a:r>
          </a:p>
        </p:txBody>
      </p:sp>
      <p:sp>
        <p:nvSpPr>
          <p:cNvPr id="16" name="Footer Placeholder 3"/>
          <p:cNvSpPr txBox="1">
            <a:spLocks/>
          </p:cNvSpPr>
          <p:nvPr/>
        </p:nvSpPr>
        <p:spPr bwMode="auto">
          <a:xfrm>
            <a:off x="3124200" y="6309320"/>
            <a:ext cx="28956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pt-PT" sz="1477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- Viagem ao Infinito</a:t>
            </a:r>
            <a:endParaRPr lang="en-GB" sz="1477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Date Placeholder 4"/>
          <p:cNvSpPr txBox="1">
            <a:spLocks/>
          </p:cNvSpPr>
          <p:nvPr/>
        </p:nvSpPr>
        <p:spPr bwMode="auto">
          <a:xfrm>
            <a:off x="609600" y="6309320"/>
            <a:ext cx="19050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en-US" sz="1292" dirty="0">
                <a:solidFill>
                  <a:srgbClr val="FFFFFF"/>
                </a:solidFill>
              </a:rPr>
              <a:t>6 de </a:t>
            </a:r>
            <a:r>
              <a:rPr lang="en-US" sz="1292" dirty="0" err="1">
                <a:solidFill>
                  <a:srgbClr val="FFFFFF"/>
                </a:solidFill>
              </a:rPr>
              <a:t>julho</a:t>
            </a:r>
            <a:br>
              <a:rPr lang="pt-PT" sz="1292" dirty="0">
                <a:solidFill>
                  <a:srgbClr val="FFFFFF"/>
                </a:solidFill>
              </a:rPr>
            </a:br>
            <a:r>
              <a:rPr lang="is-IS" sz="1292" dirty="0">
                <a:solidFill>
                  <a:srgbClr val="FFFFFF"/>
                </a:solidFill>
              </a:rPr>
              <a:t>2026</a:t>
            </a:r>
            <a:endParaRPr lang="pt-PT" sz="1292" dirty="0">
              <a:solidFill>
                <a:srgbClr val="FFFFFF"/>
              </a:solidFill>
            </a:endParaRPr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92462" y="6447104"/>
            <a:ext cx="1905000" cy="422031"/>
          </a:xfrm>
          <a:noFill/>
        </p:spPr>
        <p:txBody>
          <a:bodyPr/>
          <a:lstStyle/>
          <a:p>
            <a:fld id="{4C74C514-2B96-AE4B-AE3C-B8B82D783986}" type="slidenum">
              <a:rPr lang="en-GB" b="1" smtClean="0">
                <a:solidFill>
                  <a:srgbClr val="FFFFCC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28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  <a:ea typeface="Arial" charset="0"/>
                <a:cs typeface="Arial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6754F84E-C7A8-9246-B928-8D275261D716}"/>
              </a:ext>
            </a:extLst>
          </p:cNvPr>
          <p:cNvSpPr txBox="1"/>
          <p:nvPr/>
        </p:nvSpPr>
        <p:spPr>
          <a:xfrm>
            <a:off x="899592" y="1988840"/>
            <a:ext cx="76226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>
                <a:solidFill>
                  <a:schemeClr val="bg1"/>
                </a:solidFill>
              </a:rPr>
              <a:t>ESTE SLIDE É A ANIMAÇÃO DO HIGGS DO DON LINCOLN</a:t>
            </a:r>
          </a:p>
          <a:p>
            <a:r>
              <a:rPr lang="pt-BR" dirty="0">
                <a:solidFill>
                  <a:schemeClr val="bg1"/>
                </a:solidFill>
              </a:rPr>
              <a:t>BASEADA NA IDEIA DO DAVID MILLER (INSERIR DO</a:t>
            </a:r>
          </a:p>
          <a:p>
            <a:r>
              <a:rPr lang="pt-BR" dirty="0">
                <a:solidFill>
                  <a:schemeClr val="bg1"/>
                </a:solidFill>
              </a:rPr>
              <a:t>POWERPOINT EXTERIOR)</a:t>
            </a:r>
          </a:p>
        </p:txBody>
      </p:sp>
      <p:pic>
        <p:nvPicPr>
          <p:cNvPr id="2" name="The Higgs Field, explained - Don Lincoln">
            <a:hlinkClick r:id="" action="ppaction://media"/>
            <a:extLst>
              <a:ext uri="{FF2B5EF4-FFF2-40B4-BE49-F238E27FC236}">
                <a16:creationId xmlns:a16="http://schemas.microsoft.com/office/drawing/2014/main" id="{6C2D86BE-EB86-9897-5C31-6049F80501B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862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80728"/>
            <a:ext cx="9144000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02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3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 descr="gammagamma_run194108_evt564224000_ispy_3d-annotated-2.png">
            <a:extLst>
              <a:ext uri="{FF2B5EF4-FFF2-40B4-BE49-F238E27FC236}">
                <a16:creationId xmlns:a16="http://schemas.microsoft.com/office/drawing/2014/main" id="{8EBD0733-45EF-2F4D-983D-D6EA66D2A0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" y="0"/>
            <a:ext cx="9144000" cy="6885384"/>
          </a:xfrm>
          <a:prstGeom prst="rect">
            <a:avLst/>
          </a:prstGeom>
        </p:spPr>
      </p:pic>
      <p:sp>
        <p:nvSpPr>
          <p:cNvPr id="17" name="Rectangle 1">
            <a:extLst>
              <a:ext uri="{FF2B5EF4-FFF2-40B4-BE49-F238E27FC236}">
                <a16:creationId xmlns:a16="http://schemas.microsoft.com/office/drawing/2014/main" id="{D0B61939-2FD2-0740-9AF3-BC269AD0942A}"/>
              </a:ext>
            </a:extLst>
          </p:cNvPr>
          <p:cNvSpPr/>
          <p:nvPr/>
        </p:nvSpPr>
        <p:spPr>
          <a:xfrm>
            <a:off x="2366445" y="116632"/>
            <a:ext cx="663675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lang="en-US" sz="4000" b="0" dirty="0">
                <a:solidFill>
                  <a:srgbClr val="FFFFFF"/>
                </a:solidFill>
                <a:latin typeface="Arial"/>
              </a:rPr>
              <a:t>A </a:t>
            </a:r>
            <a:r>
              <a:rPr lang="en-US" sz="4000" b="0" dirty="0" err="1">
                <a:solidFill>
                  <a:srgbClr val="FFFFFF"/>
                </a:solidFill>
                <a:latin typeface="Arial"/>
              </a:rPr>
              <a:t>descoberta</a:t>
            </a:r>
            <a:r>
              <a:rPr lang="en-US" sz="4000" b="0" dirty="0">
                <a:solidFill>
                  <a:srgbClr val="FFFFFF"/>
                </a:solidFill>
                <a:latin typeface="Arial"/>
              </a:rPr>
              <a:t>: H </a:t>
            </a:r>
            <a:r>
              <a:rPr lang="en-US" sz="2400" b="0" dirty="0">
                <a:solidFill>
                  <a:srgbClr val="FFFFFF"/>
                </a:solidFill>
                <a:latin typeface="Wingdings"/>
                <a:ea typeface="Wingdings"/>
                <a:cs typeface="Wingdings"/>
                <a:sym typeface="Wingdings"/>
              </a:rPr>
              <a:t></a:t>
            </a:r>
            <a:r>
              <a:rPr lang="en-US" sz="4000" b="0" dirty="0">
                <a:solidFill>
                  <a:srgbClr val="FFFFFF"/>
                </a:solidFill>
                <a:latin typeface="Wingdings"/>
                <a:ea typeface="Wingdings"/>
                <a:cs typeface="Wingdings"/>
                <a:sym typeface="Wingdings"/>
              </a:rPr>
              <a:t>𝛄𝛄</a:t>
            </a:r>
            <a:br>
              <a:rPr lang="en-US" sz="4000" b="0" dirty="0">
                <a:solidFill>
                  <a:srgbClr val="FFFFFF"/>
                </a:solidFill>
                <a:latin typeface="Symbol" charset="2"/>
                <a:cs typeface="Symbol" charset="2"/>
              </a:rPr>
            </a:br>
            <a:r>
              <a:rPr lang="en-US" sz="2400" b="0" dirty="0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(</a:t>
            </a:r>
            <a:r>
              <a:rPr lang="en-US" sz="2400" b="0" dirty="0" err="1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possível</a:t>
            </a:r>
            <a:r>
              <a:rPr lang="en-US" sz="2400" b="0" dirty="0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 </a:t>
            </a:r>
            <a:r>
              <a:rPr lang="en-US" sz="2400" b="0" dirty="0" err="1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decaimento</a:t>
            </a:r>
            <a:r>
              <a:rPr lang="en-US" sz="2400" b="0" dirty="0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 </a:t>
            </a:r>
            <a:r>
              <a:rPr lang="pt-PT" sz="2400" b="0" dirty="0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do bosão H</a:t>
            </a:r>
            <a:r>
              <a:rPr lang="en-US" sz="2400" b="0" dirty="0">
                <a:solidFill>
                  <a:srgbClr val="FFFFFF"/>
                </a:solidFill>
                <a:ea typeface="Academy Engraved LET Plain:1.0" charset="0"/>
                <a:cs typeface="Academy Engraved LET Plain:1.0" charset="0"/>
              </a:rPr>
              <a:t> </a:t>
            </a:r>
            <a:r>
              <a:rPr lang="en-US" sz="2400" b="0" dirty="0" err="1">
                <a:solidFill>
                  <a:srgbClr val="FFFFFF"/>
                </a:solidFill>
                <a:latin typeface="Arial" panose="020B0604020202020204" pitchFamily="34" charset="0"/>
                <a:ea typeface="Academy Engraved LET Plain:1.0" charset="0"/>
                <a:cs typeface="Arial" panose="020B0604020202020204" pitchFamily="34" charset="0"/>
              </a:rPr>
              <a:t>em</a:t>
            </a:r>
            <a:r>
              <a:rPr lang="en-US" sz="2400" b="0" dirty="0">
                <a:solidFill>
                  <a:srgbClr val="FFFFFF"/>
                </a:solidFill>
                <a:latin typeface="Arial" panose="020B0604020202020204" pitchFamily="34" charset="0"/>
                <a:ea typeface="Academy Engraved LET Plain:1.0" charset="0"/>
                <a:cs typeface="Arial" panose="020B0604020202020204" pitchFamily="34" charset="0"/>
              </a:rPr>
              <a:t> 2 </a:t>
            </a:r>
            <a:r>
              <a:rPr lang="en-US" sz="2400" b="0" dirty="0" err="1">
                <a:solidFill>
                  <a:srgbClr val="FFFFFF"/>
                </a:solidFill>
                <a:latin typeface="Arial" panose="020B0604020202020204" pitchFamily="34" charset="0"/>
                <a:ea typeface="Academy Engraved LET Plain:1.0" charset="0"/>
                <a:cs typeface="Arial" panose="020B0604020202020204" pitchFamily="34" charset="0"/>
              </a:rPr>
              <a:t>fot</a:t>
            </a:r>
            <a:r>
              <a:rPr lang="pt-PT" sz="2400" b="0" dirty="0" err="1">
                <a:solidFill>
                  <a:srgbClr val="FFFFFF"/>
                </a:solidFill>
                <a:latin typeface="Arial" panose="020B0604020202020204" pitchFamily="34" charset="0"/>
                <a:ea typeface="Academy Engraved LET Plain:1.0" charset="0"/>
                <a:cs typeface="Arial" panose="020B0604020202020204" pitchFamily="34" charset="0"/>
              </a:rPr>
              <a:t>ões</a:t>
            </a:r>
            <a:r>
              <a:rPr lang="pt-PT" sz="2400" b="0" dirty="0">
                <a:solidFill>
                  <a:srgbClr val="FFFFFF"/>
                </a:solidFill>
                <a:latin typeface="+mn-lt"/>
                <a:ea typeface="Academy Engraved LET Plain:1.0" charset="0"/>
                <a:cs typeface="Academy Engraved LET Plain:1.0" charset="0"/>
              </a:rPr>
              <a:t>)</a:t>
            </a:r>
            <a:endParaRPr lang="en-US" sz="4000" b="0" dirty="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sp>
        <p:nvSpPr>
          <p:cNvPr id="18" name="Date Placeholder 4"/>
          <p:cNvSpPr txBox="1">
            <a:spLocks/>
          </p:cNvSpPr>
          <p:nvPr/>
        </p:nvSpPr>
        <p:spPr bwMode="auto">
          <a:xfrm>
            <a:off x="609600" y="6309320"/>
            <a:ext cx="19050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en-US" sz="1292" dirty="0">
                <a:solidFill>
                  <a:srgbClr val="FFFFFF"/>
                </a:solidFill>
              </a:rPr>
              <a:t>6 de </a:t>
            </a:r>
            <a:r>
              <a:rPr lang="en-US" sz="1292" dirty="0" err="1">
                <a:solidFill>
                  <a:srgbClr val="FFFFFF"/>
                </a:solidFill>
              </a:rPr>
              <a:t>julho</a:t>
            </a:r>
            <a:br>
              <a:rPr lang="pt-PT" sz="1292" dirty="0">
                <a:solidFill>
                  <a:srgbClr val="FFFFFF"/>
                </a:solidFill>
              </a:rPr>
            </a:br>
            <a:r>
              <a:rPr lang="is-IS" sz="1292" dirty="0">
                <a:solidFill>
                  <a:srgbClr val="FFFFFF"/>
                </a:solidFill>
              </a:rPr>
              <a:t>2026</a:t>
            </a:r>
            <a:endParaRPr lang="pt-PT" sz="1292" dirty="0">
              <a:solidFill>
                <a:srgbClr val="FFFFFF"/>
              </a:solidFill>
            </a:endParaRPr>
          </a:p>
        </p:txBody>
      </p:sp>
      <p:sp>
        <p:nvSpPr>
          <p:cNvPr id="16" name="Footer Placeholder 3"/>
          <p:cNvSpPr txBox="1">
            <a:spLocks/>
          </p:cNvSpPr>
          <p:nvPr/>
        </p:nvSpPr>
        <p:spPr bwMode="auto">
          <a:xfrm>
            <a:off x="3124200" y="6309320"/>
            <a:ext cx="2895600" cy="42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4992" tIns="42497" rIns="84992" bIns="42497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defTabSz="844083">
              <a:defRPr/>
            </a:pPr>
            <a:r>
              <a:rPr lang="pt-PT" sz="1477" dirty="0">
                <a:solidFill>
                  <a:srgbClr val="FFFFFF"/>
                </a:solidFill>
              </a:rPr>
              <a:t>pedro abreu - Viagem ao Infinito</a:t>
            </a:r>
            <a:endParaRPr lang="en-GB" sz="1477" dirty="0">
              <a:solidFill>
                <a:srgbClr val="FFFFFF"/>
              </a:solidFill>
            </a:endParaRPr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92462" y="6447104"/>
            <a:ext cx="1905000" cy="422031"/>
          </a:xfrm>
          <a:noFill/>
        </p:spPr>
        <p:txBody>
          <a:bodyPr/>
          <a:lstStyle/>
          <a:p>
            <a:fld id="{4C74C514-2B96-AE4B-AE3C-B8B82D783986}" type="slidenum">
              <a:rPr lang="en-GB" b="1" smtClean="0">
                <a:solidFill>
                  <a:srgbClr val="FFFFCC"/>
                </a:solidFill>
                <a:latin typeface="Arial" charset="0"/>
                <a:ea typeface="Arial" charset="0"/>
                <a:cs typeface="Arial" charset="0"/>
              </a:rPr>
              <a:t>29</a:t>
            </a:fld>
            <a:r>
              <a:rPr lang="mr-IN" b="0" dirty="0">
                <a:solidFill>
                  <a:srgbClr val="FFFFCC"/>
                </a:solidFill>
                <a:latin typeface="Arial" charset="0"/>
                <a:ea typeface="Arial" charset="0"/>
                <a:cs typeface="Arial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6640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5922" y="162652"/>
            <a:ext cx="6817360" cy="954099"/>
          </a:xfrm>
          <a:prstGeom prst="rect">
            <a:avLst/>
          </a:prstGeom>
          <a:solidFill>
            <a:srgbClr val="202634"/>
          </a:solidFill>
        </p:spPr>
        <p:txBody>
          <a:bodyPr wrap="square" lIns="91436" tIns="45716" rIns="91436" bIns="45716" rtlCol="0">
            <a:spAutoFit/>
          </a:bodyPr>
          <a:lstStyle/>
          <a:p>
            <a:pPr marL="0" marR="0" lvl="0" indent="0" algn="l" defTabSz="4571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 Descoberta do </a:t>
            </a:r>
            <a:r>
              <a:rPr kumimoji="0" lang="pt-BR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bosão</a:t>
            </a: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de </a:t>
            </a:r>
            <a:r>
              <a:rPr kumimoji="0" lang="pt-BR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Higgs</a:t>
            </a: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...</a:t>
            </a:r>
          </a:p>
          <a:p>
            <a:pPr marL="0" marR="0" lvl="0" indent="0" algn="l" defTabSz="4571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...premiada com o Prémio Nobel 2013: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39952" y="1556884"/>
            <a:ext cx="2592288" cy="1512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François </a:t>
            </a:r>
            <a:r>
              <a:rPr kumimoji="0" lang="pt-BR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Englert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</a:t>
            </a:r>
          </a:p>
          <a:p>
            <a:pPr marL="0" marR="0" lvl="0" indent="0" algn="r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Belga,</a:t>
            </a:r>
            <a:b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nascido em 1932,</a:t>
            </a:r>
          </a:p>
          <a:p>
            <a:pPr marL="0" marR="0" lvl="0" indent="0" algn="r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U. Libre </a:t>
            </a:r>
          </a:p>
          <a:p>
            <a:pPr marL="0" marR="0" lvl="0" indent="0" algn="r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 </a:t>
            </a:r>
            <a:r>
              <a:rPr kumimoji="0" lang="pt-BR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Bruxelles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529" y="1772908"/>
            <a:ext cx="1681220" cy="17953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Peter </a:t>
            </a:r>
            <a:r>
              <a:rPr kumimoji="0" lang="pt-BR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Higgs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, </a:t>
            </a:r>
          </a:p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Inglês,</a:t>
            </a:r>
          </a:p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nascido em </a:t>
            </a:r>
          </a:p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1929,</a:t>
            </a:r>
          </a:p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Univ. </a:t>
            </a:r>
          </a:p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Edimburgo</a:t>
            </a:r>
          </a:p>
        </p:txBody>
      </p:sp>
      <p:pic>
        <p:nvPicPr>
          <p:cNvPr id="7" name="Picture 6" descr="englert_postcar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50" y="1556883"/>
            <a:ext cx="2134024" cy="3018119"/>
          </a:xfrm>
          <a:prstGeom prst="rect">
            <a:avLst/>
          </a:prstGeom>
        </p:spPr>
      </p:pic>
      <p:pic>
        <p:nvPicPr>
          <p:cNvPr id="8" name="Picture 7" descr="higgs_postcard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488" y="1556792"/>
            <a:ext cx="2130387" cy="301297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3570" y="4941260"/>
            <a:ext cx="7848872" cy="1512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"for the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theoretical discovery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of a mechanism that contributes to our understanding of the origin of mass of subatomic particles, and which recently was confirmed through the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discovery of the predicted fundamental particle, by the ATLAS and CMS experiments at CERN's Large Hadron Collider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"</a:t>
            </a:r>
            <a:endParaRPr kumimoji="0" lang="pt-BR" sz="20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0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6553200" y="6356536"/>
            <a:ext cx="21336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fld id="{361BC6BE-3F9C-E94D-ACA1-5FF9BE2C093E}" type="slidenum">
              <a:rPr kumimoji="0" lang="en-US" sz="1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457200" rtl="0" eaLnBrk="0" fontAlgn="base" latinLnBrk="0" hangingPunct="0">
                <a:lnSpc>
                  <a:spcPct val="92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Arial" charset="0"/>
                <a:buNone/>
                <a:tabLst/>
                <a:defRPr/>
              </a:pPr>
              <a:t>30</a:t>
            </a:fld>
            <a:r>
              <a:rPr kumimoji="0" lang="mr-IN" sz="1400" b="1" i="0" u="none" strike="noStrike" kern="1200" cap="none" spc="0" normalizeH="0" baseline="0" noProof="0" dirty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+mn-ea"/>
                <a:cs typeface="Mangal" panose="02040503050203030202" pitchFamily="18" charset="0"/>
              </a:rPr>
              <a:t>/45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496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64395" y="584200"/>
            <a:ext cx="5370490" cy="8382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It’s collaborative!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3300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800" y="1663397"/>
            <a:ext cx="8778550" cy="4673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 bwMode="auto">
          <a:xfrm>
            <a:off x="4795284" y="5348176"/>
            <a:ext cx="3508744" cy="265814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80000"/>
              <a:buFont typeface="Wingdings" pitchFamily="-65" charset="2"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-65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184303" y="5660064"/>
            <a:ext cx="985283" cy="265814"/>
          </a:xfrm>
          <a:prstGeom prst="rect">
            <a:avLst/>
          </a:prstGeom>
          <a:solidFill>
            <a:srgbClr val="FF0000">
              <a:alpha val="1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80000"/>
              <a:buFont typeface="Wingdings" pitchFamily="-65" charset="2"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-65" charset="0"/>
              <a:ea typeface="+mn-ea"/>
              <a:cs typeface="+mn-cs"/>
            </a:endParaRPr>
          </a:p>
        </p:txBody>
      </p:sp>
      <p:sp>
        <p:nvSpPr>
          <p:cNvPr id="8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6553200" y="6356536"/>
            <a:ext cx="21336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9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charset="0"/>
              <a:buNone/>
              <a:tabLst/>
              <a:defRPr/>
            </a:pPr>
            <a:fld id="{7C113B28-9B05-DA42-8F6D-C94F84DCF8E4}" type="slidenum">
              <a:rPr kumimoji="0" lang="en-US" sz="1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r" defTabSz="457200" rtl="0" eaLnBrk="0" fontAlgn="base" latinLnBrk="0" hangingPunct="0">
                <a:lnSpc>
                  <a:spcPct val="92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Arial" charset="0"/>
                <a:buNone/>
                <a:tabLst/>
                <a:defRPr/>
              </a:pPr>
              <a:t>31</a:t>
            </a:fld>
            <a:r>
              <a:rPr kumimoji="0" lang="mr-IN" sz="1400" b="1" i="0" u="none" strike="noStrike" kern="1200" cap="none" spc="0" normalizeH="0" baseline="0" noProof="0" dirty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+mn-ea"/>
                <a:cs typeface="Mangal" panose="02040503050203030202" pitchFamily="18" charset="0"/>
              </a:rPr>
              <a:t>/45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0984E6D2-9E1D-965B-9F78-FDC24B013D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0" y="-489"/>
            <a:ext cx="4381500" cy="32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869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645"/>
            <a:ext cx="2133600" cy="365125"/>
          </a:xfrm>
          <a:prstGeom prst="rect">
            <a:avLst/>
          </a:prstGeom>
        </p:spPr>
        <p:txBody>
          <a:bodyPr/>
          <a:lstStyle/>
          <a:p>
            <a:fld id="{7C113B28-9B05-DA42-8F6D-C94F84DCF8E4}" type="slidenum">
              <a:rPr lang="en-US" smtClean="0">
                <a:latin typeface="Arial"/>
              </a:rPr>
              <a:pPr/>
              <a:t>32</a:t>
            </a:fld>
            <a:endParaRPr lang="en-US" dirty="0">
              <a:latin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28269" y="299367"/>
            <a:ext cx="6921500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200">
                <a:solidFill>
                  <a:srgbClr val="7F7F7F"/>
                </a:solidFill>
                <a:latin typeface="Arial"/>
              </a:rPr>
              <a:t>Acelerador LHC</a:t>
            </a:r>
          </a:p>
        </p:txBody>
      </p:sp>
      <p:pic>
        <p:nvPicPr>
          <p:cNvPr id="8" name="Content Placeholder 8" descr="cmsview1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876800" y="3381927"/>
            <a:ext cx="4267200" cy="3339548"/>
          </a:xfrm>
          <a:prstGeom prst="rect">
            <a:avLst/>
          </a:prstGeom>
        </p:spPr>
      </p:pic>
      <p:pic>
        <p:nvPicPr>
          <p:cNvPr id="9" name="Picture 2" descr="ATLAS-Toroid_Aufbau_200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3421995"/>
            <a:ext cx="4792560" cy="327660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63131" y="2754655"/>
            <a:ext cx="88439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2800" dirty="0">
                <a:solidFill>
                  <a:srgbClr val="7F7F7F"/>
                </a:solidFill>
                <a:latin typeface="Arial"/>
              </a:rPr>
              <a:t>Detectores LHC envolvidos na descoberta do </a:t>
            </a:r>
            <a:r>
              <a:rPr lang="pt-PT" sz="2800" dirty="0" err="1">
                <a:solidFill>
                  <a:srgbClr val="7F7F7F"/>
                </a:solidFill>
                <a:latin typeface="Arial"/>
              </a:rPr>
              <a:t>b.Higgs</a:t>
            </a:r>
            <a:endParaRPr lang="pt-PT" sz="2800" dirty="0">
              <a:solidFill>
                <a:srgbClr val="7F7F7F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628587" y="3818792"/>
            <a:ext cx="1625766" cy="646331"/>
          </a:xfrm>
          <a:prstGeom prst="rect">
            <a:avLst/>
          </a:prstGeom>
          <a:solidFill>
            <a:schemeClr val="tx1">
              <a:alpha val="40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600" dirty="0">
                <a:solidFill>
                  <a:srgbClr val="FFFFFF"/>
                </a:solidFill>
                <a:latin typeface="Arial"/>
              </a:rPr>
              <a:t>ATLAS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12902" y="3862789"/>
            <a:ext cx="1210563" cy="646331"/>
          </a:xfrm>
          <a:prstGeom prst="rect">
            <a:avLst/>
          </a:prstGeom>
          <a:solidFill>
            <a:schemeClr val="tx1">
              <a:alpha val="23000"/>
            </a:schemeClr>
          </a:solidFill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3600" dirty="0">
                <a:solidFill>
                  <a:srgbClr val="FFFFFF"/>
                </a:solidFill>
                <a:latin typeface="Arial"/>
              </a:rPr>
              <a:t>CMS</a:t>
            </a:r>
          </a:p>
        </p:txBody>
      </p:sp>
      <p:pic>
        <p:nvPicPr>
          <p:cNvPr id="4" name="Picture 3" descr="LHC_foto_filme10min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" y="960343"/>
            <a:ext cx="9143391" cy="173724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244408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018BC944-F373-3C43-909B-CD919E855B31}" type="slidenum">
              <a:rPr lang="en-US" sz="1800" b="1" smtClean="0">
                <a:solidFill>
                  <a:srgbClr val="FFFFFF"/>
                </a:solidFill>
                <a:latin typeface="Helvetica" charset="0"/>
              </a:rPr>
              <a:pPr algn="r"/>
              <a:t>32</a:t>
            </a:fld>
            <a:r>
              <a:rPr lang="mr-IN" sz="1800" b="1" dirty="0">
                <a:solidFill>
                  <a:srgbClr val="FFFFFF"/>
                </a:solidFill>
                <a:latin typeface="Helvetica" charset="0"/>
              </a:rPr>
              <a:t>/45</a:t>
            </a:r>
            <a:endParaRPr lang="en-US" sz="1800" b="1" dirty="0">
              <a:solidFill>
                <a:srgbClr val="FFFFFF"/>
              </a:solidFill>
              <a:latin typeface="Helvetica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Para o início do Universo...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5476" name="AutoShape 5"/>
          <p:cNvSpPr>
            <a:spLocks noChangeArrowheads="1"/>
          </p:cNvSpPr>
          <p:nvPr/>
        </p:nvSpPr>
        <p:spPr bwMode="auto">
          <a:xfrm rot="12108084" flipV="1">
            <a:off x="3276634" y="3284830"/>
            <a:ext cx="360363" cy="161925"/>
          </a:xfrm>
          <a:prstGeom prst="parallelogram">
            <a:avLst>
              <a:gd name="adj" fmla="val 3823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105477" name="Text Box 6"/>
          <p:cNvSpPr txBox="1">
            <a:spLocks noChangeArrowheads="1"/>
          </p:cNvSpPr>
          <p:nvPr/>
        </p:nvSpPr>
        <p:spPr bwMode="auto">
          <a:xfrm>
            <a:off x="2411413" y="3357563"/>
            <a:ext cx="10966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pt-PT" sz="2000" b="1">
                <a:solidFill>
                  <a:schemeClr val="accent1"/>
                </a:solidFill>
                <a:latin typeface="Arial" charset="0"/>
              </a:rPr>
              <a:t>UHECR</a:t>
            </a:r>
            <a:endParaRPr lang="en-US" sz="2000" b="1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452320" y="5394702"/>
            <a:ext cx="584014" cy="338554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r>
              <a:rPr lang="pt-PT" sz="1600" b="1" dirty="0">
                <a:solidFill>
                  <a:schemeClr val="bg1"/>
                </a:solidFill>
                <a:latin typeface="Arial"/>
                <a:cs typeface="Arial"/>
              </a:rPr>
              <a:t>13,7</a:t>
            </a:r>
          </a:p>
        </p:txBody>
      </p:sp>
      <p:sp>
        <p:nvSpPr>
          <p:cNvPr id="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24600"/>
            <a:ext cx="2895600" cy="457200"/>
          </a:xfrm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24600"/>
            <a:ext cx="1905000" cy="457200"/>
          </a:xfrm>
          <a:noFill/>
        </p:spPr>
        <p:txBody>
          <a:bodyPr/>
          <a:lstStyle/>
          <a:p>
            <a:fld id="{582EA709-7F6E-3D49-9505-DA9172AA6D0C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33</a:t>
            </a:fld>
            <a:r>
              <a:rPr lang="mr-IN" b="0" dirty="0">
                <a:latin typeface="Arial" panose="020B0604020202020204" pitchFamily="34" charset="0"/>
              </a:rPr>
              <a:t>/45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Date Placeholder 4"/>
          <p:cNvSpPr>
            <a:spLocks noGrp="1"/>
          </p:cNvSpPr>
          <p:nvPr>
            <p:ph type="dt" sz="quarter" idx="10"/>
          </p:nvPr>
        </p:nvSpPr>
        <p:spPr>
          <a:xfrm>
            <a:off x="609600" y="6324600"/>
            <a:ext cx="1905000" cy="457200"/>
          </a:xfrm>
          <a:noFill/>
        </p:spPr>
        <p:txBody>
          <a:bodyPr/>
          <a:lstStyle/>
          <a:p>
            <a:r>
              <a:rPr lang="pt-BR" dirty="0"/>
              <a:t>6 de julho</a:t>
            </a:r>
            <a:br>
              <a:rPr lang="pt-PT" dirty="0"/>
            </a:br>
            <a:r>
              <a:rPr lang="is-IS" dirty="0"/>
              <a:t>2026</a:t>
            </a:r>
            <a:endParaRPr lang="pt-PT" dirty="0"/>
          </a:p>
        </p:txBody>
      </p:sp>
      <p:grpSp>
        <p:nvGrpSpPr>
          <p:cNvPr id="3" name="Group 2"/>
          <p:cNvGrpSpPr/>
          <p:nvPr/>
        </p:nvGrpSpPr>
        <p:grpSpPr>
          <a:xfrm>
            <a:off x="457200" y="1371600"/>
            <a:ext cx="8308975" cy="4811713"/>
            <a:chOff x="457200" y="1371600"/>
            <a:chExt cx="8308975" cy="4811713"/>
          </a:xfrm>
        </p:grpSpPr>
        <p:pic>
          <p:nvPicPr>
            <p:cNvPr id="105475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57200" y="1371600"/>
              <a:ext cx="8308975" cy="4811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Rectangle 1"/>
            <p:cNvSpPr/>
            <p:nvPr/>
          </p:nvSpPr>
          <p:spPr bwMode="auto">
            <a:xfrm>
              <a:off x="501408" y="2624213"/>
              <a:ext cx="144016" cy="144016"/>
            </a:xfrm>
            <a:prstGeom prst="rect">
              <a:avLst/>
            </a:prstGeom>
            <a:solidFill>
              <a:srgbClr val="FFFFFF"/>
            </a:solidFill>
            <a:ln w="12700" cap="flat" cmpd="sng" algn="ctr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pt-BR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omic Sans MS" charset="0"/>
              </a:endParaRP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7490420" y="5403210"/>
            <a:ext cx="584014" cy="338554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r>
              <a:rPr lang="pt-BR" sz="1600" b="1" dirty="0">
                <a:solidFill>
                  <a:schemeClr val="bg1"/>
                </a:solidFill>
                <a:latin typeface="Arial"/>
                <a:cs typeface="Arial"/>
              </a:rPr>
              <a:t>13,8</a:t>
            </a:r>
          </a:p>
        </p:txBody>
      </p:sp>
      <p:cxnSp>
        <p:nvCxnSpPr>
          <p:cNvPr id="10" name="Conexão Reta Unidirecional 9">
            <a:extLst>
              <a:ext uri="{FF2B5EF4-FFF2-40B4-BE49-F238E27FC236}">
                <a16:creationId xmlns:a16="http://schemas.microsoft.com/office/drawing/2014/main" id="{A11805D5-1A88-E349-8D50-E486B5B252E2}"/>
              </a:ext>
            </a:extLst>
          </p:cNvPr>
          <p:cNvCxnSpPr>
            <a:cxnSpLocks/>
          </p:cNvCxnSpPr>
          <p:nvPr/>
        </p:nvCxnSpPr>
        <p:spPr bwMode="auto">
          <a:xfrm flipV="1">
            <a:off x="3923928" y="4941168"/>
            <a:ext cx="0" cy="432048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chemeClr val="accent6">
                <a:lumMod val="60000"/>
                <a:lumOff val="40000"/>
              </a:schemeClr>
            </a:solidFill>
            <a:prstDash val="solid"/>
            <a:round/>
            <a:headEnd type="none" w="sm" len="sm"/>
            <a:tailEnd type="triangle"/>
          </a:ln>
          <a:effectLst/>
        </p:spPr>
      </p:cxnSp>
      <p:grpSp>
        <p:nvGrpSpPr>
          <p:cNvPr id="13" name="Grupo 12">
            <a:extLst>
              <a:ext uri="{FF2B5EF4-FFF2-40B4-BE49-F238E27FC236}">
                <a16:creationId xmlns:a16="http://schemas.microsoft.com/office/drawing/2014/main" id="{E892C155-7AB9-D546-AD48-45D926E06E0F}"/>
              </a:ext>
            </a:extLst>
          </p:cNvPr>
          <p:cNvGrpSpPr/>
          <p:nvPr/>
        </p:nvGrpSpPr>
        <p:grpSpPr>
          <a:xfrm>
            <a:off x="3530236" y="5331621"/>
            <a:ext cx="753732" cy="491863"/>
            <a:chOff x="3530236" y="5353471"/>
            <a:chExt cx="753732" cy="491863"/>
          </a:xfrm>
        </p:grpSpPr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E1A3723B-C517-944F-A5B1-768344C81450}"/>
                </a:ext>
              </a:extLst>
            </p:cNvPr>
            <p:cNvSpPr txBox="1"/>
            <p:nvPr/>
          </p:nvSpPr>
          <p:spPr>
            <a:xfrm>
              <a:off x="3530236" y="5445224"/>
              <a:ext cx="753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PT" b="1" dirty="0">
                  <a:solidFill>
                    <a:srgbClr val="FF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10  s</a:t>
              </a: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7AA344AB-EEBC-4E43-A293-51B241D9C531}"/>
                </a:ext>
              </a:extLst>
            </p:cNvPr>
            <p:cNvSpPr txBox="1"/>
            <p:nvPr/>
          </p:nvSpPr>
          <p:spPr>
            <a:xfrm>
              <a:off x="3767492" y="5353471"/>
              <a:ext cx="44275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PT" sz="1400" b="1" dirty="0">
                  <a:solidFill>
                    <a:srgbClr val="FF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-12</a:t>
              </a:r>
            </a:p>
          </p:txBody>
        </p:sp>
      </p:grp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History of Our Universe</a:t>
            </a:r>
          </a:p>
        </p:txBody>
      </p:sp>
      <p:pic>
        <p:nvPicPr>
          <p:cNvPr id="145411" name="Picture 3" descr="JDD_HistoryU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" t="4544" r="4634" b="2438"/>
          <a:stretch/>
        </p:blipFill>
        <p:spPr bwMode="auto">
          <a:xfrm>
            <a:off x="0" y="289047"/>
            <a:ext cx="9144000" cy="6330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5412" name="Text Box 4"/>
          <p:cNvSpPr txBox="1">
            <a:spLocks noChangeArrowheads="1"/>
          </p:cNvSpPr>
          <p:nvPr/>
        </p:nvSpPr>
        <p:spPr bwMode="auto">
          <a:xfrm rot="20393580">
            <a:off x="2177334" y="1266468"/>
            <a:ext cx="699445" cy="255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1108" dirty="0">
                <a:solidFill>
                  <a:srgbClr val="3366CC"/>
                </a:solidFill>
                <a:latin typeface="Arial" charset="0"/>
                <a:sym typeface="Hoefler Text" charset="0"/>
              </a:rPr>
              <a:t>Extreme</a:t>
            </a:r>
          </a:p>
        </p:txBody>
      </p:sp>
      <p:sp>
        <p:nvSpPr>
          <p:cNvPr id="145413" name="Line 5"/>
          <p:cNvSpPr>
            <a:spLocks noChangeShapeType="1"/>
          </p:cNvSpPr>
          <p:nvPr/>
        </p:nvSpPr>
        <p:spPr bwMode="auto">
          <a:xfrm flipV="1">
            <a:off x="3599025" y="948504"/>
            <a:ext cx="257175" cy="88363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5965" tIns="37983" rIns="75965" bIns="37983"/>
          <a:lstStyle/>
          <a:p>
            <a:pPr defTabSz="759674"/>
            <a:endParaRPr lang="pt-BR" sz="1846">
              <a:solidFill>
                <a:srgbClr val="43412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charset="0"/>
              <a:ea typeface="ＭＳ Ｐゴシック" charset="0"/>
              <a:sym typeface="Hoefler Text" charset="0"/>
            </a:endParaRPr>
          </a:p>
        </p:txBody>
      </p:sp>
      <p:sp>
        <p:nvSpPr>
          <p:cNvPr id="145414" name="Text Box 6"/>
          <p:cNvSpPr txBox="1">
            <a:spLocks noChangeArrowheads="1"/>
          </p:cNvSpPr>
          <p:nvPr/>
        </p:nvSpPr>
        <p:spPr bwMode="auto">
          <a:xfrm>
            <a:off x="2002461" y="2375934"/>
            <a:ext cx="244193" cy="255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1108">
                <a:solidFill>
                  <a:srgbClr val="FFFFFF"/>
                </a:solidFill>
                <a:latin typeface="Comic Sans MS" charset="0"/>
                <a:sym typeface="Hoefler Text" charset="0"/>
              </a:rPr>
              <a:t>?</a:t>
            </a:r>
          </a:p>
        </p:txBody>
      </p:sp>
      <p:sp>
        <p:nvSpPr>
          <p:cNvPr id="145415" name="Text Box 7"/>
          <p:cNvSpPr txBox="1">
            <a:spLocks noChangeArrowheads="1"/>
          </p:cNvSpPr>
          <p:nvPr/>
        </p:nvSpPr>
        <p:spPr bwMode="auto">
          <a:xfrm>
            <a:off x="8619788" y="1966684"/>
            <a:ext cx="524351" cy="2130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3323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sym typeface="Hoefler Text" charset="0"/>
              </a:rPr>
              <a:t>HOJ</a:t>
            </a:r>
          </a:p>
          <a:p>
            <a:r>
              <a:rPr lang="en-US" sz="3323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sym typeface="Hoefler Text" charset="0"/>
              </a:rPr>
              <a:t>E</a:t>
            </a:r>
          </a:p>
        </p:txBody>
      </p:sp>
      <p:sp>
        <p:nvSpPr>
          <p:cNvPr id="145416" name="Text Box 8"/>
          <p:cNvSpPr txBox="1">
            <a:spLocks noChangeArrowheads="1"/>
          </p:cNvSpPr>
          <p:nvPr/>
        </p:nvSpPr>
        <p:spPr bwMode="auto">
          <a:xfrm>
            <a:off x="2965374" y="2232559"/>
            <a:ext cx="454498" cy="1449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2954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sym typeface="Hoefler Text" charset="0"/>
              </a:rPr>
              <a:t>LHC</a:t>
            </a:r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59488" y="6220695"/>
            <a:ext cx="1905000" cy="422031"/>
          </a:xfrm>
          <a:noFill/>
        </p:spPr>
        <p:txBody>
          <a:bodyPr/>
          <a:lstStyle/>
          <a:p>
            <a:fld id="{6FE5DD5F-DD3B-9447-AEE4-6ABCBAE5738D}" type="slidenum">
              <a:rPr lang="en-GB" smtClean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/>
              <a:t>34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upo 6"/>
          <p:cNvGrpSpPr/>
          <p:nvPr/>
        </p:nvGrpSpPr>
        <p:grpSpPr>
          <a:xfrm>
            <a:off x="3434084" y="238180"/>
            <a:ext cx="2971800" cy="5840886"/>
            <a:chOff x="3720258" y="-27721"/>
            <a:chExt cx="3219450" cy="6327626"/>
          </a:xfrm>
        </p:grpSpPr>
        <p:sp>
          <p:nvSpPr>
            <p:cNvPr id="13" name="Arc 12"/>
            <p:cNvSpPr/>
            <p:nvPr/>
          </p:nvSpPr>
          <p:spPr bwMode="auto">
            <a:xfrm rot="201001">
              <a:off x="3720258" y="-27721"/>
              <a:ext cx="3219450" cy="6327626"/>
            </a:xfrm>
            <a:prstGeom prst="arc">
              <a:avLst>
                <a:gd name="adj1" fmla="val 17415098"/>
                <a:gd name="adj2" fmla="val 3620612"/>
              </a:avLst>
            </a:prstGeom>
            <a:noFill/>
            <a:ln w="5715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pt-PT" sz="1846">
                <a:solidFill>
                  <a:srgbClr val="FFFFCC"/>
                </a:solidFill>
              </a:endParaRPr>
            </a:p>
          </p:txBody>
        </p:sp>
        <p:sp>
          <p:nvSpPr>
            <p:cNvPr id="14" name="TextBox 14"/>
            <p:cNvSpPr txBox="1">
              <a:spLocks noChangeArrowheads="1"/>
            </p:cNvSpPr>
            <p:nvPr/>
          </p:nvSpPr>
          <p:spPr bwMode="auto">
            <a:xfrm>
              <a:off x="3821002" y="5589239"/>
              <a:ext cx="2850086" cy="5925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pt-PT" sz="1477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Radiação Cósmica de Fundo</a:t>
              </a:r>
            </a:p>
            <a:p>
              <a:pPr algn="ctr"/>
              <a:r>
                <a:rPr lang="pt-PT" sz="1477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(380 000 anos depois BB)</a:t>
              </a:r>
            </a:p>
          </p:txBody>
        </p:sp>
        <p:cxnSp>
          <p:nvCxnSpPr>
            <p:cNvPr id="15" name="Straight Arrow Connector 16"/>
            <p:cNvCxnSpPr>
              <a:cxnSpLocks noChangeShapeType="1"/>
            </p:cNvCxnSpPr>
            <p:nvPr/>
          </p:nvCxnSpPr>
          <p:spPr bwMode="auto">
            <a:xfrm flipH="1">
              <a:off x="5343043" y="3861048"/>
              <a:ext cx="1248139" cy="1728192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arrow" w="med" len="med"/>
            </a:ln>
          </p:spPr>
        </p:cxnSp>
      </p:grpSp>
      <p:sp>
        <p:nvSpPr>
          <p:cNvPr id="3" name="TextBox 2"/>
          <p:cNvSpPr txBox="1"/>
          <p:nvPr/>
        </p:nvSpPr>
        <p:spPr>
          <a:xfrm rot="1255233">
            <a:off x="7005123" y="5674590"/>
            <a:ext cx="1654620" cy="660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46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13,82 </a:t>
            </a:r>
            <a:r>
              <a:rPr lang="pt-BR" sz="1846" dirty="0" err="1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G_anos</a:t>
            </a:r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upo 8"/>
          <p:cNvGrpSpPr/>
          <p:nvPr/>
        </p:nvGrpSpPr>
        <p:grpSpPr>
          <a:xfrm>
            <a:off x="1071179" y="3454277"/>
            <a:ext cx="7029468" cy="2624138"/>
            <a:chOff x="1160443" y="3456384"/>
            <a:chExt cx="7615257" cy="2842816"/>
          </a:xfrm>
        </p:grpSpPr>
        <p:sp>
          <p:nvSpPr>
            <p:cNvPr id="16" name="TextBox 2"/>
            <p:cNvSpPr txBox="1"/>
            <p:nvPr/>
          </p:nvSpPr>
          <p:spPr>
            <a:xfrm rot="1255233">
              <a:off x="4784073" y="5090761"/>
              <a:ext cx="2709423" cy="7154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846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13 820 000 000 anos</a:t>
              </a:r>
            </a:p>
            <a:p>
              <a:endParaRPr lang="pt-BR" sz="1846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7" name="Straight Arrow Connector 16"/>
            <p:cNvCxnSpPr>
              <a:cxnSpLocks noChangeShapeType="1"/>
            </p:cNvCxnSpPr>
            <p:nvPr/>
          </p:nvCxnSpPr>
          <p:spPr bwMode="auto">
            <a:xfrm flipH="1" flipV="1">
              <a:off x="1160443" y="3456384"/>
              <a:ext cx="3765473" cy="1380146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arrow" w="med" len="med"/>
            </a:ln>
          </p:spPr>
        </p:cxnSp>
        <p:cxnSp>
          <p:nvCxnSpPr>
            <p:cNvPr id="18" name="Straight Arrow Connector 16"/>
            <p:cNvCxnSpPr>
              <a:cxnSpLocks noChangeShapeType="1"/>
            </p:cNvCxnSpPr>
            <p:nvPr/>
          </p:nvCxnSpPr>
          <p:spPr bwMode="auto">
            <a:xfrm>
              <a:off x="7378700" y="5791200"/>
              <a:ext cx="1397000" cy="508000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arrow" w="med" len="med"/>
            </a:ln>
          </p:spPr>
        </p:cxnSp>
      </p:grpSp>
      <p:sp>
        <p:nvSpPr>
          <p:cNvPr id="21" name="TextBox 2"/>
          <p:cNvSpPr txBox="1"/>
          <p:nvPr/>
        </p:nvSpPr>
        <p:spPr>
          <a:xfrm rot="1255233">
            <a:off x="2578043" y="3987401"/>
            <a:ext cx="631904" cy="660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46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pt-BR" sz="1846" dirty="0" err="1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</a:t>
            </a:r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"/>
          <p:cNvSpPr txBox="1"/>
          <p:nvPr/>
        </p:nvSpPr>
        <p:spPr>
          <a:xfrm rot="1255233">
            <a:off x="3709597" y="4425238"/>
            <a:ext cx="636713" cy="660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46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µ</a:t>
            </a:r>
            <a:r>
              <a:rPr lang="pt-BR" sz="1846" dirty="0" err="1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"/>
          <p:cNvSpPr txBox="1"/>
          <p:nvPr/>
        </p:nvSpPr>
        <p:spPr>
          <a:xfrm rot="1255233">
            <a:off x="4549873" y="4810533"/>
            <a:ext cx="764953" cy="660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46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</a:t>
            </a:r>
            <a:r>
              <a:rPr lang="pt-BR" sz="1846" dirty="0" err="1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E9FC5AA4-3ADA-13BC-C3DB-63B73ABAFAD2}"/>
              </a:ext>
            </a:extLst>
          </p:cNvPr>
          <p:cNvSpPr txBox="1"/>
          <p:nvPr/>
        </p:nvSpPr>
        <p:spPr>
          <a:xfrm rot="1255233">
            <a:off x="3156891" y="4212978"/>
            <a:ext cx="631904" cy="660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846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pt-BR" sz="1846" dirty="0" err="1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ns</a:t>
            </a:r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1846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1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6" grpId="0"/>
      <p:bldP spid="3" grpId="0"/>
      <p:bldP spid="21" grpId="0"/>
      <p:bldP spid="22" grpId="0"/>
      <p:bldP spid="23" grpId="0"/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Grp="1" noChangeArrowheads="1"/>
          </p:cNvSpPr>
          <p:nvPr>
            <p:ph type="title"/>
          </p:nvPr>
        </p:nvSpPr>
        <p:spPr>
          <a:xfrm>
            <a:off x="179615" y="929893"/>
            <a:ext cx="5400675" cy="936625"/>
          </a:xfrm>
          <a:solidFill>
            <a:schemeClr val="bg1"/>
          </a:solidFill>
        </p:spPr>
        <p:txBody>
          <a:bodyPr/>
          <a:lstStyle/>
          <a:p>
            <a:pPr algn="l"/>
            <a:r>
              <a:rPr lang="pt-PT" sz="2800" dirty="0">
                <a:solidFill>
                  <a:srgbClr val="F8F8F8"/>
                </a:solidFill>
              </a:rPr>
              <a:t>Uma fotografia do Universo </a:t>
            </a:r>
            <a:r>
              <a:rPr lang="pt-PT" sz="2800" dirty="0" err="1">
                <a:solidFill>
                  <a:srgbClr val="F8F8F8"/>
                </a:solidFill>
              </a:rPr>
              <a:t>bébé</a:t>
            </a:r>
            <a:r>
              <a:rPr lang="pt-PT" sz="2800" dirty="0">
                <a:solidFill>
                  <a:srgbClr val="F8F8F8"/>
                </a:solidFill>
              </a:rPr>
              <a:t> (idade de 380 000 anos) </a:t>
            </a:r>
            <a:endParaRPr lang="en-GB" sz="2800" dirty="0">
              <a:solidFill>
                <a:srgbClr val="F8F8F8"/>
              </a:solidFill>
            </a:endParaRP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-304795" y="119045"/>
            <a:ext cx="89646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algn="r" eaLnBrk="1" hangingPunct="1"/>
            <a:r>
              <a:rPr lang="en-US" sz="32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3200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Radiação</a:t>
            </a:r>
            <a:r>
              <a:rPr lang="en-US" sz="32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Cósmica</a:t>
            </a:r>
            <a:r>
              <a:rPr lang="en-US" sz="32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Fundo do </a:t>
            </a:r>
            <a:r>
              <a:rPr lang="en-US" sz="3200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Universo</a:t>
            </a:r>
            <a:br>
              <a:rPr lang="en-US" sz="32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200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hoje</a:t>
            </a:r>
            <a:r>
              <a:rPr lang="en-US" sz="32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7" name="Text Box 14"/>
          <p:cNvSpPr txBox="1">
            <a:spLocks noChangeArrowheads="1"/>
          </p:cNvSpPr>
          <p:nvPr/>
        </p:nvSpPr>
        <p:spPr bwMode="auto">
          <a:xfrm>
            <a:off x="179635" y="5826752"/>
            <a:ext cx="1659627" cy="33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 sz="1600" dirty="0">
                <a:solidFill>
                  <a:srgbClr val="FFFFFF"/>
                </a:solidFill>
              </a:rPr>
              <a:t>©2018 PLANCK</a:t>
            </a:r>
          </a:p>
        </p:txBody>
      </p:sp>
      <p:sp>
        <p:nvSpPr>
          <p:cNvPr id="11" name="Footer Placeholder 3"/>
          <p:cNvSpPr txBox="1">
            <a:spLocks/>
          </p:cNvSpPr>
          <p:nvPr/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PT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- Viagem ao infinito</a:t>
            </a:r>
            <a:endParaRPr lang="en-GB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4"/>
          <p:cNvSpPr txBox="1">
            <a:spLocks/>
          </p:cNvSpPr>
          <p:nvPr/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6987002D-27C7-F540-87C0-B237AFBDB42C}" type="slidenum">
              <a:rPr lang="en-GB" smtClean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35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Date Placeholder 4"/>
          <p:cNvSpPr txBox="1">
            <a:spLocks/>
          </p:cNvSpPr>
          <p:nvPr/>
        </p:nvSpPr>
        <p:spPr bwMode="auto">
          <a:xfrm>
            <a:off x="6096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pt-BR" dirty="0">
                <a:solidFill>
                  <a:srgbClr val="FFFFCC"/>
                </a:solidFill>
              </a:rPr>
              <a:t>6 de 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B147424E-A48C-CD0F-F6B9-7CA49196A9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814"/>
          <a:stretch>
            <a:fillRect/>
          </a:stretch>
        </p:blipFill>
        <p:spPr>
          <a:xfrm>
            <a:off x="503547" y="2132857"/>
            <a:ext cx="8136904" cy="4725144"/>
          </a:xfrm>
          <a:prstGeom prst="rect">
            <a:avLst/>
          </a:prstGeom>
        </p:spPr>
      </p:pic>
      <p:pic>
        <p:nvPicPr>
          <p:cNvPr id="2" name="Imagem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9243" y="3356992"/>
            <a:ext cx="1925513" cy="1285280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9" name="CaixaDeTexto 8">
                <a:extLst>
                  <a:ext uri="{FF2B5EF4-FFF2-40B4-BE49-F238E27FC236}">
                    <a16:creationId xmlns:a16="http://schemas.microsoft.com/office/drawing/2014/main" id="{D915F6DA-6EEF-C301-2208-98C96A71D536}"/>
                  </a:ext>
                </a:extLst>
              </p:cNvPr>
              <p:cNvSpPr txBox="1"/>
              <p:nvPr/>
            </p:nvSpPr>
            <p:spPr>
              <a:xfrm>
                <a:off x="7515973" y="2107126"/>
                <a:ext cx="1447896" cy="6685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pt-PT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pt-PT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pt-PT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≅</m:t>
                      </m:r>
                      <m:sSup>
                        <m:sSupPr>
                          <m:ctrlPr>
                            <a:rPr lang="pt-PT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pt-PT" b="0" i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pt-PT" b="0" i="1" smtClean="0">
                              <a:latin typeface="Cambria Math" panose="02040503050406030204" pitchFamily="18" charset="0"/>
                            </a:rPr>
                            <m:t>−5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9" name="CaixaDeTexto 8">
                <a:extLst>
                  <a:ext uri="{FF2B5EF4-FFF2-40B4-BE49-F238E27FC236}">
                    <a16:creationId xmlns:a16="http://schemas.microsoft.com/office/drawing/2014/main" id="{D915F6DA-6EEF-C301-2208-98C96A71D5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15973" y="2107126"/>
                <a:ext cx="1447896" cy="668516"/>
              </a:xfrm>
              <a:prstGeom prst="rect">
                <a:avLst/>
              </a:prstGeom>
              <a:blipFill>
                <a:blip r:embed="rId4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2971468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raille_O_UNIVERSO_INVISIVEL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086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1331640" y="3040157"/>
            <a:ext cx="6804756" cy="518458"/>
          </a:xfrm>
          <a:prstGeom prst="rect">
            <a:avLst/>
          </a:prstGeom>
          <a:solidFill>
            <a:srgbClr val="161615"/>
          </a:solidFill>
          <a:ln w="9525" cap="flat" cmpd="sng" algn="ctr">
            <a:solidFill>
              <a:srgbClr val="161615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2292" tIns="41148" rIns="82292" bIns="41148" numCol="1" rtlCol="0" anchor="t" anchorCtr="0" compatLnSpc="1">
            <a:prstTxWarp prst="textNoShape">
              <a:avLst/>
            </a:prstTxWarp>
          </a:bodyPr>
          <a:lstStyle/>
          <a:p>
            <a:pPr defTabSz="822911"/>
            <a:endParaRPr lang="pt-BR" sz="1800" b="1">
              <a:solidFill>
                <a:srgbClr val="000000"/>
              </a:solidFill>
              <a:latin typeface="Arial" pitchFamily="34" charset="0"/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  <p:pic>
        <p:nvPicPr>
          <p:cNvPr id="4" name="Picture 3" descr="Braille_O_UNIVERSO_INVISIVEL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10" t="32334" r="9387" b="46787"/>
          <a:stretch/>
        </p:blipFill>
        <p:spPr>
          <a:xfrm>
            <a:off x="854109" y="2223199"/>
            <a:ext cx="7460902" cy="1431890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4972323" y="116968"/>
            <a:ext cx="3954930" cy="1951415"/>
            <a:chOff x="4585608" y="116632"/>
            <a:chExt cx="4359765" cy="2326369"/>
          </a:xfrm>
        </p:grpSpPr>
        <p:pic>
          <p:nvPicPr>
            <p:cNvPr id="9" name="Picture 8" descr="Cover_ScienceMag_Auger_HECorr.gif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00" t="32178" r="8333" b="32674"/>
            <a:stretch/>
          </p:blipFill>
          <p:spPr>
            <a:xfrm>
              <a:off x="4716016" y="188640"/>
              <a:ext cx="4032448" cy="2254361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4585608" y="116632"/>
              <a:ext cx="4359765" cy="4402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822928"/>
              <a:r>
                <a:rPr lang="en-US" sz="1800" dirty="0" err="1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Raios</a:t>
              </a:r>
              <a:r>
                <a:rPr lang="en-US" sz="1800" dirty="0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 </a:t>
              </a:r>
              <a:r>
                <a:rPr lang="en-US" sz="1800" dirty="0" err="1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Cósmicos</a:t>
              </a:r>
              <a:r>
                <a:rPr lang="en-US" sz="1800" dirty="0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 de </a:t>
              </a:r>
              <a:r>
                <a:rPr lang="en-US" sz="1800" dirty="0" err="1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Energia</a:t>
              </a:r>
              <a:r>
                <a:rPr lang="en-US" sz="1800" dirty="0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 </a:t>
              </a:r>
              <a:r>
                <a:rPr lang="en-US" sz="1800" dirty="0" err="1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Extrema</a:t>
              </a:r>
              <a:endParaRPr lang="en-US" sz="18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endParaRP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35497" y="6485276"/>
            <a:ext cx="2703076" cy="338546"/>
          </a:xfrm>
          <a:prstGeom prst="rect">
            <a:avLst/>
          </a:prstGeom>
          <a:noFill/>
        </p:spPr>
        <p:txBody>
          <a:bodyPr wrap="none" lIns="91436" tIns="45716" rIns="91436" bIns="45716" rtlCol="0">
            <a:spAutoFit/>
          </a:bodyPr>
          <a:lstStyle/>
          <a:p>
            <a:pPr defTabSz="822928"/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©2011 Jorge Dias de Deus</a:t>
            </a:r>
          </a:p>
        </p:txBody>
      </p:sp>
      <p:sp>
        <p:nvSpPr>
          <p:cNvPr id="21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980186" y="6500192"/>
            <a:ext cx="3752056" cy="457200"/>
          </a:xfrm>
          <a:noFill/>
        </p:spPr>
        <p:txBody>
          <a:bodyPr/>
          <a:lstStyle/>
          <a:p>
            <a:r>
              <a:rPr lang="pt-PT" dirty="0">
                <a:solidFill>
                  <a:srgbClr val="FFB900"/>
                </a:solidFill>
                <a:cs typeface="Arial" panose="020B0604020202020204" pitchFamily="34" charset="0"/>
              </a:rPr>
              <a:t>pedro abreu - Viagem ao infinito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59533" y="181439"/>
            <a:ext cx="2419252" cy="1886610"/>
            <a:chOff x="-80979" y="116632"/>
            <a:chExt cx="3397560" cy="2264420"/>
          </a:xfrm>
        </p:grpSpPr>
        <p:pic>
          <p:nvPicPr>
            <p:cNvPr id="6" name="Picture 5" descr="Sol_neutrinos.pn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5" t="2439" r="1487" b="2235"/>
            <a:stretch/>
          </p:blipFill>
          <p:spPr>
            <a:xfrm>
              <a:off x="323528" y="404664"/>
              <a:ext cx="2208161" cy="197638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-80979" y="116632"/>
              <a:ext cx="3397560" cy="48023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22928"/>
              <a:r>
                <a:rPr lang="en-US" dirty="0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(Sol </a:t>
              </a:r>
              <a:r>
                <a:rPr lang="en-US" dirty="0" err="1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em</a:t>
              </a:r>
              <a:r>
                <a:rPr lang="en-US" dirty="0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 )  neutrinos</a:t>
              </a:r>
            </a:p>
          </p:txBody>
        </p:sp>
      </p:grpSp>
      <p:sp>
        <p:nvSpPr>
          <p:cNvPr id="26" name="Retângulo 25"/>
          <p:cNvSpPr/>
          <p:nvPr/>
        </p:nvSpPr>
        <p:spPr bwMode="auto">
          <a:xfrm>
            <a:off x="3499019" y="3619499"/>
            <a:ext cx="1726862" cy="406703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14" name="Grupo 13"/>
          <p:cNvGrpSpPr/>
          <p:nvPr/>
        </p:nvGrpSpPr>
        <p:grpSpPr>
          <a:xfrm>
            <a:off x="35496" y="3656765"/>
            <a:ext cx="8875230" cy="3205738"/>
            <a:chOff x="35496" y="3656765"/>
            <a:chExt cx="8875230" cy="3205738"/>
          </a:xfrm>
        </p:grpSpPr>
        <p:sp>
          <p:nvSpPr>
            <p:cNvPr id="22" name="TextBox 18"/>
            <p:cNvSpPr txBox="1"/>
            <p:nvPr/>
          </p:nvSpPr>
          <p:spPr>
            <a:xfrm>
              <a:off x="6745710" y="6523949"/>
              <a:ext cx="216501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22928"/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©2011 Sofia </a:t>
              </a:r>
              <a:r>
                <a:rPr lang="en-US" sz="1600" dirty="0" err="1">
                  <a:solidFill>
                    <a:srgbClr val="FFFFFF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Andringa</a:t>
              </a:r>
              <a:endParaRPr lang="en-US" sz="16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endParaRPr>
            </a:p>
          </p:txBody>
        </p:sp>
        <p:grpSp>
          <p:nvGrpSpPr>
            <p:cNvPr id="38" name="Grupo 37"/>
            <p:cNvGrpSpPr/>
            <p:nvPr/>
          </p:nvGrpSpPr>
          <p:grpSpPr>
            <a:xfrm>
              <a:off x="35496" y="3656765"/>
              <a:ext cx="1726862" cy="2576604"/>
              <a:chOff x="35496" y="3656765"/>
              <a:chExt cx="1726862" cy="2576604"/>
            </a:xfrm>
          </p:grpSpPr>
          <p:grpSp>
            <p:nvGrpSpPr>
              <p:cNvPr id="37" name="Grupo 36"/>
              <p:cNvGrpSpPr/>
              <p:nvPr/>
            </p:nvGrpSpPr>
            <p:grpSpPr>
              <a:xfrm>
                <a:off x="35496" y="3656765"/>
                <a:ext cx="1726862" cy="2576604"/>
                <a:chOff x="35496" y="3656765"/>
                <a:chExt cx="1726862" cy="2576604"/>
              </a:xfrm>
            </p:grpSpPr>
            <p:pic>
              <p:nvPicPr>
                <p:cNvPr id="12" name="Imagem 11"/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5915" t="-321" r="47073" b="50000"/>
                <a:stretch/>
              </p:blipFill>
              <p:spPr>
                <a:xfrm>
                  <a:off x="107504" y="3780541"/>
                  <a:ext cx="1628884" cy="2452828"/>
                </a:xfrm>
                <a:prstGeom prst="rect">
                  <a:avLst/>
                </a:prstGeom>
              </p:spPr>
            </p:pic>
            <p:sp>
              <p:nvSpPr>
                <p:cNvPr id="36" name="Retângulo 35"/>
                <p:cNvSpPr/>
                <p:nvPr/>
              </p:nvSpPr>
              <p:spPr bwMode="auto">
                <a:xfrm>
                  <a:off x="35496" y="3656765"/>
                  <a:ext cx="1726862" cy="406703"/>
                </a:xfrm>
                <a:prstGeom prst="rect">
                  <a:avLst/>
                </a:prstGeom>
                <a:solidFill>
                  <a:schemeClr val="tx1"/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pt-PT" sz="16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25" name="CaixaDeTexto 24"/>
              <p:cNvSpPr txBox="1"/>
              <p:nvPr/>
            </p:nvSpPr>
            <p:spPr>
              <a:xfrm>
                <a:off x="417347" y="3710999"/>
                <a:ext cx="723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pt-PT" sz="1800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Ótico</a:t>
                </a:r>
              </a:p>
            </p:txBody>
          </p:sp>
        </p:grpSp>
      </p:grpSp>
      <p:grpSp>
        <p:nvGrpSpPr>
          <p:cNvPr id="49" name="Grupo 48"/>
          <p:cNvGrpSpPr/>
          <p:nvPr/>
        </p:nvGrpSpPr>
        <p:grpSpPr>
          <a:xfrm>
            <a:off x="3467100" y="3645024"/>
            <a:ext cx="1790700" cy="2562944"/>
            <a:chOff x="3467100" y="3645024"/>
            <a:chExt cx="1790700" cy="2562944"/>
          </a:xfrm>
        </p:grpSpPr>
        <p:pic>
          <p:nvPicPr>
            <p:cNvPr id="17" name="Imagem 16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38" t="420" r="64574" b="50662"/>
            <a:stretch/>
          </p:blipFill>
          <p:spPr>
            <a:xfrm>
              <a:off x="3467100" y="3815577"/>
              <a:ext cx="1790700" cy="2392391"/>
            </a:xfrm>
            <a:prstGeom prst="rect">
              <a:avLst/>
            </a:prstGeom>
          </p:spPr>
        </p:pic>
        <p:sp>
          <p:nvSpPr>
            <p:cNvPr id="48" name="Retângulo 47"/>
            <p:cNvSpPr/>
            <p:nvPr/>
          </p:nvSpPr>
          <p:spPr bwMode="auto">
            <a:xfrm>
              <a:off x="3493210" y="3645024"/>
              <a:ext cx="1726862" cy="406703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pt-PT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endParaRPr>
            </a:p>
          </p:txBody>
        </p:sp>
        <p:sp>
          <p:nvSpPr>
            <p:cNvPr id="40" name="CaixaDeTexto 39"/>
            <p:cNvSpPr txBox="1"/>
            <p:nvPr/>
          </p:nvSpPr>
          <p:spPr>
            <a:xfrm>
              <a:off x="3635896" y="3676962"/>
              <a:ext cx="13731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PT" sz="1800" dirty="0" err="1">
                  <a:solidFill>
                    <a:schemeClr val="bg1"/>
                  </a:solidFill>
                  <a:latin typeface="+mn-lt"/>
                </a:rPr>
                <a:t>UltraVioleta</a:t>
              </a:r>
              <a:endParaRPr lang="pt-PT" sz="1800" dirty="0">
                <a:solidFill>
                  <a:schemeClr val="bg1"/>
                </a:solidFill>
                <a:latin typeface="+mn-lt"/>
              </a:endParaRPr>
            </a:p>
          </p:txBody>
        </p:sp>
      </p:grpSp>
      <p:grpSp>
        <p:nvGrpSpPr>
          <p:cNvPr id="45" name="Grupo 44"/>
          <p:cNvGrpSpPr/>
          <p:nvPr/>
        </p:nvGrpSpPr>
        <p:grpSpPr>
          <a:xfrm>
            <a:off x="5562600" y="3672722"/>
            <a:ext cx="1676400" cy="2547947"/>
            <a:chOff x="5562600" y="3672722"/>
            <a:chExt cx="1676400" cy="2547947"/>
          </a:xfrm>
        </p:grpSpPr>
        <p:grpSp>
          <p:nvGrpSpPr>
            <p:cNvPr id="34" name="Grupo 33"/>
            <p:cNvGrpSpPr/>
            <p:nvPr/>
          </p:nvGrpSpPr>
          <p:grpSpPr>
            <a:xfrm>
              <a:off x="5562600" y="3679426"/>
              <a:ext cx="1676400" cy="2541243"/>
              <a:chOff x="5562600" y="3679426"/>
              <a:chExt cx="1676400" cy="2541243"/>
            </a:xfrm>
          </p:grpSpPr>
          <p:pic>
            <p:nvPicPr>
              <p:cNvPr id="23" name="Imagem 22"/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82637" b="50313"/>
              <a:stretch/>
            </p:blipFill>
            <p:spPr>
              <a:xfrm>
                <a:off x="5562600" y="3778426"/>
                <a:ext cx="1676400" cy="2442243"/>
              </a:xfrm>
              <a:prstGeom prst="rect">
                <a:avLst/>
              </a:prstGeom>
            </p:spPr>
          </p:pic>
          <p:sp>
            <p:nvSpPr>
              <p:cNvPr id="31" name="Retângulo 30"/>
              <p:cNvSpPr/>
              <p:nvPr/>
            </p:nvSpPr>
            <p:spPr bwMode="auto">
              <a:xfrm>
                <a:off x="5584948" y="3679426"/>
                <a:ext cx="1628884" cy="408911"/>
              </a:xfrm>
              <a:prstGeom prst="rect">
                <a:avLst/>
              </a:prstGeom>
              <a:solidFill>
                <a:schemeClr val="tx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pt-PT" sz="16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+mn-lt"/>
                </a:endParaRPr>
              </a:p>
            </p:txBody>
          </p:sp>
        </p:grpSp>
        <p:sp>
          <p:nvSpPr>
            <p:cNvPr id="41" name="CaixaDeTexto 40"/>
            <p:cNvSpPr txBox="1"/>
            <p:nvPr/>
          </p:nvSpPr>
          <p:spPr>
            <a:xfrm>
              <a:off x="5868144" y="3672722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PT" sz="1800" dirty="0">
                  <a:solidFill>
                    <a:schemeClr val="bg1"/>
                  </a:solidFill>
                  <a:latin typeface="+mn-lt"/>
                </a:rPr>
                <a:t>Raios-X</a:t>
              </a:r>
            </a:p>
          </p:txBody>
        </p:sp>
      </p:grpSp>
      <p:grpSp>
        <p:nvGrpSpPr>
          <p:cNvPr id="46" name="Grupo 45"/>
          <p:cNvGrpSpPr/>
          <p:nvPr/>
        </p:nvGrpSpPr>
        <p:grpSpPr>
          <a:xfrm>
            <a:off x="7236179" y="3622795"/>
            <a:ext cx="1787619" cy="2835388"/>
            <a:chOff x="7236179" y="3622795"/>
            <a:chExt cx="1787619" cy="2835388"/>
          </a:xfrm>
        </p:grpSpPr>
        <p:grpSp>
          <p:nvGrpSpPr>
            <p:cNvPr id="33" name="Grupo 32"/>
            <p:cNvGrpSpPr/>
            <p:nvPr/>
          </p:nvGrpSpPr>
          <p:grpSpPr>
            <a:xfrm>
              <a:off x="7236179" y="4050237"/>
              <a:ext cx="1787619" cy="2407946"/>
              <a:chOff x="7236179" y="4050237"/>
              <a:chExt cx="1787619" cy="2407946"/>
            </a:xfrm>
          </p:grpSpPr>
          <p:pic>
            <p:nvPicPr>
              <p:cNvPr id="24" name="Imagem 23"/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92" t="49658" r="64059" b="4485"/>
              <a:stretch/>
            </p:blipFill>
            <p:spPr>
              <a:xfrm>
                <a:off x="7236179" y="4050237"/>
                <a:ext cx="1787619" cy="2249924"/>
              </a:xfrm>
              <a:prstGeom prst="rect">
                <a:avLst/>
              </a:prstGeom>
            </p:spPr>
          </p:pic>
          <p:sp>
            <p:nvSpPr>
              <p:cNvPr id="32" name="Retângulo 31"/>
              <p:cNvSpPr/>
              <p:nvPr/>
            </p:nvSpPr>
            <p:spPr bwMode="auto">
              <a:xfrm>
                <a:off x="7315546" y="6232198"/>
                <a:ext cx="1628884" cy="225985"/>
              </a:xfrm>
              <a:prstGeom prst="rect">
                <a:avLst/>
              </a:prstGeom>
              <a:solidFill>
                <a:schemeClr val="tx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pt-PT" sz="16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+mn-lt"/>
                </a:endParaRPr>
              </a:p>
            </p:txBody>
          </p:sp>
        </p:grpSp>
        <p:sp>
          <p:nvSpPr>
            <p:cNvPr id="42" name="CaixaDeTexto 41"/>
            <p:cNvSpPr txBox="1"/>
            <p:nvPr/>
          </p:nvSpPr>
          <p:spPr>
            <a:xfrm>
              <a:off x="7272545" y="3622795"/>
              <a:ext cx="15311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PT" sz="1800" dirty="0">
                  <a:solidFill>
                    <a:schemeClr val="bg1"/>
                  </a:solidFill>
                  <a:latin typeface="+mn-lt"/>
                </a:rPr>
                <a:t>Ondas Rádio</a:t>
              </a:r>
            </a:p>
          </p:txBody>
        </p:sp>
      </p:grpSp>
      <p:grpSp>
        <p:nvGrpSpPr>
          <p:cNvPr id="15" name="Grupo 14"/>
          <p:cNvGrpSpPr/>
          <p:nvPr/>
        </p:nvGrpSpPr>
        <p:grpSpPr>
          <a:xfrm>
            <a:off x="35496" y="3687179"/>
            <a:ext cx="3406204" cy="2831583"/>
            <a:chOff x="35496" y="3687179"/>
            <a:chExt cx="3406204" cy="2831583"/>
          </a:xfrm>
        </p:grpSpPr>
        <p:grpSp>
          <p:nvGrpSpPr>
            <p:cNvPr id="43" name="Grupo 42"/>
            <p:cNvGrpSpPr/>
            <p:nvPr/>
          </p:nvGrpSpPr>
          <p:grpSpPr>
            <a:xfrm>
              <a:off x="1767754" y="3687179"/>
              <a:ext cx="1673946" cy="2831583"/>
              <a:chOff x="1767754" y="3687179"/>
              <a:chExt cx="1673946" cy="2831583"/>
            </a:xfrm>
          </p:grpSpPr>
          <p:grpSp>
            <p:nvGrpSpPr>
              <p:cNvPr id="30" name="Grupo 29"/>
              <p:cNvGrpSpPr/>
              <p:nvPr/>
            </p:nvGrpSpPr>
            <p:grpSpPr>
              <a:xfrm>
                <a:off x="1767754" y="4071583"/>
                <a:ext cx="1673946" cy="2447179"/>
                <a:chOff x="1767754" y="4071583"/>
                <a:chExt cx="1673946" cy="2447179"/>
              </a:xfrm>
            </p:grpSpPr>
            <p:pic>
              <p:nvPicPr>
                <p:cNvPr id="13" name="Imagem 12"/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49871" r="82543" b="-2"/>
                <a:stretch/>
              </p:blipFill>
              <p:spPr>
                <a:xfrm>
                  <a:off x="1767754" y="4071583"/>
                  <a:ext cx="1673946" cy="2447179"/>
                </a:xfrm>
                <a:prstGeom prst="rect">
                  <a:avLst/>
                </a:prstGeom>
              </p:spPr>
            </p:pic>
            <p:sp>
              <p:nvSpPr>
                <p:cNvPr id="27" name="Retângulo 26"/>
                <p:cNvSpPr/>
                <p:nvPr/>
              </p:nvSpPr>
              <p:spPr bwMode="auto">
                <a:xfrm>
                  <a:off x="1843892" y="6233369"/>
                  <a:ext cx="1516620" cy="266823"/>
                </a:xfrm>
                <a:prstGeom prst="rect">
                  <a:avLst/>
                </a:prstGeom>
                <a:solidFill>
                  <a:schemeClr val="tx1"/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pt-PT" sz="16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39" name="CaixaDeTexto 38"/>
              <p:cNvSpPr txBox="1"/>
              <p:nvPr/>
            </p:nvSpPr>
            <p:spPr>
              <a:xfrm>
                <a:off x="1882272" y="3687179"/>
                <a:ext cx="1249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pt-PT" sz="1800" dirty="0" err="1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InfraVerm</a:t>
                </a:r>
                <a:r>
                  <a:rPr lang="pt-PT" sz="1800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.</a:t>
                </a:r>
              </a:p>
            </p:txBody>
          </p:sp>
        </p:grpSp>
        <p:sp>
          <p:nvSpPr>
            <p:cNvPr id="50" name="CaixaDeTexto 49"/>
            <p:cNvSpPr txBox="1"/>
            <p:nvPr/>
          </p:nvSpPr>
          <p:spPr>
            <a:xfrm>
              <a:off x="35496" y="6145559"/>
              <a:ext cx="31726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PT" sz="1600" dirty="0">
                  <a:solidFill>
                    <a:schemeClr val="bg1"/>
                  </a:solidFill>
                  <a:latin typeface="Arial" panose="020B0604020202020204" pitchFamily="34" charset="0"/>
                  <a:ea typeface="Comic Sans MS" charset="0"/>
                  <a:cs typeface="Arial" panose="020B0604020202020204" pitchFamily="34" charset="0"/>
                </a:rPr>
                <a:t>©2008 </a:t>
              </a:r>
              <a:r>
                <a:rPr lang="pt-PT" sz="1600" dirty="0" err="1">
                  <a:solidFill>
                    <a:schemeClr val="bg1"/>
                  </a:solidFill>
                  <a:latin typeface="Arial" panose="020B0604020202020204" pitchFamily="34" charset="0"/>
                  <a:ea typeface="Comic Sans MS" charset="0"/>
                  <a:cs typeface="Arial" panose="020B0604020202020204" pitchFamily="34" charset="0"/>
                </a:rPr>
                <a:t>Ángel</a:t>
              </a:r>
              <a:r>
                <a:rPr lang="pt-PT" sz="1600" dirty="0">
                  <a:solidFill>
                    <a:schemeClr val="bg1"/>
                  </a:solidFill>
                  <a:latin typeface="Arial" panose="020B0604020202020204" pitchFamily="34" charset="0"/>
                  <a:ea typeface="Comic Sans MS" charset="0"/>
                  <a:cs typeface="Arial" panose="020B0604020202020204" pitchFamily="34" charset="0"/>
                </a:rPr>
                <a:t> R. </a:t>
              </a:r>
              <a:r>
                <a:rPr lang="pt-PT" sz="1600" dirty="0" err="1">
                  <a:solidFill>
                    <a:schemeClr val="bg1"/>
                  </a:solidFill>
                  <a:latin typeface="Arial" panose="020B0604020202020204" pitchFamily="34" charset="0"/>
                  <a:ea typeface="Comic Sans MS" charset="0"/>
                  <a:cs typeface="Arial" panose="020B0604020202020204" pitchFamily="34" charset="0"/>
                </a:rPr>
                <a:t>López-Sánchez</a:t>
              </a:r>
              <a:r>
                <a:rPr lang="pt-PT" sz="1600" dirty="0">
                  <a:solidFill>
                    <a:schemeClr val="bg1"/>
                  </a:solidFill>
                  <a:latin typeface="Arial" panose="020B0604020202020204" pitchFamily="34" charset="0"/>
                  <a:ea typeface="Comic Sans MS" charset="0"/>
                  <a:cs typeface="Arial" panose="020B0604020202020204" pitchFamily="34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6719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419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23FCABD-D26E-254E-9EA1-258BE216E63F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37</a:t>
            </a:fld>
            <a:r>
              <a:rPr lang="mr-IN" b="0" dirty="0">
                <a:latin typeface="Arial" panose="020B0604020202020204" pitchFamily="34" charset="0"/>
              </a:rPr>
              <a:t>/45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042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5726256" y="292"/>
            <a:ext cx="3417887" cy="4797425"/>
          </a:xfrm>
          <a:noFill/>
        </p:spPr>
      </p:pic>
      <p:pic>
        <p:nvPicPr>
          <p:cNvPr id="604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0" y="1592271"/>
            <a:ext cx="5453063" cy="400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22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292"/>
            <a:ext cx="7772400" cy="1196975"/>
          </a:xfrm>
        </p:spPr>
        <p:txBody>
          <a:bodyPr/>
          <a:lstStyle/>
          <a:p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Problema da Rotação </a:t>
            </a:r>
            <a:b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 Estrelas nas Galáxias</a:t>
            </a:r>
            <a:endParaRPr lang="pt-PT" dirty="0">
              <a:solidFill>
                <a:srgbClr val="F8F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423" name="Text Box 5"/>
          <p:cNvSpPr txBox="1">
            <a:spLocks noChangeArrowheads="1"/>
          </p:cNvSpPr>
          <p:nvPr/>
        </p:nvSpPr>
        <p:spPr bwMode="auto">
          <a:xfrm>
            <a:off x="539896" y="5661317"/>
            <a:ext cx="8207375" cy="5191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pt-PT" sz="28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Maior fração de massa não brilha! O que será?!</a:t>
            </a:r>
          </a:p>
        </p:txBody>
      </p:sp>
      <p:sp>
        <p:nvSpPr>
          <p:cNvPr id="60424" name="Text Box 6"/>
          <p:cNvSpPr txBox="1">
            <a:spLocks noChangeArrowheads="1"/>
          </p:cNvSpPr>
          <p:nvPr/>
        </p:nvSpPr>
        <p:spPr bwMode="auto">
          <a:xfrm>
            <a:off x="5724700" y="5013616"/>
            <a:ext cx="1218601" cy="276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</a:t>
            </a:r>
            <a:r>
              <a:rPr lang="en-US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A.De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Angelis</a:t>
            </a:r>
          </a:p>
        </p:txBody>
      </p:sp>
      <p:sp>
        <p:nvSpPr>
          <p:cNvPr id="60425" name="Text Box 7"/>
          <p:cNvSpPr txBox="1">
            <a:spLocks noChangeArrowheads="1"/>
          </p:cNvSpPr>
          <p:nvPr/>
        </p:nvSpPr>
        <p:spPr bwMode="auto">
          <a:xfrm>
            <a:off x="1979614" y="1652589"/>
            <a:ext cx="2320089" cy="36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 sz="1800">
                <a:solidFill>
                  <a:schemeClr val="bg1"/>
                </a:solidFill>
              </a:rPr>
              <a:t>SPIRAL GALAXIES</a:t>
            </a:r>
          </a:p>
        </p:txBody>
      </p:sp>
      <p:sp>
        <p:nvSpPr>
          <p:cNvPr id="60426" name="Text Box 8"/>
          <p:cNvSpPr txBox="1">
            <a:spLocks noChangeArrowheads="1"/>
          </p:cNvSpPr>
          <p:nvPr/>
        </p:nvSpPr>
        <p:spPr bwMode="auto">
          <a:xfrm rot="-5400000">
            <a:off x="-125471" y="2786034"/>
            <a:ext cx="1870197" cy="400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VELOCIDADE</a:t>
            </a:r>
          </a:p>
        </p:txBody>
      </p:sp>
      <p:sp>
        <p:nvSpPr>
          <p:cNvPr id="60427" name="Text Box 9"/>
          <p:cNvSpPr txBox="1">
            <a:spLocks noChangeArrowheads="1"/>
          </p:cNvSpPr>
          <p:nvPr/>
        </p:nvSpPr>
        <p:spPr bwMode="auto">
          <a:xfrm>
            <a:off x="2484584" y="4581817"/>
            <a:ext cx="2994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algn="r" eaLnBrk="1" hangingPunct="1"/>
            <a:r>
              <a:rPr lang="en-US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DISTÂNCIA ao centro</a:t>
            </a:r>
          </a:p>
        </p:txBody>
      </p:sp>
      <p:sp>
        <p:nvSpPr>
          <p:cNvPr id="60428" name="Rectangle 10"/>
          <p:cNvSpPr>
            <a:spLocks noChangeArrowheads="1"/>
          </p:cNvSpPr>
          <p:nvPr/>
        </p:nvSpPr>
        <p:spPr bwMode="auto">
          <a:xfrm>
            <a:off x="3132138" y="4942180"/>
            <a:ext cx="2087562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lIns="91439" tIns="45719" rIns="91439" bIns="45719" anchor="ctr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60429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/>
              <a:t>6 de julho</a:t>
            </a:r>
            <a:br>
              <a:rPr lang="pt-PT" dirty="0"/>
            </a:br>
            <a:r>
              <a:rPr lang="is-IS" dirty="0"/>
              <a:t>2026</a:t>
            </a:r>
            <a:endParaRPr lang="pt-PT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3" grpId="0" animBg="1"/>
      <p:bldP spid="6042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</a:p>
        </p:txBody>
      </p:sp>
      <p:sp>
        <p:nvSpPr>
          <p:cNvPr id="634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E24D83E-2F69-3742-80D8-554893B05783}" type="slidenum">
              <a:rPr lang="pt-PT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38</a:t>
            </a:fld>
            <a:r>
              <a:rPr lang="pt-PT" b="0" dirty="0">
                <a:latin typeface="Arial" panose="020B0604020202020204" pitchFamily="34" charset="0"/>
              </a:rPr>
              <a:t>/45</a:t>
            </a:r>
            <a:endParaRPr lang="pt-PT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89205"/>
            <a:ext cx="7772400" cy="1152525"/>
          </a:xfrm>
        </p:spPr>
        <p:txBody>
          <a:bodyPr/>
          <a:lstStyle/>
          <a:p>
            <a:r>
              <a:rPr lang="pt-PT" sz="40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Matéria Escura presente na nossa própria Galáxia!</a:t>
            </a:r>
          </a:p>
        </p:txBody>
      </p:sp>
      <p:sp>
        <p:nvSpPr>
          <p:cNvPr id="63493" name="Text Box 3"/>
          <p:cNvSpPr txBox="1">
            <a:spLocks noChangeArrowheads="1"/>
          </p:cNvSpPr>
          <p:nvPr/>
        </p:nvSpPr>
        <p:spPr bwMode="auto">
          <a:xfrm>
            <a:off x="395288" y="4869155"/>
            <a:ext cx="8353425" cy="13239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pt-PT" sz="32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Distribuída na Galáxia, não agrupada!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pt-PT" sz="32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Nenhuma forma de matéria conhecida!</a:t>
            </a:r>
          </a:p>
        </p:txBody>
      </p:sp>
      <p:pic>
        <p:nvPicPr>
          <p:cNvPr id="63494" name="Picture 6" descr="SpiralGalaxy_MilkyWay_COBE"/>
          <p:cNvPicPr>
            <a:picLocks noChangeAspect="1" noChangeArrowheads="1"/>
          </p:cNvPicPr>
          <p:nvPr/>
        </p:nvPicPr>
        <p:blipFill>
          <a:blip r:embed="rId3"/>
          <a:srcRect l="12936" t="34787" r="6754" b="37305"/>
          <a:stretch>
            <a:fillRect/>
          </a:stretch>
        </p:blipFill>
        <p:spPr bwMode="auto">
          <a:xfrm>
            <a:off x="4140200" y="1557338"/>
            <a:ext cx="4681538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5" name="Picture 7" descr="SpiralGalaxy_m100"/>
          <p:cNvPicPr>
            <a:picLocks noChangeAspect="1" noChangeArrowheads="1"/>
          </p:cNvPicPr>
          <p:nvPr/>
        </p:nvPicPr>
        <p:blipFill>
          <a:blip r:embed="rId4"/>
          <a:srcRect t="10291" b="25179"/>
          <a:stretch>
            <a:fillRect/>
          </a:stretch>
        </p:blipFill>
        <p:spPr bwMode="auto">
          <a:xfrm>
            <a:off x="611188" y="1557338"/>
            <a:ext cx="3416300" cy="312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84213" y="4415130"/>
            <a:ext cx="2302231" cy="276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pt-PT" sz="12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©Anglo-Australian Observatory</a:t>
            </a:r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4208608" y="1557338"/>
            <a:ext cx="973341" cy="33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pt-PT" sz="16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COBE</a:t>
            </a: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735013" y="1604964"/>
            <a:ext cx="1889746" cy="33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pt-PT" sz="1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M100 </a:t>
            </a:r>
            <a:r>
              <a:rPr lang="pt-PT" sz="1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  <a:sym typeface="Symbol" charset="2"/>
              </a:rPr>
              <a:t>≈ </a:t>
            </a:r>
            <a:r>
              <a:rPr lang="pt-PT" sz="1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Via Láctea</a:t>
            </a:r>
          </a:p>
        </p:txBody>
      </p: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7451725" y="1557338"/>
            <a:ext cx="1149159" cy="33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pt-PT" sz="1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Via Láctea</a:t>
            </a:r>
          </a:p>
        </p:txBody>
      </p:sp>
      <p:pic>
        <p:nvPicPr>
          <p:cNvPr id="63500" name="Picture 12" descr="Tarun_DarkMatter_MilkyWay_Su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32363" y="2349500"/>
            <a:ext cx="3402012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7092954" y="4076992"/>
            <a:ext cx="1050925" cy="34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algn="r" eaLnBrk="1" hangingPunct="1"/>
            <a:r>
              <a:rPr lang="pt-PT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Distância</a:t>
            </a: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 rot="-5400000">
            <a:off x="4451384" y="3404187"/>
            <a:ext cx="1298575" cy="338552"/>
          </a:xfrm>
          <a:prstGeom prst="rect">
            <a:avLst/>
          </a:prstGeom>
          <a:solidFill>
            <a:srgbClr val="F8F8F8"/>
          </a:solidFill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pt-PT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Velocidade</a:t>
            </a:r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6121400" y="2505075"/>
            <a:ext cx="215900" cy="215900"/>
          </a:xfrm>
          <a:prstGeom prst="ellipse">
            <a:avLst/>
          </a:prstGeom>
          <a:noFill/>
          <a:ln w="57150">
            <a:solidFill>
              <a:srgbClr val="006600"/>
            </a:solidFill>
            <a:round/>
            <a:headEnd/>
            <a:tailEnd/>
          </a:ln>
        </p:spPr>
        <p:txBody>
          <a:bodyPr wrap="none" lIns="91439" tIns="45719" rIns="91439" bIns="45719" anchor="ctr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63504" name="Oval 16"/>
          <p:cNvSpPr>
            <a:spLocks noChangeArrowheads="1"/>
          </p:cNvSpPr>
          <p:nvPr/>
        </p:nvSpPr>
        <p:spPr bwMode="auto">
          <a:xfrm>
            <a:off x="6124575" y="3094038"/>
            <a:ext cx="215900" cy="215900"/>
          </a:xfrm>
          <a:prstGeom prst="ellips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 wrap="none" lIns="91439" tIns="45719" rIns="91439" bIns="45719" anchor="ctr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63505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/>
              <a:t>6 de julho</a:t>
            </a:r>
            <a:br>
              <a:rPr lang="pt-PT" dirty="0"/>
            </a:br>
            <a:r>
              <a:rPr lang="is-IS" dirty="0"/>
              <a:t>2026</a:t>
            </a:r>
            <a:endParaRPr lang="pt-PT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5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D697168-E84C-1646-85E3-89A119B1D212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39</a:t>
            </a:fld>
            <a:r>
              <a:rPr lang="mr-IN" b="0" dirty="0">
                <a:latin typeface="Arial" panose="020B0604020202020204" pitchFamily="34" charset="0"/>
              </a:rPr>
              <a:t>/45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5540" name="Picture 3" descr="HST_5SuperNovae"/>
          <p:cNvPicPr>
            <a:picLocks noChangeAspect="1" noChangeArrowheads="1"/>
          </p:cNvPicPr>
          <p:nvPr/>
        </p:nvPicPr>
        <p:blipFill>
          <a:blip r:embed="rId4"/>
          <a:srcRect t="22278" b="17250"/>
          <a:stretch>
            <a:fillRect/>
          </a:stretch>
        </p:blipFill>
        <p:spPr bwMode="auto">
          <a:xfrm>
            <a:off x="107510" y="2853226"/>
            <a:ext cx="7619504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1" name="Rectangle 7"/>
          <p:cNvSpPr>
            <a:spLocks noChangeArrowheads="1"/>
          </p:cNvSpPr>
          <p:nvPr/>
        </p:nvSpPr>
        <p:spPr bwMode="auto">
          <a:xfrm>
            <a:off x="6235700" y="3114967"/>
            <a:ext cx="2872804" cy="2989263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  <a:miter lim="800000"/>
            <a:headEnd type="none" w="sm" len="sm"/>
            <a:tailEnd type="none" w="sm" len="sm"/>
          </a:ln>
        </p:spPr>
        <p:txBody>
          <a:bodyPr wrap="none" lIns="91439" tIns="45719" rIns="91439" bIns="45719" anchor="ctr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655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08962" cy="908050"/>
          </a:xfrm>
        </p:spPr>
        <p:txBody>
          <a:bodyPr/>
          <a:lstStyle/>
          <a:p>
            <a:r>
              <a:rPr lang="en-US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Expansão</a:t>
            </a:r>
            <a:r>
              <a:rPr lang="en-US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 Universo</a:t>
            </a:r>
          </a:p>
        </p:txBody>
      </p:sp>
      <p:sp>
        <p:nvSpPr>
          <p:cNvPr id="65543" name="Text Box 4"/>
          <p:cNvSpPr txBox="1">
            <a:spLocks noChangeArrowheads="1"/>
          </p:cNvSpPr>
          <p:nvPr/>
        </p:nvSpPr>
        <p:spPr bwMode="auto">
          <a:xfrm>
            <a:off x="468320" y="981075"/>
            <a:ext cx="8135937" cy="17541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>
              <a:spcAft>
                <a:spcPct val="50000"/>
              </a:spcAft>
            </a:pPr>
            <a:r>
              <a:rPr lang="en-US" sz="24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Cientistas estudam supernovae distantes para medir a evolução da expansão do Universo. </a:t>
            </a:r>
          </a:p>
          <a:p>
            <a:pPr eaLnBrk="1" hangingPunct="1">
              <a:spcAft>
                <a:spcPct val="50000"/>
              </a:spcAft>
            </a:pPr>
            <a:r>
              <a:rPr lang="en-US" sz="24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Esperavem que a taxa de expansão diminuísse desde o Big-Bang.</a:t>
            </a:r>
          </a:p>
        </p:txBody>
      </p:sp>
      <p:pic>
        <p:nvPicPr>
          <p:cNvPr id="65544" name="Picture 8" descr="/Users/pedro/Pictures/saul_sm.mpeg">
            <a:hlinkClick r:id="" action="ppaction://media"/>
          </p:cNvPr>
          <p:cNvPicPr>
            <a:picLocks noGrp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6372200" y="3717032"/>
            <a:ext cx="2471738" cy="1854200"/>
          </a:xfrm>
          <a:ln>
            <a:solidFill>
              <a:srgbClr val="F8F8F8"/>
            </a:solidFill>
          </a:ln>
        </p:spPr>
      </p:pic>
      <p:sp>
        <p:nvSpPr>
          <p:cNvPr id="65545" name="Line 6"/>
          <p:cNvSpPr>
            <a:spLocks noChangeShapeType="1"/>
          </p:cNvSpPr>
          <p:nvPr/>
        </p:nvSpPr>
        <p:spPr bwMode="auto">
          <a:xfrm>
            <a:off x="6156182" y="4606528"/>
            <a:ext cx="288355" cy="0"/>
          </a:xfrm>
          <a:prstGeom prst="line">
            <a:avLst/>
          </a:prstGeom>
          <a:noFill/>
          <a:ln w="9525">
            <a:solidFill>
              <a:srgbClr val="F8F8F8"/>
            </a:solidFill>
            <a:round/>
            <a:headEnd/>
            <a:tailEnd type="triangle" w="med" len="med"/>
          </a:ln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65546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/>
              <a:t>6 de julho</a:t>
            </a:r>
            <a:br>
              <a:rPr lang="pt-PT" dirty="0"/>
            </a:br>
            <a:r>
              <a:rPr lang="is-IS" dirty="0"/>
              <a:t>2026</a:t>
            </a:r>
            <a:endParaRPr lang="pt-PT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91B6FC2-861F-3524-C58A-A6C771B6E686}"/>
              </a:ext>
            </a:extLst>
          </p:cNvPr>
          <p:cNvSpPr txBox="1"/>
          <p:nvPr/>
        </p:nvSpPr>
        <p:spPr>
          <a:xfrm>
            <a:off x="3368843" y="2808288"/>
            <a:ext cx="7711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19" fill="hold"/>
                                        <p:tgtEl>
                                          <p:spTgt spid="655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5544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64E4AF7-4371-1D48-99FB-658B4748BF59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40</a:t>
            </a:fld>
            <a:r>
              <a:rPr lang="mr-IN" b="0" dirty="0">
                <a:latin typeface="Arial" panose="020B0604020202020204" pitchFamily="34" charset="0"/>
              </a:rPr>
              <a:t>/45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14592"/>
            <a:ext cx="8280400" cy="938213"/>
          </a:xfrm>
        </p:spPr>
        <p:txBody>
          <a:bodyPr/>
          <a:lstStyle/>
          <a:p>
            <a:r>
              <a:rPr lang="pt-PT" sz="400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Oops…não está a diminuir!</a:t>
            </a:r>
          </a:p>
        </p:txBody>
      </p:sp>
      <p:sp>
        <p:nvSpPr>
          <p:cNvPr id="66565" name="Text Box 6"/>
          <p:cNvSpPr txBox="1">
            <a:spLocks noChangeArrowheads="1"/>
          </p:cNvSpPr>
          <p:nvPr/>
        </p:nvSpPr>
        <p:spPr bwMode="auto">
          <a:xfrm>
            <a:off x="395285" y="1268704"/>
            <a:ext cx="3681199" cy="175432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>
              <a:buFontTx/>
              <a:buChar char="•"/>
            </a:pP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Expansão do </a:t>
            </a:r>
            <a:b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Universo está </a:t>
            </a:r>
            <a:b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acelerando!!!</a:t>
            </a:r>
          </a:p>
        </p:txBody>
      </p:sp>
      <p:sp>
        <p:nvSpPr>
          <p:cNvPr id="66566" name="Text Box 7"/>
          <p:cNvSpPr txBox="1">
            <a:spLocks noChangeArrowheads="1"/>
          </p:cNvSpPr>
          <p:nvPr/>
        </p:nvSpPr>
        <p:spPr bwMode="auto">
          <a:xfrm>
            <a:off x="395288" y="3500439"/>
            <a:ext cx="4988864" cy="120032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>
              <a:buFontTx/>
              <a:buChar char="•"/>
            </a:pP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Algo se está a </a:t>
            </a:r>
            <a:b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pt-PT" sz="3600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sobrepôr</a:t>
            </a: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à gravidade</a:t>
            </a:r>
          </a:p>
        </p:txBody>
      </p:sp>
      <p:sp>
        <p:nvSpPr>
          <p:cNvPr id="66567" name="Text Box 8"/>
          <p:cNvSpPr txBox="1">
            <a:spLocks noChangeArrowheads="1"/>
          </p:cNvSpPr>
          <p:nvPr/>
        </p:nvSpPr>
        <p:spPr bwMode="auto">
          <a:xfrm>
            <a:off x="395288" y="5158079"/>
            <a:ext cx="8802408" cy="64632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pPr eaLnBrk="1" hangingPunct="1">
              <a:buFontTx/>
              <a:buChar char="•"/>
            </a:pPr>
            <a:r>
              <a:rPr lang="pt-PT" sz="3600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Cientistas chamam-lhe ‘Energia Escura’</a:t>
            </a:r>
          </a:p>
        </p:txBody>
      </p:sp>
      <p:pic>
        <p:nvPicPr>
          <p:cNvPr id="66568" name="Picture 9" descr="JDD_SeloMacau_Expansa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409" y="1268705"/>
            <a:ext cx="3779837" cy="287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9" name="Line 10"/>
          <p:cNvSpPr>
            <a:spLocks noChangeShapeType="1"/>
          </p:cNvSpPr>
          <p:nvPr/>
        </p:nvSpPr>
        <p:spPr bwMode="auto">
          <a:xfrm flipH="1">
            <a:off x="7524750" y="2060575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endParaRPr lang="pt-PT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70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6 de julho</a:t>
            </a:r>
            <a:b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s-IS" dirty="0">
                <a:latin typeface="Arial" panose="020B0604020202020204" pitchFamily="34" charset="0"/>
                <a:cs typeface="Arial" panose="020B0604020202020204" pitchFamily="34" charset="0"/>
              </a:rPr>
              <a:t>2026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nimBg="1"/>
      <p:bldP spid="66566" grpId="0" animBg="1"/>
      <p:bldP spid="6656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3" name="Picture 3" descr="JDD_SeloMacau_PieDarkEnerg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128" y="1309132"/>
            <a:ext cx="3169052" cy="2388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4" name="Rectangle 4"/>
          <p:cNvSpPr>
            <a:spLocks noGrp="1" noChangeArrowheads="1"/>
          </p:cNvSpPr>
          <p:nvPr>
            <p:ph type="title"/>
          </p:nvPr>
        </p:nvSpPr>
        <p:spPr>
          <a:xfrm>
            <a:off x="250830" y="125413"/>
            <a:ext cx="8642350" cy="855662"/>
          </a:xfrm>
          <a:noFill/>
        </p:spPr>
        <p:txBody>
          <a:bodyPr/>
          <a:lstStyle/>
          <a:p>
            <a:r>
              <a:rPr lang="en-US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que </a:t>
            </a:r>
            <a:r>
              <a:rPr lang="en-US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US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que </a:t>
            </a:r>
            <a:r>
              <a:rPr lang="en-US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feito</a:t>
            </a:r>
            <a:r>
              <a:rPr lang="en-US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Universo</a:t>
            </a:r>
            <a:r>
              <a:rPr lang="en-US" dirty="0">
                <a:solidFill>
                  <a:srgbClr val="F8F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?!</a:t>
            </a:r>
          </a:p>
        </p:txBody>
      </p:sp>
      <p:sp>
        <p:nvSpPr>
          <p:cNvPr id="68617" name="Text Box 7"/>
          <p:cNvSpPr txBox="1">
            <a:spLocks noChangeArrowheads="1"/>
          </p:cNvSpPr>
          <p:nvPr/>
        </p:nvSpPr>
        <p:spPr bwMode="auto">
          <a:xfrm>
            <a:off x="1979622" y="2924465"/>
            <a:ext cx="662353" cy="461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6" tIns="45716" rIns="91436" bIns="45716">
            <a:prstTxWarp prst="textNoShape">
              <a:avLst/>
            </a:prstTxWarp>
            <a:spAutoFit/>
          </a:bodyPr>
          <a:lstStyle/>
          <a:p>
            <a:pPr defTabSz="822960" eaLnBrk="1" hangingPunct="1"/>
            <a:r>
              <a:rPr lang="en-US" sz="2400" b="1">
                <a:solidFill>
                  <a:srgbClr val="0000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??!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971807" y="3300968"/>
            <a:ext cx="1180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BR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ÁTOMOS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840976" y="1880914"/>
            <a:ext cx="7280270" cy="4812267"/>
            <a:chOff x="1089030" y="1264166"/>
            <a:chExt cx="7280270" cy="4812267"/>
          </a:xfrm>
        </p:grpSpPr>
        <p:graphicFrame>
          <p:nvGraphicFramePr>
            <p:cNvPr id="3" name="Chart 2"/>
            <p:cNvGraphicFramePr/>
            <p:nvPr>
              <p:extLst>
                <p:ext uri="{D42A27DB-BD31-4B8C-83A1-F6EECF244321}">
                  <p14:modId xmlns:p14="http://schemas.microsoft.com/office/powerpoint/2010/main" val="1540130831"/>
                </p:ext>
              </p:extLst>
            </p:nvPr>
          </p:nvGraphicFramePr>
          <p:xfrm>
            <a:off x="1089030" y="1264166"/>
            <a:ext cx="7280270" cy="481226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68616" name="Text Box 6"/>
            <p:cNvSpPr txBox="1">
              <a:spLocks noChangeArrowheads="1"/>
            </p:cNvSpPr>
            <p:nvPr/>
          </p:nvSpPr>
          <p:spPr bwMode="auto">
            <a:xfrm>
              <a:off x="2410627" y="2714627"/>
              <a:ext cx="372210" cy="4616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1436" tIns="45716" rIns="91436" bIns="45716">
              <a:prstTxWarp prst="textNoShape">
                <a:avLst/>
              </a:prstTxWarp>
              <a:spAutoFit/>
            </a:bodyPr>
            <a:lstStyle/>
            <a:p>
              <a:pPr defTabSz="822960" eaLnBrk="1" hangingPunct="1"/>
              <a:r>
                <a:rPr lang="en-US" sz="2400" b="1" dirty="0">
                  <a:solidFill>
                    <a:srgbClr val="FFFFCC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?</a:t>
              </a:r>
            </a:p>
          </p:txBody>
        </p:sp>
        <p:sp>
          <p:nvSpPr>
            <p:cNvPr id="11" name="Text Box 6"/>
            <p:cNvSpPr txBox="1">
              <a:spLocks noChangeArrowheads="1"/>
            </p:cNvSpPr>
            <p:nvPr/>
          </p:nvSpPr>
          <p:spPr bwMode="auto">
            <a:xfrm>
              <a:off x="4388006" y="3608390"/>
              <a:ext cx="559761" cy="4616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1436" tIns="45716" rIns="91436" bIns="45716">
              <a:prstTxWarp prst="textNoShape">
                <a:avLst/>
              </a:prstTxWarp>
              <a:spAutoFit/>
            </a:bodyPr>
            <a:lstStyle/>
            <a:p>
              <a:pPr defTabSz="822960" eaLnBrk="1" hangingPunct="1"/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ＭＳ Ｐゴシック" charset="0"/>
                  <a:cs typeface="Arial" panose="020B0604020202020204" pitchFamily="34" charset="0"/>
                  <a:sym typeface="Hoefler Text" charset="0"/>
                </a:rPr>
                <a:t>??</a:t>
              </a:r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979621" y="2020164"/>
              <a:ext cx="26853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155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pt-BR" sz="1800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Matéria Ordinária: 5% !!!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499902" y="3043880"/>
              <a:ext cx="186461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155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pt-BR" sz="1800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Matéria Escura: </a:t>
              </a:r>
              <a:br>
                <a:rPr lang="pt-BR" sz="1800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pt-BR" sz="1800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27%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761829" y="3023969"/>
              <a:ext cx="192232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457155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pt-BR" sz="180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Energia Escura: </a:t>
              </a:r>
              <a:br>
                <a:rPr lang="pt-BR" sz="180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pt-BR" sz="180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68%</a:t>
              </a: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683568" y="5733256"/>
            <a:ext cx="20283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©2013 PLANCK</a:t>
            </a:r>
          </a:p>
        </p:txBody>
      </p:sp>
      <p:sp>
        <p:nvSpPr>
          <p:cNvPr id="1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24600"/>
            <a:ext cx="2895600" cy="457200"/>
          </a:xfrm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24600"/>
            <a:ext cx="1905000" cy="457200"/>
          </a:xfrm>
          <a:noFill/>
        </p:spPr>
        <p:txBody>
          <a:bodyPr/>
          <a:lstStyle/>
          <a:p>
            <a:fld id="{6987002D-27C7-F540-87C0-B237AFBDB42C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41</a:t>
            </a:fld>
            <a:r>
              <a:rPr lang="mr-IN" b="0" dirty="0">
                <a:latin typeface="Arial" panose="020B0604020202020204" pitchFamily="34" charset="0"/>
              </a:rPr>
              <a:t>/45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Date Placeholder 4"/>
          <p:cNvSpPr>
            <a:spLocks noGrp="1"/>
          </p:cNvSpPr>
          <p:nvPr>
            <p:ph type="dt" sz="quarter" idx="10"/>
          </p:nvPr>
        </p:nvSpPr>
        <p:spPr>
          <a:xfrm>
            <a:off x="609600" y="6324600"/>
            <a:ext cx="1905000" cy="457200"/>
          </a:xfrm>
          <a:noFill/>
        </p:spPr>
        <p:txBody>
          <a:bodyPr/>
          <a:lstStyle/>
          <a:p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6 de julho</a:t>
            </a:r>
            <a:b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s-IS" dirty="0">
                <a:latin typeface="Arial" panose="020B0604020202020204" pitchFamily="34" charset="0"/>
                <a:cs typeface="Arial" panose="020B0604020202020204" pitchFamily="34" charset="0"/>
              </a:rPr>
              <a:t>2026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6386" name="Rectangle 1"/>
          <p:cNvSpPr>
            <a:spLocks/>
          </p:cNvSpPr>
          <p:nvPr/>
        </p:nvSpPr>
        <p:spPr bwMode="auto">
          <a:xfrm>
            <a:off x="360047" y="353060"/>
            <a:ext cx="8392478" cy="82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</a:pPr>
            <a:r>
              <a:rPr lang="pt-PT" sz="1800" b="1" dirty="0">
                <a:solidFill>
                  <a:srgbClr val="FCFE69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No final do Séc. XIX com a natureza descrita pela mecânica, termodinâmica, e eletromagnetismo, a Física parecia completa:</a:t>
            </a:r>
          </a:p>
        </p:txBody>
      </p:sp>
      <p:sp>
        <p:nvSpPr>
          <p:cNvPr id="1936387" name="Rectangle 2"/>
          <p:cNvSpPr>
            <a:spLocks/>
          </p:cNvSpPr>
          <p:nvPr/>
        </p:nvSpPr>
        <p:spPr bwMode="auto">
          <a:xfrm>
            <a:off x="2472222" y="3218974"/>
            <a:ext cx="6280309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sz="1800" i="1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“Não há nada fundamentalmente novo para ser descoberto. Tudo o que há a fazer é medir com mais precisão…”</a:t>
            </a:r>
          </a:p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sz="1800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					(Lord Kelvin, 1900)</a:t>
            </a:r>
          </a:p>
        </p:txBody>
      </p:sp>
      <p:grpSp>
        <p:nvGrpSpPr>
          <p:cNvPr id="1936388" name="Group 3"/>
          <p:cNvGrpSpPr>
            <a:grpSpLocks/>
          </p:cNvGrpSpPr>
          <p:nvPr/>
        </p:nvGrpSpPr>
        <p:grpSpPr bwMode="auto">
          <a:xfrm>
            <a:off x="78537" y="2521744"/>
            <a:ext cx="2094657" cy="2914650"/>
            <a:chOff x="-141" y="0"/>
            <a:chExt cx="1465" cy="2040"/>
          </a:xfrm>
        </p:grpSpPr>
        <p:pic>
          <p:nvPicPr>
            <p:cNvPr id="1936392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" y="0"/>
              <a:ext cx="1170" cy="15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36393" name="Rectangle 5"/>
            <p:cNvSpPr>
              <a:spLocks/>
            </p:cNvSpPr>
            <p:nvPr/>
          </p:nvSpPr>
          <p:spPr bwMode="auto">
            <a:xfrm>
              <a:off x="-141" y="1607"/>
              <a:ext cx="1311" cy="4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anchor="ctr">
              <a:spAutoFit/>
            </a:bodyPr>
            <a:lstStyle/>
            <a:p>
              <a:pPr algn="ctr" defTabSz="822902" eaLnBrk="1" hangingPunct="1">
                <a:lnSpc>
                  <a:spcPct val="120000"/>
                </a:lnSpc>
              </a:pPr>
              <a:r>
                <a:rPr lang="en-US" sz="1700">
                  <a:solidFill>
                    <a:srgbClr val="FCFE17"/>
                  </a:solidFill>
                  <a:latin typeface="Verdana" charset="0"/>
                  <a:ea typeface="ヒラギノ角ゴ Pro W3" charset="0"/>
                  <a:cs typeface="ヒラギノ角ゴ Pro W3" charset="0"/>
                  <a:sym typeface="Verdana" charset="0"/>
                </a:rPr>
                <a:t>William Thomson </a:t>
              </a:r>
            </a:p>
            <a:p>
              <a:pPr algn="ctr" defTabSz="822902" eaLnBrk="1" hangingPunct="1">
                <a:lnSpc>
                  <a:spcPct val="120000"/>
                </a:lnSpc>
              </a:pPr>
              <a:r>
                <a:rPr lang="en-US" sz="1700">
                  <a:solidFill>
                    <a:srgbClr val="FCFE17"/>
                  </a:solidFill>
                  <a:latin typeface="Verdana" charset="0"/>
                  <a:ea typeface="ヒラギノ角ゴ Pro W3" charset="0"/>
                  <a:cs typeface="ヒラギノ角ゴ Pro W3" charset="0"/>
                  <a:sym typeface="Verdana" charset="0"/>
                </a:rPr>
                <a:t>(Lord Kelvin)</a:t>
              </a:r>
            </a:p>
          </p:txBody>
        </p:sp>
      </p:grpSp>
      <p:sp>
        <p:nvSpPr>
          <p:cNvPr id="1936389" name="Rectangle 6"/>
          <p:cNvSpPr>
            <a:spLocks/>
          </p:cNvSpPr>
          <p:nvPr/>
        </p:nvSpPr>
        <p:spPr bwMode="auto">
          <a:xfrm>
            <a:off x="2472216" y="2489200"/>
            <a:ext cx="464058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sz="1800">
                <a:solidFill>
                  <a:srgbClr val="1FFDFE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Mensagem à British Association for the Advancement of Science, 1900 :</a:t>
            </a:r>
          </a:p>
        </p:txBody>
      </p:sp>
      <p:sp>
        <p:nvSpPr>
          <p:cNvPr id="1936390" name="Rectangle 7"/>
          <p:cNvSpPr>
            <a:spLocks/>
          </p:cNvSpPr>
          <p:nvPr/>
        </p:nvSpPr>
        <p:spPr bwMode="auto">
          <a:xfrm>
            <a:off x="2497614" y="4248150"/>
            <a:ext cx="6254908" cy="210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Mas </a:t>
            </a:r>
            <a:r>
              <a:rPr lang="pt-PT" dirty="0" err="1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Lord</a:t>
            </a: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Kelvin também mencionou </a:t>
            </a:r>
            <a:r>
              <a:rPr lang="pt-PT" altLang="ja-JP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‘</a:t>
            </a:r>
            <a:r>
              <a:rPr lang="pt-PT" b="1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duas nuvens</a:t>
            </a:r>
            <a:r>
              <a:rPr lang="pt-PT" altLang="ja-JP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’</a:t>
            </a: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</a:t>
            </a:r>
            <a:b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</a:b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no horizonte da Física:</a:t>
            </a:r>
          </a:p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1) Radiação do Corpo Negro</a:t>
            </a:r>
          </a:p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2) Experiências de resultado nulo de </a:t>
            </a:r>
            <a:b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</a:b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   (</a:t>
            </a:r>
            <a:r>
              <a:rPr lang="pt-PT" dirty="0" err="1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Albert</a:t>
            </a: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)</a:t>
            </a:r>
            <a:r>
              <a:rPr lang="pt-PT" dirty="0" err="1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Michelson</a:t>
            </a: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– (Edward )</a:t>
            </a:r>
            <a:r>
              <a:rPr lang="pt-PT" dirty="0" err="1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Morley</a:t>
            </a:r>
            <a:endParaRPr lang="pt-PT" dirty="0">
              <a:solidFill>
                <a:srgbClr val="AAAAAA">
                  <a:lumMod val="20000"/>
                  <a:lumOff val="80000"/>
                </a:srgbClr>
              </a:solidFill>
              <a:latin typeface="Helvetica" charset="0"/>
              <a:ea typeface="ヒラギノ角ゴ Pro W3" charset="0"/>
              <a:cs typeface="ヒラギノ角ゴ Pro W3" charset="0"/>
              <a:sym typeface="Helvetica" charset="0"/>
            </a:endParaRPr>
          </a:p>
        </p:txBody>
      </p:sp>
      <p:sp>
        <p:nvSpPr>
          <p:cNvPr id="1936391" name="Rectangle 9"/>
          <p:cNvSpPr>
            <a:spLocks/>
          </p:cNvSpPr>
          <p:nvPr/>
        </p:nvSpPr>
        <p:spPr bwMode="auto">
          <a:xfrm>
            <a:off x="294322" y="1290162"/>
            <a:ext cx="8621077" cy="1071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2292" tIns="41148" rIns="82292" bIns="41148">
            <a:spAutoFit/>
          </a:bodyPr>
          <a:lstStyle/>
          <a:p>
            <a:pPr defTabSz="822902" eaLnBrk="1" hangingPunct="1">
              <a:lnSpc>
                <a:spcPct val="120000"/>
              </a:lnSpc>
            </a:pPr>
            <a:r>
              <a:rPr lang="pt-PT" sz="1800" b="1" i="1">
                <a:solidFill>
                  <a:srgbClr val="BBE0E3"/>
                </a:solidFill>
                <a:latin typeface="Verdana" charset="0"/>
                <a:ea typeface="ヒラギノ角ゴ Pro W3" charset="0"/>
                <a:cs typeface="ヒラギノ角ゴ Pro W3" charset="0"/>
                <a:sym typeface="Gill Sans" charset="0"/>
              </a:rPr>
              <a:t>“Tudo o que falta fazer em Física resume-se a preencher o valor da 6ª casa decimal”</a:t>
            </a:r>
            <a:endParaRPr lang="pt-PT" sz="1800" b="1">
              <a:solidFill>
                <a:srgbClr val="BBE0E3"/>
              </a:solidFill>
              <a:latin typeface="Verdana" charset="0"/>
              <a:ea typeface="ヒラギノ角ゴ Pro W3" charset="0"/>
              <a:cs typeface="ヒラギノ角ゴ Pro W3" charset="0"/>
              <a:sym typeface="Gill Sans" charset="0"/>
            </a:endParaRPr>
          </a:p>
          <a:p>
            <a:pPr defTabSz="822902" eaLnBrk="1" hangingPunct="1">
              <a:lnSpc>
                <a:spcPct val="120000"/>
              </a:lnSpc>
            </a:pPr>
            <a:r>
              <a:rPr lang="pt-PT" sz="1800" b="1">
                <a:solidFill>
                  <a:srgbClr val="BBE0E3"/>
                </a:solidFill>
                <a:latin typeface="Verdana" charset="0"/>
                <a:ea typeface="ヒラギノ角ゴ Pro W3" charset="0"/>
                <a:cs typeface="ヒラギノ角ゴ Pro W3" charset="0"/>
                <a:sym typeface="Gill Sans" charset="0"/>
              </a:rPr>
              <a:t>						(Albert Michelson, 1894)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7670" y="6414770"/>
            <a:ext cx="9116379" cy="369332"/>
          </a:xfrm>
          <a:prstGeom prst="rect">
            <a:avLst/>
          </a:prstGeom>
          <a:noFill/>
        </p:spPr>
        <p:txBody>
          <a:bodyPr wrap="square" lIns="91436" tIns="45716" rIns="91436" bIns="45716" rtlCol="0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1800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Elas levaram às 2 grandes revoluções da Física no séc. XX: Relatividade e </a:t>
            </a:r>
            <a:r>
              <a:rPr lang="pt-PT" sz="1800" dirty="0" err="1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Mec.Quant</a:t>
            </a:r>
            <a:r>
              <a:rPr lang="pt-PT" sz="1800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.!</a:t>
            </a:r>
            <a:endParaRPr lang="pt-PT" sz="1800" dirty="0">
              <a:solidFill>
                <a:srgbClr val="AAAAAA">
                  <a:lumMod val="20000"/>
                  <a:lumOff val="80000"/>
                </a:srgbClr>
              </a:solidFill>
              <a:latin typeface="Helvetica" charset="0"/>
              <a:ea typeface="ヒラギノ角ゴ Pro W3" charset="0"/>
              <a:cs typeface="ヒラギノ角ゴ Pro W3" charset="0"/>
              <a:sym typeface="Helvetica" charset="0"/>
            </a:endParaRP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E850BE79-D7C2-1249-9FB0-88959E3CD14D}"/>
              </a:ext>
            </a:extLst>
          </p:cNvPr>
          <p:cNvSpPr txBox="1">
            <a:spLocks/>
          </p:cNvSpPr>
          <p:nvPr/>
        </p:nvSpPr>
        <p:spPr bwMode="auto">
          <a:xfrm>
            <a:off x="7143095" y="6076269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987002D-27C7-F540-87C0-B237AFBDB42C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r>
              <a:rPr kumimoji="0" lang="mr-IN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/45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6386" name="Rectangle 1"/>
          <p:cNvSpPr>
            <a:spLocks/>
          </p:cNvSpPr>
          <p:nvPr/>
        </p:nvSpPr>
        <p:spPr bwMode="auto">
          <a:xfrm>
            <a:off x="360047" y="353060"/>
            <a:ext cx="8392478" cy="123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</a:pPr>
            <a:r>
              <a:rPr lang="pt-PT" sz="1800" b="1" dirty="0">
                <a:solidFill>
                  <a:srgbClr val="FCFE69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No final do Séc. XX com a </a:t>
            </a:r>
            <a:r>
              <a:rPr lang="pt-PT" sz="1800" b="1" i="1" dirty="0">
                <a:solidFill>
                  <a:srgbClr val="FCFE69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nova</a:t>
            </a:r>
            <a:r>
              <a:rPr lang="pt-PT" sz="1800" b="1" dirty="0">
                <a:solidFill>
                  <a:srgbClr val="FCFE69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 natureza descrita pela Teoria Quântica de Campos e pelo {partículas elementares} constituindo o </a:t>
            </a:r>
            <a:r>
              <a:rPr lang="pt-PT" sz="1800" b="1" dirty="0">
                <a:solidFill>
                  <a:srgbClr val="AAAAAA">
                    <a:lumMod val="20000"/>
                    <a:lumOff val="80000"/>
                  </a:srgbClr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Modelo Padrão </a:t>
            </a:r>
            <a:r>
              <a:rPr lang="pt-PT" sz="1800" b="1" dirty="0">
                <a:solidFill>
                  <a:srgbClr val="FCFE69"/>
                </a:solidFill>
                <a:latin typeface="Verdana" charset="0"/>
                <a:ea typeface="ヒラギノ角ゴ Pro W3" charset="0"/>
                <a:cs typeface="ヒラギノ角ゴ Pro W3" charset="0"/>
                <a:sym typeface="Verdana" charset="0"/>
              </a:rPr>
              <a:t>das partículas e interações fundamentais, também aqui a Física parece resolvida:</a:t>
            </a:r>
          </a:p>
        </p:txBody>
      </p:sp>
      <p:sp>
        <p:nvSpPr>
          <p:cNvPr id="1936387" name="Rectangle 2"/>
          <p:cNvSpPr>
            <a:spLocks/>
          </p:cNvSpPr>
          <p:nvPr/>
        </p:nvSpPr>
        <p:spPr bwMode="auto">
          <a:xfrm>
            <a:off x="2599220" y="2101374"/>
            <a:ext cx="6280309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sz="1800" i="1" dirty="0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“Com a descoberta iminente do bosão de </a:t>
            </a:r>
            <a:r>
              <a:rPr lang="pt-PT" sz="1800" i="1" dirty="0" err="1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Higgs</a:t>
            </a:r>
            <a:r>
              <a:rPr lang="pt-PT" sz="1800" i="1" dirty="0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, não há nada fundamentalmente novo para ser descoberto. Tudo o que há a fazer é medir com mais precisão…”    </a:t>
            </a:r>
            <a:r>
              <a:rPr lang="pt-PT" sz="1800" dirty="0">
                <a:solidFill>
                  <a:srgbClr val="808080">
                    <a:lumMod val="75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(</a:t>
            </a:r>
            <a:r>
              <a:rPr lang="pt-PT" sz="1800" dirty="0" err="1">
                <a:solidFill>
                  <a:srgbClr val="808080">
                    <a:lumMod val="75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trad</a:t>
            </a:r>
            <a:r>
              <a:rPr lang="pt-PT" sz="1800" dirty="0">
                <a:solidFill>
                  <a:srgbClr val="808080">
                    <a:lumMod val="75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. livre, adaptado)</a:t>
            </a:r>
            <a:endParaRPr lang="pt-PT" sz="1800" i="1" dirty="0">
              <a:solidFill>
                <a:srgbClr val="808080">
                  <a:lumMod val="75000"/>
                </a:srgbClr>
              </a:solidFill>
              <a:latin typeface="Helvetica" charset="0"/>
              <a:ea typeface="ヒラギノ角ゴ Pro W3" charset="0"/>
              <a:cs typeface="ヒラギノ角ゴ Pro W3" charset="0"/>
              <a:sym typeface="Helvetica" charset="0"/>
            </a:endParaRPr>
          </a:p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sz="1800" dirty="0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			                  (Stephen </a:t>
            </a:r>
            <a:r>
              <a:rPr lang="pt-PT" sz="1800" dirty="0" err="1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Hawking</a:t>
            </a:r>
            <a:r>
              <a:rPr lang="pt-PT" sz="1800" dirty="0">
                <a:solidFill>
                  <a:srgbClr val="FCFE17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, 1998)</a:t>
            </a:r>
          </a:p>
        </p:txBody>
      </p:sp>
      <p:sp>
        <p:nvSpPr>
          <p:cNvPr id="1936390" name="Rectangle 7"/>
          <p:cNvSpPr>
            <a:spLocks/>
          </p:cNvSpPr>
          <p:nvPr/>
        </p:nvSpPr>
        <p:spPr bwMode="auto">
          <a:xfrm>
            <a:off x="2738917" y="3549654"/>
            <a:ext cx="6013608" cy="269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Mas ainda há </a:t>
            </a:r>
            <a:r>
              <a:rPr lang="pt-PT" altLang="ja-JP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algumas questões a resolver </a:t>
            </a: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no horizonte da Física:</a:t>
            </a:r>
          </a:p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1) Matéria e energia escuras</a:t>
            </a:r>
          </a:p>
          <a:p>
            <a:pPr defTabSz="822902" eaLnBrk="1" hangingPunct="1">
              <a:lnSpc>
                <a:spcPct val="120000"/>
              </a:lnSpc>
              <a:spcBef>
                <a:spcPts val="90"/>
              </a:spcBef>
            </a:pP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2) Experiências de resultado nulo na pesquisa de </a:t>
            </a:r>
            <a:b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</a:br>
            <a: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   sinais de nova física até ~1 </a:t>
            </a:r>
            <a:r>
              <a:rPr lang="pt-PT" dirty="0" err="1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TeV</a:t>
            </a:r>
            <a:br>
              <a:rPr lang="pt-PT" dirty="0">
                <a:solidFill>
                  <a:srgbClr val="AAAAAA">
                    <a:lumMod val="20000"/>
                    <a:lumOff val="8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</a:br>
            <a:r>
              <a:rPr lang="pt-PT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  </a:t>
            </a:r>
            <a:r>
              <a:rPr lang="pt-PT" dirty="0">
                <a:solidFill>
                  <a:srgbClr val="808080">
                    <a:lumMod val="60000"/>
                    <a:lumOff val="4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(e Origem da enorme e pequeníssima </a:t>
            </a:r>
            <a:br>
              <a:rPr lang="pt-PT" dirty="0">
                <a:solidFill>
                  <a:srgbClr val="808080">
                    <a:lumMod val="60000"/>
                    <a:lumOff val="4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</a:br>
            <a:r>
              <a:rPr lang="pt-PT" dirty="0">
                <a:solidFill>
                  <a:srgbClr val="808080">
                    <a:lumMod val="60000"/>
                    <a:lumOff val="40000"/>
                  </a:srgb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     assimetria  matéria-antimatéria)</a:t>
            </a:r>
          </a:p>
        </p:txBody>
      </p:sp>
      <p:pic>
        <p:nvPicPr>
          <p:cNvPr id="10" name="Picture 3" descr="fimdafisi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63" y="1951048"/>
            <a:ext cx="2353150" cy="3648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7670" y="6414770"/>
            <a:ext cx="9116379" cy="369332"/>
          </a:xfrm>
          <a:prstGeom prst="rect">
            <a:avLst/>
          </a:prstGeom>
          <a:noFill/>
        </p:spPr>
        <p:txBody>
          <a:bodyPr wrap="square" lIns="91436" tIns="45716" rIns="91436" bIns="45716" rtlCol="0">
            <a:spAutoFit/>
          </a:bodyPr>
          <a:lstStyle/>
          <a:p>
            <a:pPr defTabSz="457155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pt-PT" sz="1800" dirty="0">
                <a:solidFill>
                  <a:srgbClr val="AED9DD"/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A que revoluções da Física no séc. XXI nos levarão estas questões? Ideias por favor!!</a:t>
            </a:r>
            <a:endParaRPr lang="pt-PT" sz="1800" dirty="0">
              <a:solidFill>
                <a:srgbClr val="AAAAAA">
                  <a:lumMod val="20000"/>
                  <a:lumOff val="80000"/>
                </a:srgbClr>
              </a:solidFill>
              <a:latin typeface="Helvetica" charset="0"/>
              <a:ea typeface="ヒラギノ角ゴ Pro W3" charset="0"/>
              <a:cs typeface="ヒラギノ角ゴ Pro W3" charset="0"/>
              <a:sym typeface="Helvetica" charset="0"/>
            </a:endParaRP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75A31BAE-1456-AF4A-80F5-4C5CAB380A82}"/>
              </a:ext>
            </a:extLst>
          </p:cNvPr>
          <p:cNvSpPr txBox="1">
            <a:spLocks/>
          </p:cNvSpPr>
          <p:nvPr/>
        </p:nvSpPr>
        <p:spPr bwMode="auto">
          <a:xfrm>
            <a:off x="7129987" y="6102987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1pPr>
            <a:lvl2pPr marL="4556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2pPr>
            <a:lvl3pPr marL="9128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3pPr>
            <a:lvl4pPr marL="13700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4pPr>
            <a:lvl5pPr marL="1827213" indent="1588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2000" kern="1200">
                <a:solidFill>
                  <a:schemeClr val="tx1"/>
                </a:solidFill>
                <a:latin typeface="Comic Sans MS" charset="0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987002D-27C7-F540-87C0-B237AFBDB42C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r>
              <a:rPr kumimoji="0" lang="mr-IN" sz="1400" b="0" i="0" u="none" strike="noStrike" kern="1200" cap="none" spc="0" normalizeH="0" baseline="0" noProof="0" dirty="0">
                <a:ln>
                  <a:noFill/>
                </a:ln>
                <a:solidFill>
                  <a:srgbClr val="FFFFCC"/>
                </a:solidFill>
                <a:effectLst/>
                <a:uLnTx/>
                <a:uFillTx/>
                <a:latin typeface="Comic Sans MS" charset="0"/>
                <a:ea typeface="+mn-ea"/>
                <a:cs typeface="+mn-cs"/>
              </a:rPr>
              <a:t>/45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FFCC"/>
              </a:solidFill>
              <a:effectLst/>
              <a:uLnTx/>
              <a:uFillTx/>
              <a:latin typeface="Comic Sans MS" charset="0"/>
              <a:ea typeface="+mn-ea"/>
              <a:cs typeface="+mn-cs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06BCD3D-E5EE-BB28-9091-6527AC1BD2FC}"/>
              </a:ext>
            </a:extLst>
          </p:cNvPr>
          <p:cNvSpPr>
            <a:spLocks/>
          </p:cNvSpPr>
          <p:nvPr/>
        </p:nvSpPr>
        <p:spPr bwMode="auto">
          <a:xfrm>
            <a:off x="2599219" y="3013418"/>
            <a:ext cx="6941333" cy="84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/>
          <a:p>
            <a:pPr defTabSz="822902" eaLnBrk="1" hangingPunct="1">
              <a:lnSpc>
                <a:spcPct val="120000"/>
              </a:lnSpc>
              <a:spcBef>
                <a:spcPts val="90"/>
              </a:spcBef>
              <a:buClrTx/>
              <a:buSzTx/>
              <a:buFontTx/>
              <a:buNone/>
            </a:pPr>
            <a:r>
              <a:rPr lang="pt-PT" sz="1600" b="0" i="1" dirty="0">
                <a:solidFill>
                  <a:schemeClr val="bg2">
                    <a:lumMod val="60000"/>
                    <a:lumOff val="40000"/>
                  </a:scheme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(</a:t>
            </a:r>
            <a:r>
              <a:rPr lang="pt-PT" sz="1400" b="0" i="1" dirty="0">
                <a:solidFill>
                  <a:schemeClr val="bg2">
                    <a:lumMod val="60000"/>
                    <a:lumOff val="40000"/>
                  </a:scheme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S.H. 2002: </a:t>
            </a:r>
            <a:r>
              <a:rPr lang="pt-PT" sz="1600" b="0" i="1" dirty="0">
                <a:solidFill>
                  <a:schemeClr val="bg2">
                    <a:lumMod val="60000"/>
                    <a:lumOff val="40000"/>
                  </a:schemeClr>
                </a:solidFill>
                <a:latin typeface="Helvetica" charset="0"/>
                <a:ea typeface="ヒラギノ角ゴ Pro W3" charset="0"/>
                <a:cs typeface="ヒラギノ角ゴ Pro W3" charset="0"/>
                <a:sym typeface="Helvetica" charset="0"/>
              </a:rPr>
              <a:t>“...já não acho que não haja nada novo para ser descoberto”)</a:t>
            </a:r>
            <a:endParaRPr lang="pt-PT" sz="1600" b="0" dirty="0">
              <a:solidFill>
                <a:schemeClr val="bg2">
                  <a:lumMod val="60000"/>
                  <a:lumOff val="40000"/>
                </a:schemeClr>
              </a:solidFill>
              <a:latin typeface="Helvetica" charset="0"/>
              <a:ea typeface="ヒラギノ角ゴ Pro W3" charset="0"/>
              <a:cs typeface="ヒラギノ角ゴ Pro W3" charset="0"/>
              <a:sym typeface="Helvetic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8043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Freeform 2"/>
          <p:cNvSpPr>
            <a:spLocks/>
          </p:cNvSpPr>
          <p:nvPr/>
        </p:nvSpPr>
        <p:spPr bwMode="auto">
          <a:xfrm>
            <a:off x="1295882" y="2717483"/>
            <a:ext cx="2666048" cy="2311718"/>
          </a:xfrm>
          <a:custGeom>
            <a:avLst/>
            <a:gdLst/>
            <a:ahLst/>
            <a:cxnLst>
              <a:cxn ang="0">
                <a:pos x="0" y="1456"/>
              </a:cxn>
              <a:cxn ang="0">
                <a:pos x="48" y="688"/>
              </a:cxn>
              <a:cxn ang="0">
                <a:pos x="192" y="208"/>
              </a:cxn>
              <a:cxn ang="0">
                <a:pos x="384" y="16"/>
              </a:cxn>
              <a:cxn ang="0">
                <a:pos x="624" y="112"/>
              </a:cxn>
              <a:cxn ang="0">
                <a:pos x="960" y="544"/>
              </a:cxn>
              <a:cxn ang="0">
                <a:pos x="1344" y="976"/>
              </a:cxn>
              <a:cxn ang="0">
                <a:pos x="1680" y="1216"/>
              </a:cxn>
            </a:cxnLst>
            <a:rect l="0" t="0" r="r" b="b"/>
            <a:pathLst>
              <a:path w="1680" h="1456">
                <a:moveTo>
                  <a:pt x="0" y="1456"/>
                </a:moveTo>
                <a:cubicBezTo>
                  <a:pt x="8" y="1176"/>
                  <a:pt x="16" y="896"/>
                  <a:pt x="48" y="688"/>
                </a:cubicBezTo>
                <a:cubicBezTo>
                  <a:pt x="80" y="480"/>
                  <a:pt x="136" y="320"/>
                  <a:pt x="192" y="208"/>
                </a:cubicBezTo>
                <a:cubicBezTo>
                  <a:pt x="248" y="96"/>
                  <a:pt x="312" y="32"/>
                  <a:pt x="384" y="16"/>
                </a:cubicBezTo>
                <a:cubicBezTo>
                  <a:pt x="456" y="0"/>
                  <a:pt x="528" y="24"/>
                  <a:pt x="624" y="112"/>
                </a:cubicBezTo>
                <a:cubicBezTo>
                  <a:pt x="720" y="200"/>
                  <a:pt x="840" y="400"/>
                  <a:pt x="960" y="544"/>
                </a:cubicBezTo>
                <a:cubicBezTo>
                  <a:pt x="1080" y="688"/>
                  <a:pt x="1224" y="864"/>
                  <a:pt x="1344" y="976"/>
                </a:cubicBezTo>
                <a:cubicBezTo>
                  <a:pt x="1464" y="1088"/>
                  <a:pt x="1624" y="1176"/>
                  <a:pt x="1680" y="121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lIns="82292" tIns="41148" rIns="82292" bIns="41148"/>
          <a:lstStyle/>
          <a:p>
            <a:pPr defTabSz="822960" eaLnBrk="1" hangingPunct="1"/>
            <a:endParaRPr lang="pt-PT" sz="1800">
              <a:solidFill>
                <a:srgbClr val="43412C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Verdana" charset="0"/>
              <a:ea typeface="ＭＳ Ｐゴシック" charset="0"/>
              <a:cs typeface="ＭＳ Ｐゴシック" charset="0"/>
              <a:sym typeface="Hoefler Text" charset="0"/>
            </a:endParaRPr>
          </a:p>
        </p:txBody>
      </p:sp>
      <p:sp>
        <p:nvSpPr>
          <p:cNvPr id="236547" name="Rectangle 3"/>
          <p:cNvSpPr>
            <a:spLocks noGrp="1" noChangeArrowheads="1"/>
          </p:cNvSpPr>
          <p:nvPr>
            <p:ph type="title"/>
          </p:nvPr>
        </p:nvSpPr>
        <p:spPr>
          <a:xfrm>
            <a:off x="404972" y="24130"/>
            <a:ext cx="7772400" cy="1143000"/>
          </a:xfrm>
        </p:spPr>
        <p:txBody>
          <a:bodyPr/>
          <a:lstStyle/>
          <a:p>
            <a:pPr eaLnBrk="1" hangingPunct="1"/>
            <a:r>
              <a:rPr lang="pt-PT" sz="360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…e temos muitas Nuvens!!!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01332" y="1230630"/>
            <a:ext cx="8391147" cy="509397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txBody>
          <a:bodyPr lIns="91436" tIns="45716" rIns="91436" bIns="45716"/>
          <a:lstStyle/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D9D9D9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(Matéria e Energia Escuras! )</a:t>
            </a:r>
          </a:p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Onde </a:t>
            </a:r>
            <a:r>
              <a:rPr lang="pt-PT" sz="2300" dirty="0" err="1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pára</a:t>
            </a:r>
            <a:r>
              <a:rPr lang="pt-PT" sz="23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 a Antimatéria (ou a Assimetria M-</a:t>
            </a:r>
            <a:r>
              <a:rPr lang="pt-PT" sz="2300" dirty="0" err="1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aM</a:t>
            </a:r>
            <a:r>
              <a:rPr lang="pt-PT" sz="23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 ?)</a:t>
            </a:r>
          </a:p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D9D9D9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Porquê 3 famílias ?</a:t>
            </a:r>
          </a:p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Porque é que as massas das partículas elementares são o que são?</a:t>
            </a:r>
          </a:p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D9D9D9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Porque é que os neutrinos são muito mais leves do que os leptões carregados e os quarks?</a:t>
            </a:r>
          </a:p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Será que as 3 (ou 4) forças se unificam a alguma escala?</a:t>
            </a:r>
          </a:p>
          <a:p>
            <a:pPr marL="342883" indent="-342883" defTabSz="822960" eaLnBrk="1" hangingPunct="1">
              <a:lnSpc>
                <a:spcPct val="110000"/>
              </a:lnSpc>
              <a:spcBef>
                <a:spcPts val="1200"/>
              </a:spcBef>
              <a:buFontTx/>
              <a:buChar char="•"/>
            </a:pPr>
            <a:r>
              <a:rPr lang="pt-PT" sz="2300" dirty="0">
                <a:solidFill>
                  <a:srgbClr val="D9D9D9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Será que as partículas são mesmo elementares?</a:t>
            </a:r>
          </a:p>
        </p:txBody>
      </p:sp>
      <p:sp>
        <p:nvSpPr>
          <p:cNvPr id="5" name="Slide Number Placeholder 4"/>
          <p:cNvSpPr txBox="1">
            <a:spLocks/>
          </p:cNvSpPr>
          <p:nvPr/>
        </p:nvSpPr>
        <p:spPr>
          <a:xfrm>
            <a:off x="7213149" y="6324600"/>
            <a:ext cx="1905000" cy="4572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0"/>
              </a:spcAft>
            </a:pPr>
            <a:fld id="{6987002D-27C7-F540-87C0-B237AFBDB42C}" type="slidenum">
              <a:rPr lang="en-GB" smtClean="0">
                <a:solidFill>
                  <a:srgbClr val="FFFFCC"/>
                </a:solidFill>
                <a:latin typeface="Comic Sans MS"/>
              </a:rPr>
              <a:pPr algn="r" fontAlgn="auto">
                <a:spcBef>
                  <a:spcPts val="0"/>
                </a:spcBef>
                <a:spcAft>
                  <a:spcPts val="0"/>
                </a:spcAft>
              </a:pPr>
              <a:t>44</a:t>
            </a:fld>
            <a:r>
              <a:rPr lang="mr-IN" dirty="0">
                <a:solidFill>
                  <a:srgbClr val="FFFFCC"/>
                </a:solidFill>
                <a:latin typeface="Comic Sans MS"/>
              </a:rPr>
              <a:t>/45</a:t>
            </a:r>
            <a:endParaRPr lang="en-GB" dirty="0">
              <a:solidFill>
                <a:srgbClr val="FFFFCC"/>
              </a:solidFill>
              <a:latin typeface="Comic Sans MS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B357EF0-477E-2746-99D3-D374934EA45F}"/>
              </a:ext>
            </a:extLst>
          </p:cNvPr>
          <p:cNvSpPr/>
          <p:nvPr/>
        </p:nvSpPr>
        <p:spPr>
          <a:xfrm>
            <a:off x="467335" y="5877272"/>
            <a:ext cx="8713177" cy="4045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822960" eaLnBrk="1" hangingPunct="1">
              <a:lnSpc>
                <a:spcPct val="110000"/>
              </a:lnSpc>
              <a:spcBef>
                <a:spcPts val="1200"/>
              </a:spcBef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PORQUE </a:t>
            </a:r>
            <a:r>
              <a:rPr lang="en-US" b="1" dirty="0" err="1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É</a:t>
            </a: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 QUE O UNIVERSO </a:t>
            </a:r>
            <a:r>
              <a:rPr lang="en-US" b="1" dirty="0" err="1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É</a:t>
            </a: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  <a:sym typeface="Hoefler Text" charset="0"/>
              </a:rPr>
              <a:t> TÃO SIMPÁTICO PARA A VIDA?!!</a:t>
            </a:r>
          </a:p>
        </p:txBody>
      </p:sp>
    </p:spTree>
    <p:extLst>
      <p:ext uri="{BB962C8B-B14F-4D97-AF65-F5344CB8AC3E}">
        <p14:creationId xmlns:p14="http://schemas.microsoft.com/office/powerpoint/2010/main" val="310917057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7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CDE57B4-A10B-5E40-9E91-EBF5C3EA00FF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45</a:t>
            </a:fld>
            <a:r>
              <a:rPr lang="mr-IN" b="0" dirty="0">
                <a:latin typeface="Arial" panose="020B0604020202020204" pitchFamily="34" charset="0"/>
              </a:rPr>
              <a:t>/45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78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Obrigado pela v/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atenção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5781" name="Picture 4" descr="Quadro_UniversoNov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3728" y="1340768"/>
            <a:ext cx="5085308" cy="3819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782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6 de julho</a:t>
            </a:r>
            <a:b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s-IS" dirty="0">
                <a:latin typeface="Arial" panose="020B0604020202020204" pitchFamily="34" charset="0"/>
                <a:cs typeface="Arial" panose="020B0604020202020204" pitchFamily="34" charset="0"/>
              </a:rPr>
              <a:t>2026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1560" y="5157192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800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Albert Einstein [P.N.1921]:</a:t>
            </a:r>
            <a:r>
              <a:rPr lang="pt-BR" sz="1800" dirty="0">
                <a:solidFill>
                  <a:srgbClr val="737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pt-BR" sz="1800" dirty="0">
                <a:solidFill>
                  <a:schemeClr val="tx1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(Com o conhecimento...) </a:t>
            </a:r>
          </a:p>
          <a:p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pt-BR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podemos olhar para o Universo como se não existissem milagres. </a:t>
            </a:r>
          </a:p>
          <a:p>
            <a:r>
              <a:rPr lang="pt-BR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 também podemos olhar para o Universo como se tudo fosse um milagre</a:t>
            </a:r>
            <a:r>
              <a:rPr lang="pt-BR" sz="1800" i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r>
              <a:rPr lang="pt-BR" sz="1800" i="1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pt-BR" sz="1800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Nebulae-JedGlover_06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3" y="-27384"/>
            <a:ext cx="8362950" cy="1143000"/>
          </a:xfrm>
        </p:spPr>
        <p:txBody>
          <a:bodyPr/>
          <a:lstStyle/>
          <a:p>
            <a:pPr eaLnBrk="1" hangingPunct="1"/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Porque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é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que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o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Universo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é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Escuro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?</a:t>
            </a:r>
          </a:p>
        </p:txBody>
      </p:sp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900118" y="1268760"/>
            <a:ext cx="43423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dirty="0">
                <a:solidFill>
                  <a:srgbClr val="FFFFFF"/>
                </a:solidFill>
              </a:rPr>
              <a:t>O </a:t>
            </a:r>
            <a:r>
              <a:rPr lang="en-US" sz="1800" dirty="0" err="1">
                <a:solidFill>
                  <a:srgbClr val="FFFFFF"/>
                </a:solidFill>
              </a:rPr>
              <a:t>que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são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aquelas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bolinhas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luminosas</a:t>
            </a:r>
            <a:r>
              <a:rPr lang="en-US" sz="1800" dirty="0">
                <a:solidFill>
                  <a:srgbClr val="FFFFFF"/>
                </a:solidFill>
              </a:rPr>
              <a:t>?!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7131496" y="630932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fld id="{B17FA517-F628-3A47-A2C5-9647A55D9AAB}" type="slidenum">
              <a:rPr lang="en-GB" sz="1800" kern="0" smtClean="0">
                <a:solidFill>
                  <a:srgbClr val="F9F1B3"/>
                </a:solidFill>
                <a:latin typeface="Arial"/>
              </a:rPr>
              <a:pPr>
                <a:defRPr/>
              </a:pPr>
              <a:t>46</a:t>
            </a:fld>
            <a:r>
              <a:rPr lang="mr-IN" sz="1800" kern="0" dirty="0">
                <a:solidFill>
                  <a:srgbClr val="F9F1B3"/>
                </a:solidFill>
                <a:latin typeface="Arial"/>
              </a:rPr>
              <a:t>/45</a:t>
            </a:r>
            <a:endParaRPr lang="en-GB" sz="1800" kern="0" dirty="0">
              <a:solidFill>
                <a:srgbClr val="F9F1B3"/>
              </a:solidFill>
              <a:latin typeface="Arial"/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7082464" y="3724354"/>
            <a:ext cx="1553630" cy="461665"/>
          </a:xfrm>
          <a:prstGeom prst="rect">
            <a:avLst/>
          </a:prstGeom>
          <a:solidFill>
            <a:schemeClr val="tx1">
              <a:alpha val="48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r>
              <a:rPr lang="en-US" dirty="0" err="1">
                <a:solidFill>
                  <a:srgbClr val="FFFFFF"/>
                </a:solidFill>
              </a:rPr>
              <a:t>Estrelas</a:t>
            </a:r>
            <a:r>
              <a:rPr lang="en-US" dirty="0">
                <a:solidFill>
                  <a:srgbClr val="FFFFFF"/>
                </a:solidFill>
              </a:rPr>
              <a:t>?!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14F1BA8C-8915-8E47-97D6-66937258734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8" t="2980" b="26532"/>
          <a:stretch/>
        </p:blipFill>
        <p:spPr>
          <a:xfrm flipH="1">
            <a:off x="1331640" y="3870920"/>
            <a:ext cx="186406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56543main_hilight_large">
            <a:extLst>
              <a:ext uri="{FF2B5EF4-FFF2-40B4-BE49-F238E27FC236}">
                <a16:creationId xmlns:a16="http://schemas.microsoft.com/office/drawing/2014/main" id="{82445698-FE2B-164A-A139-F5C563621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 r="8316"/>
          <a:stretch/>
        </p:blipFill>
        <p:spPr bwMode="auto">
          <a:xfrm>
            <a:off x="8662" y="0"/>
            <a:ext cx="9135338" cy="6898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3" y="-27384"/>
            <a:ext cx="8362950" cy="1143000"/>
          </a:xfrm>
        </p:spPr>
        <p:txBody>
          <a:bodyPr/>
          <a:lstStyle/>
          <a:p>
            <a:pPr eaLnBrk="1" hangingPunct="1"/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Porque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é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que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o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Universo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é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Arial" charset="0"/>
              </a:rPr>
              <a:t>Escuro</a:t>
            </a:r>
            <a:r>
              <a:rPr lang="en-US" sz="4000" dirty="0">
                <a:solidFill>
                  <a:schemeClr val="bg1"/>
                </a:solidFill>
                <a:latin typeface="Arial" charset="0"/>
              </a:rPr>
              <a:t>?</a:t>
            </a:r>
          </a:p>
        </p:txBody>
      </p:sp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900118" y="1268760"/>
            <a:ext cx="43423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dirty="0">
                <a:solidFill>
                  <a:srgbClr val="FFFFFF"/>
                </a:solidFill>
              </a:rPr>
              <a:t>O </a:t>
            </a:r>
            <a:r>
              <a:rPr lang="en-US" sz="1800" dirty="0" err="1">
                <a:solidFill>
                  <a:srgbClr val="FFFFFF"/>
                </a:solidFill>
              </a:rPr>
              <a:t>que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são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aquelas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bolinhas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luminosas</a:t>
            </a:r>
            <a:r>
              <a:rPr lang="en-US" sz="1800" dirty="0">
                <a:solidFill>
                  <a:srgbClr val="FFFFFF"/>
                </a:solidFill>
              </a:rPr>
              <a:t>?!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7131496" y="630932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fld id="{B17FA517-F628-3A47-A2C5-9647A55D9AAB}" type="slidenum">
              <a:rPr lang="en-GB" sz="1800" kern="0" smtClean="0">
                <a:solidFill>
                  <a:srgbClr val="F9F1B3"/>
                </a:solidFill>
                <a:latin typeface="Arial"/>
              </a:rPr>
              <a:pPr>
                <a:defRPr/>
              </a:pPr>
              <a:t>47</a:t>
            </a:fld>
            <a:r>
              <a:rPr lang="mr-IN" sz="1800" kern="0" dirty="0">
                <a:solidFill>
                  <a:srgbClr val="F9F1B3"/>
                </a:solidFill>
                <a:latin typeface="Arial"/>
              </a:rPr>
              <a:t>/45</a:t>
            </a:r>
            <a:endParaRPr lang="en-GB" sz="1800" kern="0" dirty="0">
              <a:solidFill>
                <a:srgbClr val="F9F1B3"/>
              </a:solidFill>
              <a:latin typeface="Arial"/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6779974" y="3724353"/>
            <a:ext cx="1724450" cy="830997"/>
          </a:xfrm>
          <a:prstGeom prst="rect">
            <a:avLst/>
          </a:prstGeom>
          <a:solidFill>
            <a:schemeClr val="tx1">
              <a:alpha val="48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r>
              <a:rPr lang="en-US" dirty="0" err="1">
                <a:solidFill>
                  <a:srgbClr val="FFFFFF"/>
                </a:solidFill>
              </a:rPr>
              <a:t>Estrelas</a:t>
            </a:r>
            <a:r>
              <a:rPr lang="en-US" dirty="0">
                <a:solidFill>
                  <a:srgbClr val="FFFFFF"/>
                </a:solidFill>
              </a:rPr>
              <a:t> E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 err="1">
                <a:solidFill>
                  <a:srgbClr val="FFFFFF"/>
                </a:solidFill>
              </a:rPr>
              <a:t>galáxias</a:t>
            </a:r>
            <a:r>
              <a:rPr lang="en-US" dirty="0">
                <a:solidFill>
                  <a:srgbClr val="FFFFFF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5574418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Uma questão de escala...</a:t>
            </a:r>
          </a:p>
        </p:txBody>
      </p:sp>
      <p:sp>
        <p:nvSpPr>
          <p:cNvPr id="39939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pedro abreu – Viagem ao infinito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40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b="0" dirty="0"/>
              <a:t>13</a:t>
            </a:r>
            <a:r>
              <a:rPr lang="mr-IN" b="0" dirty="0"/>
              <a:t>/45</a:t>
            </a:r>
            <a:endParaRPr lang="en-GB" b="0" dirty="0"/>
          </a:p>
        </p:txBody>
      </p:sp>
      <p:sp>
        <p:nvSpPr>
          <p:cNvPr id="39947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/>
              <a:t>6 de julho</a:t>
            </a:r>
            <a:br>
              <a:rPr lang="pt-PT" dirty="0"/>
            </a:br>
            <a:r>
              <a:rPr lang="is-IS" dirty="0"/>
              <a:t>2026</a:t>
            </a:r>
            <a:endParaRPr lang="pt-PT" dirty="0"/>
          </a:p>
        </p:txBody>
      </p:sp>
      <p:pic>
        <p:nvPicPr>
          <p:cNvPr id="14" name="Picture 5" descr="EstadioLuz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9200" y="1447800"/>
            <a:ext cx="6934200" cy="463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Sun 6"/>
          <p:cNvSpPr>
            <a:spLocks noChangeArrowheads="1"/>
          </p:cNvSpPr>
          <p:nvPr/>
        </p:nvSpPr>
        <p:spPr bwMode="auto">
          <a:xfrm>
            <a:off x="4876803" y="3810000"/>
            <a:ext cx="46038" cy="46038"/>
          </a:xfrm>
          <a:prstGeom prst="sun">
            <a:avLst>
              <a:gd name="adj" fmla="val 25000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endParaRPr lang="pt-PT"/>
          </a:p>
        </p:txBody>
      </p:sp>
      <p:sp>
        <p:nvSpPr>
          <p:cNvPr id="19" name="TextBox 7"/>
          <p:cNvSpPr txBox="1">
            <a:spLocks noChangeArrowheads="1"/>
          </p:cNvSpPr>
          <p:nvPr/>
        </p:nvSpPr>
        <p:spPr bwMode="auto">
          <a:xfrm>
            <a:off x="3200400" y="4191291"/>
            <a:ext cx="2528254" cy="1015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9" tIns="45719" rIns="91439" bIns="45719">
            <a:prstTxWarp prst="textNoShape">
              <a:avLst/>
            </a:prstTxWarp>
            <a:spAutoFit/>
          </a:bodyPr>
          <a:lstStyle/>
          <a:p>
            <a:r>
              <a:rPr lang="pt-PT">
                <a:latin typeface="Arial" panose="020B0604020202020204" pitchFamily="34" charset="0"/>
                <a:cs typeface="Arial" panose="020B0604020202020204" pitchFamily="34" charset="0"/>
              </a:rPr>
              <a:t>Núcleo = cabeça de </a:t>
            </a:r>
            <a:br>
              <a:rPr lang="pt-PT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>
                <a:latin typeface="Arial" panose="020B0604020202020204" pitchFamily="34" charset="0"/>
                <a:cs typeface="Arial" panose="020B0604020202020204" pitchFamily="34" charset="0"/>
              </a:rPr>
              <a:t>alfinete no centro </a:t>
            </a:r>
            <a:br>
              <a:rPr lang="pt-PT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>
                <a:latin typeface="Arial" panose="020B0604020202020204" pitchFamily="34" charset="0"/>
                <a:cs typeface="Arial" panose="020B0604020202020204" pitchFamily="34" charset="0"/>
              </a:rPr>
              <a:t>do campo</a:t>
            </a:r>
          </a:p>
        </p:txBody>
      </p:sp>
      <p:cxnSp>
        <p:nvCxnSpPr>
          <p:cNvPr id="20" name="Straight Arrow Connector 9"/>
          <p:cNvCxnSpPr>
            <a:cxnSpLocks noChangeShapeType="1"/>
          </p:cNvCxnSpPr>
          <p:nvPr/>
        </p:nvCxnSpPr>
        <p:spPr bwMode="auto">
          <a:xfrm flipV="1">
            <a:off x="4191000" y="3962400"/>
            <a:ext cx="533400" cy="30480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arrow" w="med" len="med"/>
          </a:ln>
        </p:spPr>
      </p:cxnSp>
      <p:sp>
        <p:nvSpPr>
          <p:cNvPr id="21" name="TextBox 9"/>
          <p:cNvSpPr txBox="1">
            <a:spLocks noChangeArrowheads="1"/>
          </p:cNvSpPr>
          <p:nvPr/>
        </p:nvSpPr>
        <p:spPr bwMode="auto">
          <a:xfrm>
            <a:off x="2743200" y="2535530"/>
            <a:ext cx="4572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algn="ctr"/>
            <a:r>
              <a:rPr lang="pt-PT" sz="5600" b="1">
                <a:latin typeface="Arial" panose="020B0604020202020204" pitchFamily="34" charset="0"/>
                <a:cs typeface="Arial" panose="020B0604020202020204" pitchFamily="34" charset="0"/>
              </a:rPr>
              <a:t>ÁTOMO</a:t>
            </a:r>
          </a:p>
        </p:txBody>
      </p:sp>
      <p:sp>
        <p:nvSpPr>
          <p:cNvPr id="22" name="Freeform 10"/>
          <p:cNvSpPr>
            <a:spLocks noChangeArrowheads="1"/>
          </p:cNvSpPr>
          <p:nvPr/>
        </p:nvSpPr>
        <p:spPr bwMode="auto">
          <a:xfrm>
            <a:off x="1441450" y="3054350"/>
            <a:ext cx="6108700" cy="2667000"/>
          </a:xfrm>
          <a:custGeom>
            <a:avLst/>
            <a:gdLst>
              <a:gd name="T0" fmla="*/ 0 w 6109669"/>
              <a:gd name="T1" fmla="*/ 0 h 2666602"/>
              <a:gd name="T2" fmla="*/ 6109669 w 6109669"/>
              <a:gd name="T3" fmla="*/ 2666602 h 2666602"/>
            </a:gdLst>
            <a:ahLst/>
            <a:cxnLst/>
            <a:rect l="T0" t="T1" r="T2" b="T3"/>
            <a:pathLst>
              <a:path w="6109669" h="2666602">
                <a:moveTo>
                  <a:pt x="1510497" y="34961"/>
                </a:moveTo>
                <a:cubicBezTo>
                  <a:pt x="1449480" y="38775"/>
                  <a:pt x="1388234" y="39889"/>
                  <a:pt x="1327446" y="46403"/>
                </a:cubicBezTo>
                <a:cubicBezTo>
                  <a:pt x="1277640" y="51740"/>
                  <a:pt x="1154840" y="73432"/>
                  <a:pt x="1098631" y="92171"/>
                </a:cubicBezTo>
                <a:cubicBezTo>
                  <a:pt x="1087190" y="95985"/>
                  <a:pt x="1076009" y="100688"/>
                  <a:pt x="1064309" y="103613"/>
                </a:cubicBezTo>
                <a:cubicBezTo>
                  <a:pt x="1042554" y="109052"/>
                  <a:pt x="984838" y="117684"/>
                  <a:pt x="961342" y="126496"/>
                </a:cubicBezTo>
                <a:cubicBezTo>
                  <a:pt x="945373" y="132485"/>
                  <a:pt x="930833" y="141752"/>
                  <a:pt x="915579" y="149380"/>
                </a:cubicBezTo>
                <a:cubicBezTo>
                  <a:pt x="904138" y="160822"/>
                  <a:pt x="894719" y="174730"/>
                  <a:pt x="881257" y="183706"/>
                </a:cubicBezTo>
                <a:cubicBezTo>
                  <a:pt x="871223" y="190396"/>
                  <a:pt x="856748" y="188138"/>
                  <a:pt x="846935" y="195148"/>
                </a:cubicBezTo>
                <a:cubicBezTo>
                  <a:pt x="829380" y="207689"/>
                  <a:pt x="817407" y="226709"/>
                  <a:pt x="801172" y="240916"/>
                </a:cubicBezTo>
                <a:cubicBezTo>
                  <a:pt x="794266" y="246959"/>
                  <a:pt x="735322" y="291007"/>
                  <a:pt x="721087" y="298125"/>
                </a:cubicBezTo>
                <a:cubicBezTo>
                  <a:pt x="710301" y="303519"/>
                  <a:pt x="697551" y="304173"/>
                  <a:pt x="686765" y="309567"/>
                </a:cubicBezTo>
                <a:cubicBezTo>
                  <a:pt x="674466" y="315717"/>
                  <a:pt x="664742" y="326301"/>
                  <a:pt x="652443" y="332451"/>
                </a:cubicBezTo>
                <a:cubicBezTo>
                  <a:pt x="624784" y="346282"/>
                  <a:pt x="601684" y="344337"/>
                  <a:pt x="572358" y="355335"/>
                </a:cubicBezTo>
                <a:cubicBezTo>
                  <a:pt x="556389" y="361324"/>
                  <a:pt x="541403" y="369757"/>
                  <a:pt x="526595" y="378219"/>
                </a:cubicBezTo>
                <a:cubicBezTo>
                  <a:pt x="514657" y="385042"/>
                  <a:pt x="503010" y="392512"/>
                  <a:pt x="492273" y="401102"/>
                </a:cubicBezTo>
                <a:cubicBezTo>
                  <a:pt x="483850" y="407841"/>
                  <a:pt x="478366" y="418002"/>
                  <a:pt x="469391" y="423986"/>
                </a:cubicBezTo>
                <a:cubicBezTo>
                  <a:pt x="455201" y="433447"/>
                  <a:pt x="438252" y="438094"/>
                  <a:pt x="423628" y="446870"/>
                </a:cubicBezTo>
                <a:cubicBezTo>
                  <a:pt x="400047" y="461020"/>
                  <a:pt x="354984" y="492638"/>
                  <a:pt x="354984" y="492638"/>
                </a:cubicBezTo>
                <a:cubicBezTo>
                  <a:pt x="351170" y="504080"/>
                  <a:pt x="351077" y="517546"/>
                  <a:pt x="343543" y="526964"/>
                </a:cubicBezTo>
                <a:cubicBezTo>
                  <a:pt x="319960" y="556446"/>
                  <a:pt x="284398" y="575642"/>
                  <a:pt x="263458" y="607057"/>
                </a:cubicBezTo>
                <a:lnTo>
                  <a:pt x="240577" y="641383"/>
                </a:lnTo>
                <a:cubicBezTo>
                  <a:pt x="214627" y="745191"/>
                  <a:pt x="253921" y="621360"/>
                  <a:pt x="171932" y="744360"/>
                </a:cubicBezTo>
                <a:cubicBezTo>
                  <a:pt x="101513" y="850002"/>
                  <a:pt x="191372" y="720059"/>
                  <a:pt x="126169" y="801570"/>
                </a:cubicBezTo>
                <a:cubicBezTo>
                  <a:pt x="104608" y="828524"/>
                  <a:pt x="96065" y="850342"/>
                  <a:pt x="80407" y="881663"/>
                </a:cubicBezTo>
                <a:cubicBezTo>
                  <a:pt x="48923" y="1070581"/>
                  <a:pt x="85691" y="871969"/>
                  <a:pt x="57525" y="984640"/>
                </a:cubicBezTo>
                <a:cubicBezTo>
                  <a:pt x="46371" y="1029259"/>
                  <a:pt x="41102" y="1076731"/>
                  <a:pt x="34644" y="1121943"/>
                </a:cubicBezTo>
                <a:cubicBezTo>
                  <a:pt x="42271" y="1156269"/>
                  <a:pt x="41801" y="1193469"/>
                  <a:pt x="57525" y="1224921"/>
                </a:cubicBezTo>
                <a:cubicBezTo>
                  <a:pt x="62918" y="1235708"/>
                  <a:pt x="86454" y="1225575"/>
                  <a:pt x="91847" y="1236362"/>
                </a:cubicBezTo>
                <a:cubicBezTo>
                  <a:pt x="98614" y="1249898"/>
                  <a:pt x="61380" y="1299231"/>
                  <a:pt x="57525" y="1305014"/>
                </a:cubicBezTo>
                <a:cubicBezTo>
                  <a:pt x="61372" y="1431968"/>
                  <a:pt x="0" y="1606693"/>
                  <a:pt x="91847" y="1716923"/>
                </a:cubicBezTo>
                <a:cubicBezTo>
                  <a:pt x="102205" y="1729354"/>
                  <a:pt x="112121" y="1743221"/>
                  <a:pt x="126169" y="1751249"/>
                </a:cubicBezTo>
                <a:cubicBezTo>
                  <a:pt x="139821" y="1759051"/>
                  <a:pt x="156678" y="1758877"/>
                  <a:pt x="171932" y="1762691"/>
                </a:cubicBezTo>
                <a:cubicBezTo>
                  <a:pt x="282585" y="1845690"/>
                  <a:pt x="176726" y="1752719"/>
                  <a:pt x="229136" y="1831342"/>
                </a:cubicBezTo>
                <a:cubicBezTo>
                  <a:pt x="238111" y="1844805"/>
                  <a:pt x="253750" y="1852723"/>
                  <a:pt x="263458" y="1865668"/>
                </a:cubicBezTo>
                <a:cubicBezTo>
                  <a:pt x="276800" y="1883460"/>
                  <a:pt x="285445" y="1904374"/>
                  <a:pt x="297780" y="1922878"/>
                </a:cubicBezTo>
                <a:cubicBezTo>
                  <a:pt x="358768" y="2014370"/>
                  <a:pt x="307195" y="1934176"/>
                  <a:pt x="354984" y="1991529"/>
                </a:cubicBezTo>
                <a:cubicBezTo>
                  <a:pt x="367191" y="2006179"/>
                  <a:pt x="377099" y="2022647"/>
                  <a:pt x="389306" y="2037297"/>
                </a:cubicBezTo>
                <a:cubicBezTo>
                  <a:pt x="396211" y="2045584"/>
                  <a:pt x="405283" y="2051894"/>
                  <a:pt x="412188" y="2060181"/>
                </a:cubicBezTo>
                <a:cubicBezTo>
                  <a:pt x="465404" y="2124045"/>
                  <a:pt x="422969" y="2090252"/>
                  <a:pt x="480832" y="2128832"/>
                </a:cubicBezTo>
                <a:cubicBezTo>
                  <a:pt x="488459" y="2140274"/>
                  <a:pt x="495123" y="2152420"/>
                  <a:pt x="503713" y="2163158"/>
                </a:cubicBezTo>
                <a:cubicBezTo>
                  <a:pt x="516548" y="2179204"/>
                  <a:pt x="542820" y="2201169"/>
                  <a:pt x="560917" y="2208926"/>
                </a:cubicBezTo>
                <a:cubicBezTo>
                  <a:pt x="575369" y="2215121"/>
                  <a:pt x="591426" y="2216554"/>
                  <a:pt x="606680" y="2220368"/>
                </a:cubicBezTo>
                <a:cubicBezTo>
                  <a:pt x="621934" y="2231810"/>
                  <a:pt x="636927" y="2243609"/>
                  <a:pt x="652443" y="2254693"/>
                </a:cubicBezTo>
                <a:cubicBezTo>
                  <a:pt x="743206" y="2319530"/>
                  <a:pt x="743903" y="2288954"/>
                  <a:pt x="881257" y="2426322"/>
                </a:cubicBezTo>
                <a:cubicBezTo>
                  <a:pt x="930834" y="2475904"/>
                  <a:pt x="973896" y="2532995"/>
                  <a:pt x="1029987" y="2575067"/>
                </a:cubicBezTo>
                <a:cubicBezTo>
                  <a:pt x="1060496" y="2597951"/>
                  <a:pt x="1085333" y="2631657"/>
                  <a:pt x="1121513" y="2643718"/>
                </a:cubicBezTo>
                <a:lnTo>
                  <a:pt x="1190157" y="2666602"/>
                </a:lnTo>
                <a:lnTo>
                  <a:pt x="2334229" y="2655160"/>
                </a:lnTo>
                <a:cubicBezTo>
                  <a:pt x="2351277" y="2654668"/>
                  <a:pt x="2362955" y="2633063"/>
                  <a:pt x="2379992" y="2632277"/>
                </a:cubicBezTo>
                <a:cubicBezTo>
                  <a:pt x="2612404" y="2621549"/>
                  <a:pt x="2845249" y="2624649"/>
                  <a:pt x="3077877" y="2620835"/>
                </a:cubicBezTo>
                <a:cubicBezTo>
                  <a:pt x="3162280" y="2515320"/>
                  <a:pt x="3112733" y="2556601"/>
                  <a:pt x="3318132" y="2494974"/>
                </a:cubicBezTo>
                <a:cubicBezTo>
                  <a:pt x="3677623" y="2387115"/>
                  <a:pt x="3113961" y="2554950"/>
                  <a:pt x="3604150" y="2414880"/>
                </a:cubicBezTo>
                <a:cubicBezTo>
                  <a:pt x="3811446" y="2355646"/>
                  <a:pt x="3685058" y="2375894"/>
                  <a:pt x="3867287" y="2357671"/>
                </a:cubicBezTo>
                <a:lnTo>
                  <a:pt x="3958813" y="2334787"/>
                </a:lnTo>
                <a:cubicBezTo>
                  <a:pt x="3977760" y="2330414"/>
                  <a:pt x="3997742" y="2329991"/>
                  <a:pt x="4016016" y="2323345"/>
                </a:cubicBezTo>
                <a:cubicBezTo>
                  <a:pt x="4040058" y="2314601"/>
                  <a:pt x="4061779" y="2300461"/>
                  <a:pt x="4084661" y="2289019"/>
                </a:cubicBezTo>
                <a:cubicBezTo>
                  <a:pt x="4136239" y="2211642"/>
                  <a:pt x="4085511" y="2271066"/>
                  <a:pt x="4244831" y="2220368"/>
                </a:cubicBezTo>
                <a:cubicBezTo>
                  <a:pt x="4283971" y="2207913"/>
                  <a:pt x="4320697" y="2188801"/>
                  <a:pt x="4359238" y="2174600"/>
                </a:cubicBezTo>
                <a:cubicBezTo>
                  <a:pt x="4393186" y="2162091"/>
                  <a:pt x="4427495" y="2150484"/>
                  <a:pt x="4462204" y="2140274"/>
                </a:cubicBezTo>
                <a:cubicBezTo>
                  <a:pt x="4568315" y="2109061"/>
                  <a:pt x="4557527" y="2126936"/>
                  <a:pt x="4668138" y="2071623"/>
                </a:cubicBezTo>
                <a:cubicBezTo>
                  <a:pt x="4683392" y="2063995"/>
                  <a:pt x="4700257" y="2058973"/>
                  <a:pt x="4713900" y="2048739"/>
                </a:cubicBezTo>
                <a:cubicBezTo>
                  <a:pt x="4906414" y="1904336"/>
                  <a:pt x="4597439" y="2117782"/>
                  <a:pt x="4793985" y="1934320"/>
                </a:cubicBezTo>
                <a:cubicBezTo>
                  <a:pt x="4834193" y="1896789"/>
                  <a:pt x="4887680" y="1876321"/>
                  <a:pt x="4931274" y="1842784"/>
                </a:cubicBezTo>
                <a:cubicBezTo>
                  <a:pt x="4980851" y="1804644"/>
                  <a:pt x="5029420" y="1765158"/>
                  <a:pt x="5080004" y="1728365"/>
                </a:cubicBezTo>
                <a:cubicBezTo>
                  <a:pt x="5113364" y="1704100"/>
                  <a:pt x="5149404" y="1683692"/>
                  <a:pt x="5182970" y="1659713"/>
                </a:cubicBezTo>
                <a:cubicBezTo>
                  <a:pt x="5229519" y="1626460"/>
                  <a:pt x="5274819" y="1591488"/>
                  <a:pt x="5320259" y="1556736"/>
                </a:cubicBezTo>
                <a:cubicBezTo>
                  <a:pt x="5354170" y="1530801"/>
                  <a:pt x="5384002" y="1508399"/>
                  <a:pt x="5411785" y="1476643"/>
                </a:cubicBezTo>
                <a:cubicBezTo>
                  <a:pt x="5427865" y="1458264"/>
                  <a:pt x="5439821" y="1436229"/>
                  <a:pt x="5457548" y="1419433"/>
                </a:cubicBezTo>
                <a:cubicBezTo>
                  <a:pt x="5512500" y="1367367"/>
                  <a:pt x="5579895" y="1328166"/>
                  <a:pt x="5629158" y="1270688"/>
                </a:cubicBezTo>
                <a:cubicBezTo>
                  <a:pt x="5652040" y="1243990"/>
                  <a:pt x="5672279" y="1214778"/>
                  <a:pt x="5697803" y="1190595"/>
                </a:cubicBezTo>
                <a:cubicBezTo>
                  <a:pt x="5744948" y="1145927"/>
                  <a:pt x="5796857" y="1106570"/>
                  <a:pt x="5846532" y="1064734"/>
                </a:cubicBezTo>
                <a:cubicBezTo>
                  <a:pt x="5869315" y="1045546"/>
                  <a:pt x="5897306" y="1031354"/>
                  <a:pt x="5915177" y="1007524"/>
                </a:cubicBezTo>
                <a:cubicBezTo>
                  <a:pt x="6071888" y="798551"/>
                  <a:pt x="5840405" y="1102736"/>
                  <a:pt x="5983821" y="927431"/>
                </a:cubicBezTo>
                <a:cubicBezTo>
                  <a:pt x="6007970" y="897912"/>
                  <a:pt x="6029584" y="866407"/>
                  <a:pt x="6052465" y="835895"/>
                </a:cubicBezTo>
                <a:cubicBezTo>
                  <a:pt x="6095042" y="779119"/>
                  <a:pt x="6076207" y="806000"/>
                  <a:pt x="6109669" y="755802"/>
                </a:cubicBezTo>
                <a:cubicBezTo>
                  <a:pt x="6105855" y="603243"/>
                  <a:pt x="6108608" y="450378"/>
                  <a:pt x="6098228" y="298125"/>
                </a:cubicBezTo>
                <a:cubicBezTo>
                  <a:pt x="6097068" y="281108"/>
                  <a:pt x="6082274" y="267943"/>
                  <a:pt x="6075347" y="252357"/>
                </a:cubicBezTo>
                <a:cubicBezTo>
                  <a:pt x="6067006" y="233588"/>
                  <a:pt x="6061649" y="213519"/>
                  <a:pt x="6052465" y="195148"/>
                </a:cubicBezTo>
                <a:cubicBezTo>
                  <a:pt x="6046316" y="182848"/>
                  <a:pt x="6035733" y="173122"/>
                  <a:pt x="6029584" y="160822"/>
                </a:cubicBezTo>
                <a:cubicBezTo>
                  <a:pt x="6024191" y="150034"/>
                  <a:pt x="6022894" y="137582"/>
                  <a:pt x="6018143" y="126496"/>
                </a:cubicBezTo>
                <a:cubicBezTo>
                  <a:pt x="6011425" y="110819"/>
                  <a:pt x="6001250" y="96699"/>
                  <a:pt x="5995262" y="80729"/>
                </a:cubicBezTo>
                <a:cubicBezTo>
                  <a:pt x="5989741" y="66005"/>
                  <a:pt x="5995760" y="45196"/>
                  <a:pt x="5983821" y="34961"/>
                </a:cubicBezTo>
                <a:cubicBezTo>
                  <a:pt x="5965509" y="19263"/>
                  <a:pt x="5939259" y="13415"/>
                  <a:pt x="5915177" y="12077"/>
                </a:cubicBezTo>
                <a:cubicBezTo>
                  <a:pt x="5697821" y="0"/>
                  <a:pt x="5777994" y="635"/>
                  <a:pt x="5674921" y="635"/>
                </a:cubicBezTo>
              </a:path>
            </a:pathLst>
          </a:cu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lIns="91439" tIns="45719" rIns="91439" bIns="45719">
            <a:prstTxWarp prst="textNoShape">
              <a:avLst/>
            </a:prstTxWarp>
          </a:bodyPr>
          <a:lstStyle/>
          <a:p>
            <a:pPr defTabSz="912813"/>
            <a:endParaRPr lang="pt-PT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ESTADIODODRAGA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99" y="1143000"/>
            <a:ext cx="7756881" cy="5105400"/>
          </a:xfrm>
          <a:prstGeom prst="rect">
            <a:avLst/>
          </a:prstGeom>
        </p:spPr>
      </p:pic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Uma questão de escala...</a:t>
            </a:r>
          </a:p>
        </p:txBody>
      </p:sp>
      <p:sp>
        <p:nvSpPr>
          <p:cNvPr id="39939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solidFill>
                  <a:srgbClr val="FFFFCC"/>
                </a:solidFill>
              </a:rPr>
              <a:t>pedro abreu – Viagem ao infinito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39940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DCFE569-1892-8148-BC5E-D54CC93B1B4D}" type="slidenum">
              <a:rPr lang="en-US" b="0" smtClean="0">
                <a:solidFill>
                  <a:srgbClr val="FFFFCC"/>
                </a:solidFill>
              </a:rPr>
              <a:t>49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  <p:grpSp>
        <p:nvGrpSpPr>
          <p:cNvPr id="2" name="Grupo 1"/>
          <p:cNvGrpSpPr/>
          <p:nvPr/>
        </p:nvGrpSpPr>
        <p:grpSpPr>
          <a:xfrm>
            <a:off x="1981200" y="4003675"/>
            <a:ext cx="2690817" cy="1127067"/>
            <a:chOff x="1981200" y="4003675"/>
            <a:chExt cx="2690817" cy="1127067"/>
          </a:xfrm>
        </p:grpSpPr>
        <p:sp>
          <p:nvSpPr>
            <p:cNvPr id="39942" name="Sun 6"/>
            <p:cNvSpPr>
              <a:spLocks noChangeArrowheads="1"/>
            </p:cNvSpPr>
            <p:nvPr/>
          </p:nvSpPr>
          <p:spPr bwMode="auto">
            <a:xfrm>
              <a:off x="4625979" y="4003675"/>
              <a:ext cx="46038" cy="46038"/>
            </a:xfrm>
            <a:prstGeom prst="sun">
              <a:avLst>
                <a:gd name="adj" fmla="val 25000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lIns="91439" tIns="45719" rIns="91439" bIns="45719">
              <a:prstTxWarp prst="textNoShape">
                <a:avLst/>
              </a:prstTxWarp>
            </a:bodyPr>
            <a:lstStyle/>
            <a:p>
              <a:endParaRPr lang="pt-PT">
                <a:solidFill>
                  <a:srgbClr val="FFFFCC"/>
                </a:solidFill>
              </a:endParaRPr>
            </a:p>
          </p:txBody>
        </p:sp>
        <p:sp>
          <p:nvSpPr>
            <p:cNvPr id="39943" name="TextBox 7"/>
            <p:cNvSpPr txBox="1">
              <a:spLocks noChangeArrowheads="1"/>
            </p:cNvSpPr>
            <p:nvPr/>
          </p:nvSpPr>
          <p:spPr bwMode="auto">
            <a:xfrm>
              <a:off x="1981200" y="4115081"/>
              <a:ext cx="2470446" cy="101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1439" tIns="45719" rIns="91439" bIns="45719">
              <a:prstTxWarp prst="textNoShape">
                <a:avLst/>
              </a:prstTxWarp>
              <a:spAutoFit/>
            </a:bodyPr>
            <a:lstStyle/>
            <a:p>
              <a:r>
                <a:rPr lang="pt-PT" dirty="0">
                  <a:solidFill>
                    <a:srgbClr val="FFFFCC"/>
                  </a:solidFill>
                </a:rPr>
                <a:t>Núcleo = cabeça de </a:t>
              </a:r>
              <a:br>
                <a:rPr lang="pt-PT" dirty="0">
                  <a:solidFill>
                    <a:srgbClr val="FFFFCC"/>
                  </a:solidFill>
                </a:rPr>
              </a:br>
              <a:r>
                <a:rPr lang="pt-PT" dirty="0">
                  <a:solidFill>
                    <a:srgbClr val="FFFFCC"/>
                  </a:solidFill>
                </a:rPr>
                <a:t>alfinete no centro </a:t>
              </a:r>
              <a:br>
                <a:rPr lang="pt-PT" dirty="0">
                  <a:solidFill>
                    <a:srgbClr val="FFFFCC"/>
                  </a:solidFill>
                </a:rPr>
              </a:br>
              <a:r>
                <a:rPr lang="pt-PT" dirty="0">
                  <a:solidFill>
                    <a:srgbClr val="FFFFCC"/>
                  </a:solidFill>
                </a:rPr>
                <a:t>do campo</a:t>
              </a:r>
            </a:p>
          </p:txBody>
        </p:sp>
        <p:cxnSp>
          <p:nvCxnSpPr>
            <p:cNvPr id="39944" name="Straight Arrow Connector 9"/>
            <p:cNvCxnSpPr>
              <a:cxnSpLocks noChangeShapeType="1"/>
            </p:cNvCxnSpPr>
            <p:nvPr/>
          </p:nvCxnSpPr>
          <p:spPr bwMode="auto">
            <a:xfrm flipV="1">
              <a:off x="3886200" y="4038600"/>
              <a:ext cx="685800" cy="152400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arrow" w="med" len="med"/>
            </a:ln>
          </p:spPr>
        </p:cxnSp>
      </p:grpSp>
      <p:sp>
        <p:nvSpPr>
          <p:cNvPr id="39945" name="TextBox 9"/>
          <p:cNvSpPr txBox="1">
            <a:spLocks noChangeArrowheads="1"/>
          </p:cNvSpPr>
          <p:nvPr/>
        </p:nvSpPr>
        <p:spPr bwMode="auto">
          <a:xfrm>
            <a:off x="2743200" y="2535520"/>
            <a:ext cx="4572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9" tIns="45719" rIns="91439" bIns="45719">
            <a:prstTxWarp prst="textNoShape">
              <a:avLst/>
            </a:prstTxWarp>
            <a:spAutoFit/>
          </a:bodyPr>
          <a:lstStyle/>
          <a:p>
            <a:pPr algn="ctr"/>
            <a:r>
              <a:rPr lang="pt-PT" sz="5600">
                <a:solidFill>
                  <a:srgbClr val="FFFFCC"/>
                </a:solidFill>
              </a:rPr>
              <a:t>ÁTOMO</a:t>
            </a:r>
          </a:p>
        </p:txBody>
      </p:sp>
      <p:sp>
        <p:nvSpPr>
          <p:cNvPr id="39947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pt-BR" dirty="0">
                <a:solidFill>
                  <a:srgbClr val="FFFFCC"/>
                </a:solidFill>
              </a:rPr>
              <a:t>6 de 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sp>
        <p:nvSpPr>
          <p:cNvPr id="15" name="Freeform 14"/>
          <p:cNvSpPr/>
          <p:nvPr/>
        </p:nvSpPr>
        <p:spPr bwMode="auto">
          <a:xfrm>
            <a:off x="762000" y="3225800"/>
            <a:ext cx="2870200" cy="854916"/>
          </a:xfrm>
          <a:custGeom>
            <a:avLst/>
            <a:gdLst>
              <a:gd name="connsiteX0" fmla="*/ 2870200 w 2870200"/>
              <a:gd name="connsiteY0" fmla="*/ 0 h 854916"/>
              <a:gd name="connsiteX1" fmla="*/ 2514600 w 2870200"/>
              <a:gd name="connsiteY1" fmla="*/ 12700 h 854916"/>
              <a:gd name="connsiteX2" fmla="*/ 2336800 w 2870200"/>
              <a:gd name="connsiteY2" fmla="*/ 50800 h 854916"/>
              <a:gd name="connsiteX3" fmla="*/ 2298700 w 2870200"/>
              <a:gd name="connsiteY3" fmla="*/ 63500 h 854916"/>
              <a:gd name="connsiteX4" fmla="*/ 2260600 w 2870200"/>
              <a:gd name="connsiteY4" fmla="*/ 76200 h 854916"/>
              <a:gd name="connsiteX5" fmla="*/ 1943100 w 2870200"/>
              <a:gd name="connsiteY5" fmla="*/ 88900 h 854916"/>
              <a:gd name="connsiteX6" fmla="*/ 1866900 w 2870200"/>
              <a:gd name="connsiteY6" fmla="*/ 101600 h 854916"/>
              <a:gd name="connsiteX7" fmla="*/ 1790700 w 2870200"/>
              <a:gd name="connsiteY7" fmla="*/ 127000 h 854916"/>
              <a:gd name="connsiteX8" fmla="*/ 1701800 w 2870200"/>
              <a:gd name="connsiteY8" fmla="*/ 190500 h 854916"/>
              <a:gd name="connsiteX9" fmla="*/ 1536700 w 2870200"/>
              <a:gd name="connsiteY9" fmla="*/ 215900 h 854916"/>
              <a:gd name="connsiteX10" fmla="*/ 1371600 w 2870200"/>
              <a:gd name="connsiteY10" fmla="*/ 241300 h 854916"/>
              <a:gd name="connsiteX11" fmla="*/ 1270000 w 2870200"/>
              <a:gd name="connsiteY11" fmla="*/ 266700 h 854916"/>
              <a:gd name="connsiteX12" fmla="*/ 1104900 w 2870200"/>
              <a:gd name="connsiteY12" fmla="*/ 317500 h 854916"/>
              <a:gd name="connsiteX13" fmla="*/ 990600 w 2870200"/>
              <a:gd name="connsiteY13" fmla="*/ 330200 h 854916"/>
              <a:gd name="connsiteX14" fmla="*/ 876300 w 2870200"/>
              <a:gd name="connsiteY14" fmla="*/ 355600 h 854916"/>
              <a:gd name="connsiteX15" fmla="*/ 812800 w 2870200"/>
              <a:gd name="connsiteY15" fmla="*/ 368300 h 854916"/>
              <a:gd name="connsiteX16" fmla="*/ 711200 w 2870200"/>
              <a:gd name="connsiteY16" fmla="*/ 419100 h 854916"/>
              <a:gd name="connsiteX17" fmla="*/ 673100 w 2870200"/>
              <a:gd name="connsiteY17" fmla="*/ 444500 h 854916"/>
              <a:gd name="connsiteX18" fmla="*/ 596900 w 2870200"/>
              <a:gd name="connsiteY18" fmla="*/ 469900 h 854916"/>
              <a:gd name="connsiteX19" fmla="*/ 495300 w 2870200"/>
              <a:gd name="connsiteY19" fmla="*/ 520700 h 854916"/>
              <a:gd name="connsiteX20" fmla="*/ 457200 w 2870200"/>
              <a:gd name="connsiteY20" fmla="*/ 533400 h 854916"/>
              <a:gd name="connsiteX21" fmla="*/ 381000 w 2870200"/>
              <a:gd name="connsiteY21" fmla="*/ 584200 h 854916"/>
              <a:gd name="connsiteX22" fmla="*/ 342900 w 2870200"/>
              <a:gd name="connsiteY22" fmla="*/ 609600 h 854916"/>
              <a:gd name="connsiteX23" fmla="*/ 304800 w 2870200"/>
              <a:gd name="connsiteY23" fmla="*/ 622300 h 854916"/>
              <a:gd name="connsiteX24" fmla="*/ 254000 w 2870200"/>
              <a:gd name="connsiteY24" fmla="*/ 635000 h 854916"/>
              <a:gd name="connsiteX25" fmla="*/ 203200 w 2870200"/>
              <a:gd name="connsiteY25" fmla="*/ 660400 h 854916"/>
              <a:gd name="connsiteX26" fmla="*/ 127000 w 2870200"/>
              <a:gd name="connsiteY26" fmla="*/ 711200 h 854916"/>
              <a:gd name="connsiteX27" fmla="*/ 88900 w 2870200"/>
              <a:gd name="connsiteY27" fmla="*/ 749300 h 854916"/>
              <a:gd name="connsiteX28" fmla="*/ 63500 w 2870200"/>
              <a:gd name="connsiteY28" fmla="*/ 787400 h 854916"/>
              <a:gd name="connsiteX29" fmla="*/ 25400 w 2870200"/>
              <a:gd name="connsiteY29" fmla="*/ 812800 h 854916"/>
              <a:gd name="connsiteX30" fmla="*/ 0 w 2870200"/>
              <a:gd name="connsiteY30" fmla="*/ 850900 h 8549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870200" h="854916">
                <a:moveTo>
                  <a:pt x="2870200" y="0"/>
                </a:moveTo>
                <a:lnTo>
                  <a:pt x="2514600" y="12700"/>
                </a:lnTo>
                <a:cubicBezTo>
                  <a:pt x="2418475" y="18040"/>
                  <a:pt x="2420243" y="22986"/>
                  <a:pt x="2336800" y="50800"/>
                </a:cubicBezTo>
                <a:lnTo>
                  <a:pt x="2298700" y="63500"/>
                </a:lnTo>
                <a:cubicBezTo>
                  <a:pt x="2286000" y="67733"/>
                  <a:pt x="2273976" y="75665"/>
                  <a:pt x="2260600" y="76200"/>
                </a:cubicBezTo>
                <a:lnTo>
                  <a:pt x="1943100" y="88900"/>
                </a:lnTo>
                <a:cubicBezTo>
                  <a:pt x="1917700" y="93133"/>
                  <a:pt x="1891882" y="95355"/>
                  <a:pt x="1866900" y="101600"/>
                </a:cubicBezTo>
                <a:cubicBezTo>
                  <a:pt x="1840925" y="108094"/>
                  <a:pt x="1790700" y="127000"/>
                  <a:pt x="1790700" y="127000"/>
                </a:cubicBezTo>
                <a:cubicBezTo>
                  <a:pt x="1784918" y="131337"/>
                  <a:pt x="1716244" y="184310"/>
                  <a:pt x="1701800" y="190500"/>
                </a:cubicBezTo>
                <a:cubicBezTo>
                  <a:pt x="1662826" y="207203"/>
                  <a:pt x="1560695" y="212901"/>
                  <a:pt x="1536700" y="215900"/>
                </a:cubicBezTo>
                <a:cubicBezTo>
                  <a:pt x="1510736" y="219145"/>
                  <a:pt x="1401259" y="234945"/>
                  <a:pt x="1371600" y="241300"/>
                </a:cubicBezTo>
                <a:cubicBezTo>
                  <a:pt x="1337466" y="248614"/>
                  <a:pt x="1303118" y="255661"/>
                  <a:pt x="1270000" y="266700"/>
                </a:cubicBezTo>
                <a:cubicBezTo>
                  <a:pt x="1249784" y="273439"/>
                  <a:pt x="1146575" y="311088"/>
                  <a:pt x="1104900" y="317500"/>
                </a:cubicBezTo>
                <a:cubicBezTo>
                  <a:pt x="1067011" y="323329"/>
                  <a:pt x="1028549" y="324779"/>
                  <a:pt x="990600" y="330200"/>
                </a:cubicBezTo>
                <a:cubicBezTo>
                  <a:pt x="936975" y="337861"/>
                  <a:pt x="926217" y="344507"/>
                  <a:pt x="876300" y="355600"/>
                </a:cubicBezTo>
                <a:cubicBezTo>
                  <a:pt x="855228" y="360283"/>
                  <a:pt x="833967" y="364067"/>
                  <a:pt x="812800" y="368300"/>
                </a:cubicBezTo>
                <a:cubicBezTo>
                  <a:pt x="724529" y="427147"/>
                  <a:pt x="835475" y="356963"/>
                  <a:pt x="711200" y="419100"/>
                </a:cubicBezTo>
                <a:cubicBezTo>
                  <a:pt x="697548" y="425926"/>
                  <a:pt x="687048" y="438301"/>
                  <a:pt x="673100" y="444500"/>
                </a:cubicBezTo>
                <a:cubicBezTo>
                  <a:pt x="648634" y="455374"/>
                  <a:pt x="620847" y="457926"/>
                  <a:pt x="596900" y="469900"/>
                </a:cubicBezTo>
                <a:cubicBezTo>
                  <a:pt x="563033" y="486833"/>
                  <a:pt x="531221" y="508726"/>
                  <a:pt x="495300" y="520700"/>
                </a:cubicBezTo>
                <a:cubicBezTo>
                  <a:pt x="482600" y="524933"/>
                  <a:pt x="468902" y="526899"/>
                  <a:pt x="457200" y="533400"/>
                </a:cubicBezTo>
                <a:cubicBezTo>
                  <a:pt x="430515" y="548225"/>
                  <a:pt x="406400" y="567267"/>
                  <a:pt x="381000" y="584200"/>
                </a:cubicBezTo>
                <a:cubicBezTo>
                  <a:pt x="368300" y="592667"/>
                  <a:pt x="357380" y="604773"/>
                  <a:pt x="342900" y="609600"/>
                </a:cubicBezTo>
                <a:cubicBezTo>
                  <a:pt x="330200" y="613833"/>
                  <a:pt x="317672" y="618622"/>
                  <a:pt x="304800" y="622300"/>
                </a:cubicBezTo>
                <a:cubicBezTo>
                  <a:pt x="288017" y="627095"/>
                  <a:pt x="270343" y="628871"/>
                  <a:pt x="254000" y="635000"/>
                </a:cubicBezTo>
                <a:cubicBezTo>
                  <a:pt x="236273" y="641647"/>
                  <a:pt x="219434" y="650660"/>
                  <a:pt x="203200" y="660400"/>
                </a:cubicBezTo>
                <a:cubicBezTo>
                  <a:pt x="177023" y="676106"/>
                  <a:pt x="148586" y="689614"/>
                  <a:pt x="127000" y="711200"/>
                </a:cubicBezTo>
                <a:cubicBezTo>
                  <a:pt x="114300" y="723900"/>
                  <a:pt x="100398" y="735502"/>
                  <a:pt x="88900" y="749300"/>
                </a:cubicBezTo>
                <a:cubicBezTo>
                  <a:pt x="79129" y="761026"/>
                  <a:pt x="74293" y="776607"/>
                  <a:pt x="63500" y="787400"/>
                </a:cubicBezTo>
                <a:cubicBezTo>
                  <a:pt x="52707" y="798193"/>
                  <a:pt x="38100" y="804333"/>
                  <a:pt x="25400" y="812800"/>
                </a:cubicBezTo>
                <a:cubicBezTo>
                  <a:pt x="11361" y="854916"/>
                  <a:pt x="26087" y="850900"/>
                  <a:pt x="0" y="850900"/>
                </a:cubicBezTo>
              </a:path>
            </a:pathLst>
          </a:cu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PT">
              <a:solidFill>
                <a:srgbClr val="FFFFCC"/>
              </a:solidFill>
            </a:endParaRPr>
          </a:p>
        </p:txBody>
      </p:sp>
      <p:sp>
        <p:nvSpPr>
          <p:cNvPr id="16" name="Freeform 15"/>
          <p:cNvSpPr/>
          <p:nvPr/>
        </p:nvSpPr>
        <p:spPr bwMode="auto">
          <a:xfrm rot="11636578">
            <a:off x="877975" y="4626656"/>
            <a:ext cx="7543392" cy="1860585"/>
          </a:xfrm>
          <a:custGeom>
            <a:avLst/>
            <a:gdLst>
              <a:gd name="connsiteX0" fmla="*/ 2870200 w 2870200"/>
              <a:gd name="connsiteY0" fmla="*/ 0 h 854916"/>
              <a:gd name="connsiteX1" fmla="*/ 2514600 w 2870200"/>
              <a:gd name="connsiteY1" fmla="*/ 12700 h 854916"/>
              <a:gd name="connsiteX2" fmla="*/ 2336800 w 2870200"/>
              <a:gd name="connsiteY2" fmla="*/ 50800 h 854916"/>
              <a:gd name="connsiteX3" fmla="*/ 2298700 w 2870200"/>
              <a:gd name="connsiteY3" fmla="*/ 63500 h 854916"/>
              <a:gd name="connsiteX4" fmla="*/ 2260600 w 2870200"/>
              <a:gd name="connsiteY4" fmla="*/ 76200 h 854916"/>
              <a:gd name="connsiteX5" fmla="*/ 1943100 w 2870200"/>
              <a:gd name="connsiteY5" fmla="*/ 88900 h 854916"/>
              <a:gd name="connsiteX6" fmla="*/ 1866900 w 2870200"/>
              <a:gd name="connsiteY6" fmla="*/ 101600 h 854916"/>
              <a:gd name="connsiteX7" fmla="*/ 1790700 w 2870200"/>
              <a:gd name="connsiteY7" fmla="*/ 127000 h 854916"/>
              <a:gd name="connsiteX8" fmla="*/ 1701800 w 2870200"/>
              <a:gd name="connsiteY8" fmla="*/ 190500 h 854916"/>
              <a:gd name="connsiteX9" fmla="*/ 1536700 w 2870200"/>
              <a:gd name="connsiteY9" fmla="*/ 215900 h 854916"/>
              <a:gd name="connsiteX10" fmla="*/ 1371600 w 2870200"/>
              <a:gd name="connsiteY10" fmla="*/ 241300 h 854916"/>
              <a:gd name="connsiteX11" fmla="*/ 1270000 w 2870200"/>
              <a:gd name="connsiteY11" fmla="*/ 266700 h 854916"/>
              <a:gd name="connsiteX12" fmla="*/ 1104900 w 2870200"/>
              <a:gd name="connsiteY12" fmla="*/ 317500 h 854916"/>
              <a:gd name="connsiteX13" fmla="*/ 990600 w 2870200"/>
              <a:gd name="connsiteY13" fmla="*/ 330200 h 854916"/>
              <a:gd name="connsiteX14" fmla="*/ 876300 w 2870200"/>
              <a:gd name="connsiteY14" fmla="*/ 355600 h 854916"/>
              <a:gd name="connsiteX15" fmla="*/ 812800 w 2870200"/>
              <a:gd name="connsiteY15" fmla="*/ 368300 h 854916"/>
              <a:gd name="connsiteX16" fmla="*/ 711200 w 2870200"/>
              <a:gd name="connsiteY16" fmla="*/ 419100 h 854916"/>
              <a:gd name="connsiteX17" fmla="*/ 673100 w 2870200"/>
              <a:gd name="connsiteY17" fmla="*/ 444500 h 854916"/>
              <a:gd name="connsiteX18" fmla="*/ 596900 w 2870200"/>
              <a:gd name="connsiteY18" fmla="*/ 469900 h 854916"/>
              <a:gd name="connsiteX19" fmla="*/ 495300 w 2870200"/>
              <a:gd name="connsiteY19" fmla="*/ 520700 h 854916"/>
              <a:gd name="connsiteX20" fmla="*/ 457200 w 2870200"/>
              <a:gd name="connsiteY20" fmla="*/ 533400 h 854916"/>
              <a:gd name="connsiteX21" fmla="*/ 381000 w 2870200"/>
              <a:gd name="connsiteY21" fmla="*/ 584200 h 854916"/>
              <a:gd name="connsiteX22" fmla="*/ 342900 w 2870200"/>
              <a:gd name="connsiteY22" fmla="*/ 609600 h 854916"/>
              <a:gd name="connsiteX23" fmla="*/ 304800 w 2870200"/>
              <a:gd name="connsiteY23" fmla="*/ 622300 h 854916"/>
              <a:gd name="connsiteX24" fmla="*/ 254000 w 2870200"/>
              <a:gd name="connsiteY24" fmla="*/ 635000 h 854916"/>
              <a:gd name="connsiteX25" fmla="*/ 203200 w 2870200"/>
              <a:gd name="connsiteY25" fmla="*/ 660400 h 854916"/>
              <a:gd name="connsiteX26" fmla="*/ 127000 w 2870200"/>
              <a:gd name="connsiteY26" fmla="*/ 711200 h 854916"/>
              <a:gd name="connsiteX27" fmla="*/ 88900 w 2870200"/>
              <a:gd name="connsiteY27" fmla="*/ 749300 h 854916"/>
              <a:gd name="connsiteX28" fmla="*/ 63500 w 2870200"/>
              <a:gd name="connsiteY28" fmla="*/ 787400 h 854916"/>
              <a:gd name="connsiteX29" fmla="*/ 25400 w 2870200"/>
              <a:gd name="connsiteY29" fmla="*/ 812800 h 854916"/>
              <a:gd name="connsiteX30" fmla="*/ 0 w 2870200"/>
              <a:gd name="connsiteY30" fmla="*/ 850900 h 8549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870200" h="854916">
                <a:moveTo>
                  <a:pt x="2870200" y="0"/>
                </a:moveTo>
                <a:lnTo>
                  <a:pt x="2514600" y="12700"/>
                </a:lnTo>
                <a:cubicBezTo>
                  <a:pt x="2418475" y="18040"/>
                  <a:pt x="2420243" y="22986"/>
                  <a:pt x="2336800" y="50800"/>
                </a:cubicBezTo>
                <a:lnTo>
                  <a:pt x="2298700" y="63500"/>
                </a:lnTo>
                <a:cubicBezTo>
                  <a:pt x="2286000" y="67733"/>
                  <a:pt x="2273976" y="75665"/>
                  <a:pt x="2260600" y="76200"/>
                </a:cubicBezTo>
                <a:lnTo>
                  <a:pt x="1943100" y="88900"/>
                </a:lnTo>
                <a:cubicBezTo>
                  <a:pt x="1917700" y="93133"/>
                  <a:pt x="1891882" y="95355"/>
                  <a:pt x="1866900" y="101600"/>
                </a:cubicBezTo>
                <a:cubicBezTo>
                  <a:pt x="1840925" y="108094"/>
                  <a:pt x="1790700" y="127000"/>
                  <a:pt x="1790700" y="127000"/>
                </a:cubicBezTo>
                <a:cubicBezTo>
                  <a:pt x="1784918" y="131337"/>
                  <a:pt x="1716244" y="184310"/>
                  <a:pt x="1701800" y="190500"/>
                </a:cubicBezTo>
                <a:cubicBezTo>
                  <a:pt x="1662826" y="207203"/>
                  <a:pt x="1560695" y="212901"/>
                  <a:pt x="1536700" y="215900"/>
                </a:cubicBezTo>
                <a:cubicBezTo>
                  <a:pt x="1510736" y="219145"/>
                  <a:pt x="1401259" y="234945"/>
                  <a:pt x="1371600" y="241300"/>
                </a:cubicBezTo>
                <a:cubicBezTo>
                  <a:pt x="1337466" y="248614"/>
                  <a:pt x="1303118" y="255661"/>
                  <a:pt x="1270000" y="266700"/>
                </a:cubicBezTo>
                <a:cubicBezTo>
                  <a:pt x="1249784" y="273439"/>
                  <a:pt x="1146575" y="311088"/>
                  <a:pt x="1104900" y="317500"/>
                </a:cubicBezTo>
                <a:cubicBezTo>
                  <a:pt x="1067011" y="323329"/>
                  <a:pt x="1028549" y="324779"/>
                  <a:pt x="990600" y="330200"/>
                </a:cubicBezTo>
                <a:cubicBezTo>
                  <a:pt x="936975" y="337861"/>
                  <a:pt x="926217" y="344507"/>
                  <a:pt x="876300" y="355600"/>
                </a:cubicBezTo>
                <a:cubicBezTo>
                  <a:pt x="855228" y="360283"/>
                  <a:pt x="833967" y="364067"/>
                  <a:pt x="812800" y="368300"/>
                </a:cubicBezTo>
                <a:cubicBezTo>
                  <a:pt x="724529" y="427147"/>
                  <a:pt x="835475" y="356963"/>
                  <a:pt x="711200" y="419100"/>
                </a:cubicBezTo>
                <a:cubicBezTo>
                  <a:pt x="697548" y="425926"/>
                  <a:pt x="687048" y="438301"/>
                  <a:pt x="673100" y="444500"/>
                </a:cubicBezTo>
                <a:cubicBezTo>
                  <a:pt x="648634" y="455374"/>
                  <a:pt x="620847" y="457926"/>
                  <a:pt x="596900" y="469900"/>
                </a:cubicBezTo>
                <a:cubicBezTo>
                  <a:pt x="563033" y="486833"/>
                  <a:pt x="531221" y="508726"/>
                  <a:pt x="495300" y="520700"/>
                </a:cubicBezTo>
                <a:cubicBezTo>
                  <a:pt x="482600" y="524933"/>
                  <a:pt x="468902" y="526899"/>
                  <a:pt x="457200" y="533400"/>
                </a:cubicBezTo>
                <a:cubicBezTo>
                  <a:pt x="430515" y="548225"/>
                  <a:pt x="406400" y="567267"/>
                  <a:pt x="381000" y="584200"/>
                </a:cubicBezTo>
                <a:cubicBezTo>
                  <a:pt x="368300" y="592667"/>
                  <a:pt x="357380" y="604773"/>
                  <a:pt x="342900" y="609600"/>
                </a:cubicBezTo>
                <a:cubicBezTo>
                  <a:pt x="330200" y="613833"/>
                  <a:pt x="317672" y="618622"/>
                  <a:pt x="304800" y="622300"/>
                </a:cubicBezTo>
                <a:cubicBezTo>
                  <a:pt x="288017" y="627095"/>
                  <a:pt x="270343" y="628871"/>
                  <a:pt x="254000" y="635000"/>
                </a:cubicBezTo>
                <a:cubicBezTo>
                  <a:pt x="236273" y="641647"/>
                  <a:pt x="219434" y="650660"/>
                  <a:pt x="203200" y="660400"/>
                </a:cubicBezTo>
                <a:cubicBezTo>
                  <a:pt x="177023" y="676106"/>
                  <a:pt x="148586" y="689614"/>
                  <a:pt x="127000" y="711200"/>
                </a:cubicBezTo>
                <a:cubicBezTo>
                  <a:pt x="114300" y="723900"/>
                  <a:pt x="100398" y="735502"/>
                  <a:pt x="88900" y="749300"/>
                </a:cubicBezTo>
                <a:cubicBezTo>
                  <a:pt x="79129" y="761026"/>
                  <a:pt x="74293" y="776607"/>
                  <a:pt x="63500" y="787400"/>
                </a:cubicBezTo>
                <a:cubicBezTo>
                  <a:pt x="52707" y="798193"/>
                  <a:pt x="38100" y="804333"/>
                  <a:pt x="25400" y="812800"/>
                </a:cubicBezTo>
                <a:cubicBezTo>
                  <a:pt x="11361" y="854916"/>
                  <a:pt x="26087" y="850900"/>
                  <a:pt x="0" y="850900"/>
                </a:cubicBezTo>
              </a:path>
            </a:pathLst>
          </a:cu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PT">
              <a:solidFill>
                <a:srgbClr val="FFFFCC"/>
              </a:solidFill>
            </a:endParaRPr>
          </a:p>
        </p:txBody>
      </p:sp>
      <p:sp>
        <p:nvSpPr>
          <p:cNvPr id="17" name="Freeform 16"/>
          <p:cNvSpPr/>
          <p:nvPr/>
        </p:nvSpPr>
        <p:spPr bwMode="auto">
          <a:xfrm rot="2481292">
            <a:off x="6357942" y="3333144"/>
            <a:ext cx="2205092" cy="630240"/>
          </a:xfrm>
          <a:custGeom>
            <a:avLst/>
            <a:gdLst>
              <a:gd name="connsiteX0" fmla="*/ 2870200 w 2870200"/>
              <a:gd name="connsiteY0" fmla="*/ 0 h 854916"/>
              <a:gd name="connsiteX1" fmla="*/ 2514600 w 2870200"/>
              <a:gd name="connsiteY1" fmla="*/ 12700 h 854916"/>
              <a:gd name="connsiteX2" fmla="*/ 2336800 w 2870200"/>
              <a:gd name="connsiteY2" fmla="*/ 50800 h 854916"/>
              <a:gd name="connsiteX3" fmla="*/ 2298700 w 2870200"/>
              <a:gd name="connsiteY3" fmla="*/ 63500 h 854916"/>
              <a:gd name="connsiteX4" fmla="*/ 2260600 w 2870200"/>
              <a:gd name="connsiteY4" fmla="*/ 76200 h 854916"/>
              <a:gd name="connsiteX5" fmla="*/ 1943100 w 2870200"/>
              <a:gd name="connsiteY5" fmla="*/ 88900 h 854916"/>
              <a:gd name="connsiteX6" fmla="*/ 1866900 w 2870200"/>
              <a:gd name="connsiteY6" fmla="*/ 101600 h 854916"/>
              <a:gd name="connsiteX7" fmla="*/ 1790700 w 2870200"/>
              <a:gd name="connsiteY7" fmla="*/ 127000 h 854916"/>
              <a:gd name="connsiteX8" fmla="*/ 1701800 w 2870200"/>
              <a:gd name="connsiteY8" fmla="*/ 190500 h 854916"/>
              <a:gd name="connsiteX9" fmla="*/ 1536700 w 2870200"/>
              <a:gd name="connsiteY9" fmla="*/ 215900 h 854916"/>
              <a:gd name="connsiteX10" fmla="*/ 1371600 w 2870200"/>
              <a:gd name="connsiteY10" fmla="*/ 241300 h 854916"/>
              <a:gd name="connsiteX11" fmla="*/ 1270000 w 2870200"/>
              <a:gd name="connsiteY11" fmla="*/ 266700 h 854916"/>
              <a:gd name="connsiteX12" fmla="*/ 1104900 w 2870200"/>
              <a:gd name="connsiteY12" fmla="*/ 317500 h 854916"/>
              <a:gd name="connsiteX13" fmla="*/ 990600 w 2870200"/>
              <a:gd name="connsiteY13" fmla="*/ 330200 h 854916"/>
              <a:gd name="connsiteX14" fmla="*/ 876300 w 2870200"/>
              <a:gd name="connsiteY14" fmla="*/ 355600 h 854916"/>
              <a:gd name="connsiteX15" fmla="*/ 812800 w 2870200"/>
              <a:gd name="connsiteY15" fmla="*/ 368300 h 854916"/>
              <a:gd name="connsiteX16" fmla="*/ 711200 w 2870200"/>
              <a:gd name="connsiteY16" fmla="*/ 419100 h 854916"/>
              <a:gd name="connsiteX17" fmla="*/ 673100 w 2870200"/>
              <a:gd name="connsiteY17" fmla="*/ 444500 h 854916"/>
              <a:gd name="connsiteX18" fmla="*/ 596900 w 2870200"/>
              <a:gd name="connsiteY18" fmla="*/ 469900 h 854916"/>
              <a:gd name="connsiteX19" fmla="*/ 495300 w 2870200"/>
              <a:gd name="connsiteY19" fmla="*/ 520700 h 854916"/>
              <a:gd name="connsiteX20" fmla="*/ 457200 w 2870200"/>
              <a:gd name="connsiteY20" fmla="*/ 533400 h 854916"/>
              <a:gd name="connsiteX21" fmla="*/ 381000 w 2870200"/>
              <a:gd name="connsiteY21" fmla="*/ 584200 h 854916"/>
              <a:gd name="connsiteX22" fmla="*/ 342900 w 2870200"/>
              <a:gd name="connsiteY22" fmla="*/ 609600 h 854916"/>
              <a:gd name="connsiteX23" fmla="*/ 304800 w 2870200"/>
              <a:gd name="connsiteY23" fmla="*/ 622300 h 854916"/>
              <a:gd name="connsiteX24" fmla="*/ 254000 w 2870200"/>
              <a:gd name="connsiteY24" fmla="*/ 635000 h 854916"/>
              <a:gd name="connsiteX25" fmla="*/ 203200 w 2870200"/>
              <a:gd name="connsiteY25" fmla="*/ 660400 h 854916"/>
              <a:gd name="connsiteX26" fmla="*/ 127000 w 2870200"/>
              <a:gd name="connsiteY26" fmla="*/ 711200 h 854916"/>
              <a:gd name="connsiteX27" fmla="*/ 88900 w 2870200"/>
              <a:gd name="connsiteY27" fmla="*/ 749300 h 854916"/>
              <a:gd name="connsiteX28" fmla="*/ 63500 w 2870200"/>
              <a:gd name="connsiteY28" fmla="*/ 787400 h 854916"/>
              <a:gd name="connsiteX29" fmla="*/ 25400 w 2870200"/>
              <a:gd name="connsiteY29" fmla="*/ 812800 h 854916"/>
              <a:gd name="connsiteX30" fmla="*/ 0 w 2870200"/>
              <a:gd name="connsiteY30" fmla="*/ 850900 h 8549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870200" h="854916">
                <a:moveTo>
                  <a:pt x="2870200" y="0"/>
                </a:moveTo>
                <a:lnTo>
                  <a:pt x="2514600" y="12700"/>
                </a:lnTo>
                <a:cubicBezTo>
                  <a:pt x="2418475" y="18040"/>
                  <a:pt x="2420243" y="22986"/>
                  <a:pt x="2336800" y="50800"/>
                </a:cubicBezTo>
                <a:lnTo>
                  <a:pt x="2298700" y="63500"/>
                </a:lnTo>
                <a:cubicBezTo>
                  <a:pt x="2286000" y="67733"/>
                  <a:pt x="2273976" y="75665"/>
                  <a:pt x="2260600" y="76200"/>
                </a:cubicBezTo>
                <a:lnTo>
                  <a:pt x="1943100" y="88900"/>
                </a:lnTo>
                <a:cubicBezTo>
                  <a:pt x="1917700" y="93133"/>
                  <a:pt x="1891882" y="95355"/>
                  <a:pt x="1866900" y="101600"/>
                </a:cubicBezTo>
                <a:cubicBezTo>
                  <a:pt x="1840925" y="108094"/>
                  <a:pt x="1790700" y="127000"/>
                  <a:pt x="1790700" y="127000"/>
                </a:cubicBezTo>
                <a:cubicBezTo>
                  <a:pt x="1784918" y="131337"/>
                  <a:pt x="1716244" y="184310"/>
                  <a:pt x="1701800" y="190500"/>
                </a:cubicBezTo>
                <a:cubicBezTo>
                  <a:pt x="1662826" y="207203"/>
                  <a:pt x="1560695" y="212901"/>
                  <a:pt x="1536700" y="215900"/>
                </a:cubicBezTo>
                <a:cubicBezTo>
                  <a:pt x="1510736" y="219145"/>
                  <a:pt x="1401259" y="234945"/>
                  <a:pt x="1371600" y="241300"/>
                </a:cubicBezTo>
                <a:cubicBezTo>
                  <a:pt x="1337466" y="248614"/>
                  <a:pt x="1303118" y="255661"/>
                  <a:pt x="1270000" y="266700"/>
                </a:cubicBezTo>
                <a:cubicBezTo>
                  <a:pt x="1249784" y="273439"/>
                  <a:pt x="1146575" y="311088"/>
                  <a:pt x="1104900" y="317500"/>
                </a:cubicBezTo>
                <a:cubicBezTo>
                  <a:pt x="1067011" y="323329"/>
                  <a:pt x="1028549" y="324779"/>
                  <a:pt x="990600" y="330200"/>
                </a:cubicBezTo>
                <a:cubicBezTo>
                  <a:pt x="936975" y="337861"/>
                  <a:pt x="926217" y="344507"/>
                  <a:pt x="876300" y="355600"/>
                </a:cubicBezTo>
                <a:cubicBezTo>
                  <a:pt x="855228" y="360283"/>
                  <a:pt x="833967" y="364067"/>
                  <a:pt x="812800" y="368300"/>
                </a:cubicBezTo>
                <a:cubicBezTo>
                  <a:pt x="724529" y="427147"/>
                  <a:pt x="835475" y="356963"/>
                  <a:pt x="711200" y="419100"/>
                </a:cubicBezTo>
                <a:cubicBezTo>
                  <a:pt x="697548" y="425926"/>
                  <a:pt x="687048" y="438301"/>
                  <a:pt x="673100" y="444500"/>
                </a:cubicBezTo>
                <a:cubicBezTo>
                  <a:pt x="648634" y="455374"/>
                  <a:pt x="620847" y="457926"/>
                  <a:pt x="596900" y="469900"/>
                </a:cubicBezTo>
                <a:cubicBezTo>
                  <a:pt x="563033" y="486833"/>
                  <a:pt x="531221" y="508726"/>
                  <a:pt x="495300" y="520700"/>
                </a:cubicBezTo>
                <a:cubicBezTo>
                  <a:pt x="482600" y="524933"/>
                  <a:pt x="468902" y="526899"/>
                  <a:pt x="457200" y="533400"/>
                </a:cubicBezTo>
                <a:cubicBezTo>
                  <a:pt x="430515" y="548225"/>
                  <a:pt x="406400" y="567267"/>
                  <a:pt x="381000" y="584200"/>
                </a:cubicBezTo>
                <a:cubicBezTo>
                  <a:pt x="368300" y="592667"/>
                  <a:pt x="357380" y="604773"/>
                  <a:pt x="342900" y="609600"/>
                </a:cubicBezTo>
                <a:cubicBezTo>
                  <a:pt x="330200" y="613833"/>
                  <a:pt x="317672" y="618622"/>
                  <a:pt x="304800" y="622300"/>
                </a:cubicBezTo>
                <a:cubicBezTo>
                  <a:pt x="288017" y="627095"/>
                  <a:pt x="270343" y="628871"/>
                  <a:pt x="254000" y="635000"/>
                </a:cubicBezTo>
                <a:cubicBezTo>
                  <a:pt x="236273" y="641647"/>
                  <a:pt x="219434" y="650660"/>
                  <a:pt x="203200" y="660400"/>
                </a:cubicBezTo>
                <a:cubicBezTo>
                  <a:pt x="177023" y="676106"/>
                  <a:pt x="148586" y="689614"/>
                  <a:pt x="127000" y="711200"/>
                </a:cubicBezTo>
                <a:cubicBezTo>
                  <a:pt x="114300" y="723900"/>
                  <a:pt x="100398" y="735502"/>
                  <a:pt x="88900" y="749300"/>
                </a:cubicBezTo>
                <a:cubicBezTo>
                  <a:pt x="79129" y="761026"/>
                  <a:pt x="74293" y="776607"/>
                  <a:pt x="63500" y="787400"/>
                </a:cubicBezTo>
                <a:cubicBezTo>
                  <a:pt x="52707" y="798193"/>
                  <a:pt x="38100" y="804333"/>
                  <a:pt x="25400" y="812800"/>
                </a:cubicBezTo>
                <a:cubicBezTo>
                  <a:pt x="11361" y="854916"/>
                  <a:pt x="26087" y="850900"/>
                  <a:pt x="0" y="850900"/>
                </a:cubicBezTo>
              </a:path>
            </a:pathLst>
          </a:cu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PT">
              <a:solidFill>
                <a:srgbClr val="FFFF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History of Our Universe</a:t>
            </a:r>
          </a:p>
        </p:txBody>
      </p:sp>
      <p:pic>
        <p:nvPicPr>
          <p:cNvPr id="145411" name="Picture 3" descr="JDD_HistoryU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" t="4544" r="4634" b="2438"/>
          <a:stretch/>
        </p:blipFill>
        <p:spPr bwMode="auto">
          <a:xfrm>
            <a:off x="0" y="289047"/>
            <a:ext cx="9144000" cy="6330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5412" name="Text Box 4"/>
          <p:cNvSpPr txBox="1">
            <a:spLocks noChangeArrowheads="1"/>
          </p:cNvSpPr>
          <p:nvPr/>
        </p:nvSpPr>
        <p:spPr bwMode="auto">
          <a:xfrm rot="20393580">
            <a:off x="2162105" y="1273297"/>
            <a:ext cx="729903" cy="24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1108" dirty="0">
                <a:solidFill>
                  <a:srgbClr val="3366CC"/>
                </a:solidFill>
                <a:latin typeface="Arial" charset="0"/>
                <a:sym typeface="Hoefler Text" charset="0"/>
              </a:rPr>
              <a:t>Extreme</a:t>
            </a:r>
          </a:p>
        </p:txBody>
      </p:sp>
      <p:sp>
        <p:nvSpPr>
          <p:cNvPr id="145413" name="Line 5"/>
          <p:cNvSpPr>
            <a:spLocks noChangeShapeType="1"/>
          </p:cNvSpPr>
          <p:nvPr/>
        </p:nvSpPr>
        <p:spPr bwMode="auto">
          <a:xfrm flipV="1">
            <a:off x="3599025" y="948504"/>
            <a:ext cx="257175" cy="88363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5965" tIns="37983" rIns="75965" bIns="37983"/>
          <a:lstStyle/>
          <a:p>
            <a:pPr defTabSz="759674"/>
            <a:endParaRPr lang="pt-BR" sz="1846">
              <a:solidFill>
                <a:srgbClr val="43412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charset="0"/>
              <a:ea typeface="ＭＳ Ｐゴシック" charset="0"/>
              <a:sym typeface="Hoefler Text" charset="0"/>
            </a:endParaRPr>
          </a:p>
        </p:txBody>
      </p:sp>
      <p:sp>
        <p:nvSpPr>
          <p:cNvPr id="145414" name="Text Box 6"/>
          <p:cNvSpPr txBox="1">
            <a:spLocks noChangeArrowheads="1"/>
          </p:cNvSpPr>
          <p:nvPr/>
        </p:nvSpPr>
        <p:spPr bwMode="auto">
          <a:xfrm>
            <a:off x="2002461" y="2375934"/>
            <a:ext cx="250605" cy="24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1108">
                <a:solidFill>
                  <a:srgbClr val="FFFFFF"/>
                </a:solidFill>
                <a:latin typeface="Comic Sans MS" charset="0"/>
                <a:sym typeface="Hoefler Text" charset="0"/>
              </a:rPr>
              <a:t>?</a:t>
            </a:r>
          </a:p>
        </p:txBody>
      </p:sp>
      <p:sp>
        <p:nvSpPr>
          <p:cNvPr id="145415" name="Text Box 7"/>
          <p:cNvSpPr txBox="1">
            <a:spLocks noChangeArrowheads="1"/>
          </p:cNvSpPr>
          <p:nvPr/>
        </p:nvSpPr>
        <p:spPr bwMode="auto">
          <a:xfrm>
            <a:off x="8619788" y="1966684"/>
            <a:ext cx="524351" cy="1967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84403" tIns="42200" rIns="84403" bIns="42200">
            <a:spAutoFit/>
          </a:bodyPr>
          <a:lstStyle>
            <a:lvl1pPr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1pPr>
            <a:lvl2pPr marL="508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2pPr>
            <a:lvl3pPr marL="1016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3pPr>
            <a:lvl4pPr marL="1524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4pPr>
            <a:lvl5pPr marL="2032000" defTabSz="1016000"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5pPr>
            <a:lvl6pPr marL="24892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6pPr>
            <a:lvl7pPr marL="29464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7pPr>
            <a:lvl8pPr marL="34036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8pPr>
            <a:lvl9pPr marL="3860800" defTabSz="1016000"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Hoefler Text" charset="0"/>
                <a:ea typeface="ＭＳ Ｐゴシック" charset="0"/>
              </a:defRPr>
            </a:lvl9pPr>
          </a:lstStyle>
          <a:p>
            <a:r>
              <a:rPr lang="en-US" sz="3323" dirty="0">
                <a:solidFill>
                  <a:srgbClr val="FFFFFF"/>
                </a:solidFill>
                <a:latin typeface="Comic Sans MS" charset="0"/>
                <a:sym typeface="Hoefler Text" charset="0"/>
              </a:rPr>
              <a:t>HOJ</a:t>
            </a:r>
          </a:p>
          <a:p>
            <a:r>
              <a:rPr lang="en-US" sz="3323" dirty="0">
                <a:solidFill>
                  <a:srgbClr val="FFFFFF"/>
                </a:solidFill>
                <a:latin typeface="Comic Sans MS" charset="0"/>
                <a:sym typeface="Hoefler Text" charset="0"/>
              </a:rPr>
              <a:t>E</a:t>
            </a:r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059488" y="6220695"/>
            <a:ext cx="1905000" cy="422031"/>
          </a:xfrm>
          <a:noFill/>
        </p:spPr>
        <p:txBody>
          <a:bodyPr/>
          <a:lstStyle/>
          <a:p>
            <a:fld id="{6FE5DD5F-DD3B-9447-AEE4-6ABCBAE5738D}" type="slidenum">
              <a:rPr lang="en-GB" smtClean="0">
                <a:solidFill>
                  <a:srgbClr val="FFFFCC"/>
                </a:solidFill>
              </a:rPr>
              <a:pPr/>
              <a:t>50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  <p:grpSp>
        <p:nvGrpSpPr>
          <p:cNvPr id="9" name="Grupo 8"/>
          <p:cNvGrpSpPr/>
          <p:nvPr/>
        </p:nvGrpSpPr>
        <p:grpSpPr>
          <a:xfrm>
            <a:off x="1071179" y="3454277"/>
            <a:ext cx="7029468" cy="2624138"/>
            <a:chOff x="1160443" y="3456384"/>
            <a:chExt cx="7615257" cy="2842816"/>
          </a:xfrm>
        </p:grpSpPr>
        <p:sp>
          <p:nvSpPr>
            <p:cNvPr id="16" name="TextBox 2"/>
            <p:cNvSpPr txBox="1"/>
            <p:nvPr/>
          </p:nvSpPr>
          <p:spPr>
            <a:xfrm rot="1255233">
              <a:off x="4835303" y="5090762"/>
              <a:ext cx="2606964" cy="7154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44083"/>
              <a:r>
                <a:rPr lang="pt-BR" sz="1846" dirty="0">
                  <a:solidFill>
                    <a:srgbClr val="FFFF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13 820 000 000 anos</a:t>
              </a:r>
            </a:p>
            <a:p>
              <a:pPr defTabSz="844083"/>
              <a:endParaRPr lang="pt-BR" sz="1846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7" name="Straight Arrow Connector 16"/>
            <p:cNvCxnSpPr>
              <a:cxnSpLocks noChangeShapeType="1"/>
            </p:cNvCxnSpPr>
            <p:nvPr/>
          </p:nvCxnSpPr>
          <p:spPr bwMode="auto">
            <a:xfrm flipH="1" flipV="1">
              <a:off x="1160443" y="3456384"/>
              <a:ext cx="3765473" cy="1380146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arrow" w="med" len="med"/>
            </a:ln>
          </p:spPr>
        </p:cxnSp>
        <p:cxnSp>
          <p:nvCxnSpPr>
            <p:cNvPr id="18" name="Straight Arrow Connector 16"/>
            <p:cNvCxnSpPr>
              <a:cxnSpLocks noChangeShapeType="1"/>
            </p:cNvCxnSpPr>
            <p:nvPr/>
          </p:nvCxnSpPr>
          <p:spPr bwMode="auto">
            <a:xfrm>
              <a:off x="7378700" y="5791200"/>
              <a:ext cx="1397000" cy="508000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arrow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5088077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solidFill>
                  <a:srgbClr val="FFFFCC"/>
                </a:solidFill>
              </a:rPr>
              <a:t>Pedro Abreu - LIP, Lisboa</a:t>
            </a:r>
            <a:endParaRPr lang="en-GB" dirty="0">
              <a:solidFill>
                <a:srgbClr val="FFFFCC"/>
              </a:solidFill>
            </a:endParaRPr>
          </a:p>
        </p:txBody>
      </p:sp>
      <p:sp>
        <p:nvSpPr>
          <p:cNvPr id="5120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4BC88C0-D658-A94D-AA8A-0045B2DE0B24}" type="slidenum">
              <a:rPr lang="en-GB" smtClean="0">
                <a:solidFill>
                  <a:srgbClr val="FFFFCC"/>
                </a:solidFill>
              </a:rPr>
              <a:pPr/>
              <a:t>51</a:t>
            </a:fld>
            <a:r>
              <a:rPr lang="mr-IN" b="0" dirty="0">
                <a:solidFill>
                  <a:srgbClr val="FFFFCC"/>
                </a:solidFill>
              </a:rPr>
              <a:t>/45</a:t>
            </a:r>
            <a:endParaRPr lang="en-GB" b="0" dirty="0">
              <a:solidFill>
                <a:srgbClr val="FFFFCC"/>
              </a:solidFill>
            </a:endParaRPr>
          </a:p>
        </p:txBody>
      </p:sp>
      <p:sp>
        <p:nvSpPr>
          <p:cNvPr id="512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73" y="102544"/>
            <a:ext cx="8915400" cy="633046"/>
          </a:xfrm>
        </p:spPr>
        <p:txBody>
          <a:bodyPr/>
          <a:lstStyle/>
          <a:p>
            <a:r>
              <a:rPr lang="pt-PT" dirty="0"/>
              <a:t>O Universo num ano</a:t>
            </a:r>
            <a:endParaRPr lang="en-GB" sz="3692" dirty="0"/>
          </a:p>
        </p:txBody>
      </p:sp>
      <p:sp>
        <p:nvSpPr>
          <p:cNvPr id="51208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es-ES_tradnl" dirty="0">
                <a:solidFill>
                  <a:srgbClr val="FFFFCC"/>
                </a:solidFill>
              </a:rPr>
              <a:t>6 de </a:t>
            </a:r>
            <a:r>
              <a:rPr lang="es-ES_tradnl" dirty="0" err="1">
                <a:solidFill>
                  <a:srgbClr val="FFFFCC"/>
                </a:solidFill>
              </a:rPr>
              <a:t>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559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7105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10" descr="CMB_PenziasWilson.gif"/>
          <p:cNvPicPr>
            <a:picLocks noChangeAspect="1"/>
          </p:cNvPicPr>
          <p:nvPr/>
        </p:nvPicPr>
        <p:blipFill>
          <a:blip r:embed="rId2"/>
          <a:srcRect l="43333" r="1666"/>
          <a:stretch>
            <a:fillRect/>
          </a:stretch>
        </p:blipFill>
        <p:spPr bwMode="auto">
          <a:xfrm>
            <a:off x="3200400" y="3319096"/>
            <a:ext cx="5943600" cy="2543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3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pt-PT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Pedro Abreu </a:t>
            </a:r>
            <a:r>
              <a:rPr lang="mr-IN" dirty="0">
                <a:solidFill>
                  <a:srgbClr val="FFFFCC"/>
                </a:solidFill>
                <a:latin typeface="Arial" panose="020B0604020202020204" pitchFamily="34" charset="0"/>
              </a:rPr>
              <a:t>–</a:t>
            </a:r>
            <a:r>
              <a:rPr lang="pt-PT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Viagem ao infinito</a:t>
            </a:r>
            <a:endParaRPr lang="en-GB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4BC88C0-D658-A94D-AA8A-0045B2DE0B24}" type="slidenum">
              <a:rPr lang="en-GB" smtClean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/>
              <a:t>52</a:t>
            </a:fld>
            <a:r>
              <a:rPr lang="mr-IN" b="0" dirty="0">
                <a:solidFill>
                  <a:srgbClr val="FFFFCC"/>
                </a:solidFill>
                <a:latin typeface="Arial" panose="020B0604020202020204" pitchFamily="34" charset="0"/>
              </a:rPr>
              <a:t>/45</a:t>
            </a:r>
            <a:endParaRPr lang="en-GB" b="0" dirty="0">
              <a:solidFill>
                <a:srgbClr val="FFFF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5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474785"/>
            <a:ext cx="8915400" cy="633046"/>
          </a:xfrm>
        </p:spPr>
        <p:txBody>
          <a:bodyPr/>
          <a:lstStyle/>
          <a:p>
            <a:r>
              <a:rPr lang="pt-PT" dirty="0">
                <a:latin typeface="Arial" panose="020B0604020202020204" pitchFamily="34" charset="0"/>
                <a:cs typeface="Arial" panose="020B0604020202020204" pitchFamily="34" charset="0"/>
              </a:rPr>
              <a:t>A Radiação Cósmica de Fundo</a:t>
            </a:r>
            <a:endParaRPr lang="en-GB" sz="369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06" name="Picture 7" descr="CMB_PenziasWilson.gif"/>
          <p:cNvPicPr>
            <a:picLocks noChangeAspect="1"/>
          </p:cNvPicPr>
          <p:nvPr/>
        </p:nvPicPr>
        <p:blipFill>
          <a:blip r:embed="rId2"/>
          <a:srcRect r="61749"/>
          <a:stretch>
            <a:fillRect/>
          </a:stretch>
        </p:blipFill>
        <p:spPr bwMode="auto">
          <a:xfrm>
            <a:off x="0" y="1389184"/>
            <a:ext cx="4114800" cy="2532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7" name="TextBox 11"/>
          <p:cNvSpPr txBox="1">
            <a:spLocks noChangeArrowheads="1"/>
          </p:cNvSpPr>
          <p:nvPr/>
        </p:nvSpPr>
        <p:spPr bwMode="auto">
          <a:xfrm>
            <a:off x="609602" y="5328139"/>
            <a:ext cx="1632397" cy="653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84405" tIns="42202" rIns="84405" bIns="42202">
            <a:prstTxWarp prst="textNoShape">
              <a:avLst/>
            </a:prstTxWarp>
            <a:spAutoFit/>
          </a:bodyPr>
          <a:lstStyle/>
          <a:p>
            <a:pPr defTabSz="844083">
              <a:lnSpc>
                <a:spcPct val="100000"/>
              </a:lnSpc>
              <a:buClrTx/>
              <a:buSzTx/>
            </a:pPr>
            <a:r>
              <a:rPr lang="pt-PT" sz="1846" b="0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Prémio Nobel</a:t>
            </a:r>
          </a:p>
          <a:p>
            <a:pPr defTabSz="844083">
              <a:lnSpc>
                <a:spcPct val="100000"/>
              </a:lnSpc>
              <a:buClrTx/>
              <a:buSzTx/>
            </a:pPr>
            <a:r>
              <a:rPr lang="pt-PT" sz="1846" b="0" dirty="0">
                <a:solidFill>
                  <a:srgbClr val="FFFF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Física 1978</a:t>
            </a:r>
          </a:p>
        </p:txBody>
      </p:sp>
      <p:sp>
        <p:nvSpPr>
          <p:cNvPr id="51208" name="Date Placeholder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es-ES_tradnl" dirty="0">
                <a:solidFill>
                  <a:srgbClr val="FFFFCC"/>
                </a:solidFill>
              </a:rPr>
              <a:t>6 de </a:t>
            </a:r>
            <a:r>
              <a:rPr lang="es-ES_tradnl" dirty="0" err="1">
                <a:solidFill>
                  <a:srgbClr val="FFFFCC"/>
                </a:solidFill>
              </a:rPr>
              <a:t>julho</a:t>
            </a:r>
            <a:br>
              <a:rPr lang="pt-PT" dirty="0">
                <a:solidFill>
                  <a:srgbClr val="FFFFCC"/>
                </a:solidFill>
              </a:rPr>
            </a:br>
            <a:r>
              <a:rPr lang="is-IS" dirty="0">
                <a:solidFill>
                  <a:srgbClr val="FFFFCC"/>
                </a:solidFill>
              </a:rPr>
              <a:t>2026</a:t>
            </a:r>
            <a:endParaRPr lang="pt-PT" dirty="0">
              <a:solidFill>
                <a:srgbClr val="FF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5363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8343905" y="6525603"/>
            <a:ext cx="800100" cy="332372"/>
          </a:xfrm>
          <a:prstGeom prst="rect">
            <a:avLst/>
          </a:prstGeom>
          <a:noFill/>
        </p:spPr>
        <p:txBody>
          <a:bodyPr wrap="square" lIns="82265" tIns="41135" rIns="82265" bIns="41135" rtlCol="0">
            <a:spAutoFit/>
          </a:bodyPr>
          <a:lstStyle/>
          <a:p>
            <a:pPr algn="r" defTabSz="822960" eaLnBrk="1" hangingPunct="1"/>
            <a:fld id="{F9C41FED-51D5-0645-A823-1A4B9FF4506C}" type="slidenum">
              <a:rPr lang="pt-PT" sz="162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charset="0"/>
                <a:ea typeface="ＭＳ Ｐゴシック" charset="0"/>
                <a:sym typeface="Hoefler Text" charset="0"/>
              </a:rPr>
              <a:pPr algn="r" defTabSz="822960" eaLnBrk="1" hangingPunct="1"/>
              <a:t>53</a:t>
            </a:fld>
            <a:r>
              <a:rPr lang="pt-PT" sz="162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charset="0"/>
                <a:ea typeface="ＭＳ Ｐゴシック" charset="0"/>
                <a:sym typeface="Hoefler Text" charset="0"/>
              </a:rPr>
              <a:t>/45</a:t>
            </a:r>
          </a:p>
        </p:txBody>
      </p:sp>
      <p:sp>
        <p:nvSpPr>
          <p:cNvPr id="26" name="Text Box 13"/>
          <p:cNvSpPr txBox="1">
            <a:spLocks noChangeArrowheads="1"/>
          </p:cNvSpPr>
          <p:nvPr/>
        </p:nvSpPr>
        <p:spPr bwMode="auto">
          <a:xfrm>
            <a:off x="7027196" y="5031603"/>
            <a:ext cx="1303623" cy="3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00" tIns="45698" rIns="91400" bIns="45698">
            <a:prstTxWarp prst="textNoShape">
              <a:avLst/>
            </a:prstTxWarp>
            <a:spAutoFit/>
          </a:bodyPr>
          <a:lstStyle/>
          <a:p>
            <a:pPr algn="r" defTabSz="822960" eaLnBrk="1" hangingPunct="1"/>
            <a:r>
              <a:rPr lang="en-US" sz="1620" dirty="0" err="1">
                <a:solidFill>
                  <a:srgbClr val="000000"/>
                </a:solidFill>
                <a:ea typeface="ＭＳ Ｐゴシック" charset="0"/>
                <a:sym typeface="Hoefler Text" charset="0"/>
              </a:rPr>
              <a:t>Distância</a:t>
            </a:r>
            <a:endParaRPr lang="en-US" sz="1620" dirty="0">
              <a:solidFill>
                <a:srgbClr val="000000"/>
              </a:solidFill>
              <a:ea typeface="ＭＳ Ｐゴシック" charset="0"/>
              <a:sym typeface="Hoefler Text" charset="0"/>
            </a:endParaRPr>
          </a:p>
        </p:txBody>
      </p:sp>
      <p:sp>
        <p:nvSpPr>
          <p:cNvPr id="28" name="Text Box 3"/>
          <p:cNvSpPr txBox="1">
            <a:spLocks noChangeArrowheads="1"/>
          </p:cNvSpPr>
          <p:nvPr/>
        </p:nvSpPr>
        <p:spPr bwMode="auto">
          <a:xfrm rot="16200000">
            <a:off x="-1252668" y="4372795"/>
            <a:ext cx="3778518" cy="3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00" tIns="45698" rIns="91400" bIns="45698">
            <a:prstTxWarp prst="textNoShape">
              <a:avLst/>
            </a:prstTxWarp>
            <a:spAutoFit/>
          </a:bodyPr>
          <a:lstStyle/>
          <a:p>
            <a:pPr defTabSz="822960" eaLnBrk="1" hangingPunct="1"/>
            <a:r>
              <a:rPr lang="en-US" sz="1620">
                <a:solidFill>
                  <a:srgbClr val="F8F8F8"/>
                </a:solidFill>
                <a:ea typeface="ＭＳ Ｐゴシック" charset="0"/>
                <a:sym typeface="Hoefler Text" charset="0"/>
              </a:rPr>
              <a:t>© CHANDRA X-RAY OBSERVATORY</a:t>
            </a:r>
          </a:p>
        </p:txBody>
      </p:sp>
      <p:pic>
        <p:nvPicPr>
          <p:cNvPr id="2" name="cluster_animation_lg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1640" y="1614398"/>
            <a:ext cx="6836702" cy="455780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9532" y="125730"/>
            <a:ext cx="8424936" cy="1143000"/>
          </a:xfrm>
        </p:spPr>
        <p:txBody>
          <a:bodyPr/>
          <a:lstStyle/>
          <a:p>
            <a:r>
              <a:rPr lang="pt-BR" sz="3240" dirty="0"/>
              <a:t>Matéria Escura</a:t>
            </a:r>
            <a:br>
              <a:rPr lang="pt-BR" sz="3240" dirty="0"/>
            </a:br>
            <a:r>
              <a:rPr lang="pt-BR" sz="3240" dirty="0"/>
              <a:t>na colisão de Aglomerados de Galáxias</a:t>
            </a:r>
          </a:p>
        </p:txBody>
      </p:sp>
    </p:spTree>
    <p:extLst>
      <p:ext uri="{BB962C8B-B14F-4D97-AF65-F5344CB8AC3E}">
        <p14:creationId xmlns:p14="http://schemas.microsoft.com/office/powerpoint/2010/main" val="283680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8343905" y="6525603"/>
            <a:ext cx="800100" cy="332372"/>
          </a:xfrm>
          <a:prstGeom prst="rect">
            <a:avLst/>
          </a:prstGeom>
          <a:noFill/>
        </p:spPr>
        <p:txBody>
          <a:bodyPr wrap="square" lIns="82265" tIns="41135" rIns="82265" bIns="41135" rtlCol="0">
            <a:spAutoFit/>
          </a:bodyPr>
          <a:lstStyle/>
          <a:p>
            <a:pPr algn="r" defTabSz="822960" eaLnBrk="1" hangingPunct="1"/>
            <a:fld id="{F9C41FED-51D5-0645-A823-1A4B9FF4506C}" type="slidenum">
              <a:rPr lang="pt-PT" sz="162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charset="0"/>
                <a:ea typeface="ＭＳ Ｐゴシック" charset="0"/>
                <a:sym typeface="Hoefler Text" charset="0"/>
              </a:rPr>
              <a:pPr algn="r" defTabSz="822960" eaLnBrk="1" hangingPunct="1"/>
              <a:t>54</a:t>
            </a:fld>
            <a:r>
              <a:rPr lang="pt-PT" sz="162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charset="0"/>
                <a:ea typeface="ＭＳ Ｐゴシック" charset="0"/>
                <a:sym typeface="Hoefler Text" charset="0"/>
              </a:rPr>
              <a:t>/45</a:t>
            </a:r>
          </a:p>
        </p:txBody>
      </p:sp>
      <p:sp>
        <p:nvSpPr>
          <p:cNvPr id="26" name="Text Box 13"/>
          <p:cNvSpPr txBox="1">
            <a:spLocks noChangeArrowheads="1"/>
          </p:cNvSpPr>
          <p:nvPr/>
        </p:nvSpPr>
        <p:spPr bwMode="auto">
          <a:xfrm>
            <a:off x="7027196" y="5031603"/>
            <a:ext cx="1303623" cy="3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00" tIns="45698" rIns="91400" bIns="45698">
            <a:prstTxWarp prst="textNoShape">
              <a:avLst/>
            </a:prstTxWarp>
            <a:spAutoFit/>
          </a:bodyPr>
          <a:lstStyle/>
          <a:p>
            <a:pPr algn="r" defTabSz="822960" eaLnBrk="1" hangingPunct="1"/>
            <a:r>
              <a:rPr lang="en-US" sz="1620" dirty="0" err="1">
                <a:solidFill>
                  <a:srgbClr val="000000"/>
                </a:solidFill>
                <a:ea typeface="ＭＳ Ｐゴシック" charset="0"/>
                <a:sym typeface="Hoefler Text" charset="0"/>
              </a:rPr>
              <a:t>Distância</a:t>
            </a:r>
            <a:endParaRPr lang="en-US" sz="1620" dirty="0">
              <a:solidFill>
                <a:srgbClr val="000000"/>
              </a:solidFill>
              <a:ea typeface="ＭＳ Ｐゴシック" charset="0"/>
              <a:sym typeface="Hoefler Text" charset="0"/>
            </a:endParaRPr>
          </a:p>
        </p:txBody>
      </p:sp>
      <p:sp>
        <p:nvSpPr>
          <p:cNvPr id="16" name="Rectangle 2"/>
          <p:cNvSpPr txBox="1">
            <a:spLocks noChangeArrowheads="1"/>
          </p:cNvSpPr>
          <p:nvPr/>
        </p:nvSpPr>
        <p:spPr bwMode="auto">
          <a:xfrm>
            <a:off x="539755" y="59026"/>
            <a:ext cx="8207375" cy="476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09" tIns="45704" rIns="91409" bIns="45704" numCol="1" anchor="ctr" anchorCtr="0" compatLnSpc="1">
            <a:prstTxWarp prst="textNoShape">
              <a:avLst/>
            </a:prstTxWarp>
          </a:bodyPr>
          <a:lstStyle>
            <a:lvl1pPr algn="l" defTabSz="1015990" rtl="0" eaLnBrk="0" fontAlgn="base" hangingPunct="0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l" defTabSz="1015990" rtl="0" eaLnBrk="0" fontAlgn="base" hangingPunct="0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2pPr>
            <a:lvl3pPr algn="l" defTabSz="1015990" rtl="0" eaLnBrk="0" fontAlgn="base" hangingPunct="0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3pPr>
            <a:lvl4pPr algn="l" defTabSz="1015990" rtl="0" eaLnBrk="0" fontAlgn="base" hangingPunct="0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4pPr>
            <a:lvl5pPr algn="l" defTabSz="1015990" rtl="0" eaLnBrk="0" fontAlgn="base" hangingPunct="0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  <a:ea typeface="ＭＳ Ｐゴシック" charset="-128"/>
                <a:cs typeface="ＭＳ Ｐゴシック" charset="-128"/>
              </a:defRPr>
            </a:lvl5pPr>
            <a:lvl6pPr marL="457195" algn="l" defTabSz="1015990" rtl="0" fontAlgn="base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</a:defRPr>
            </a:lvl6pPr>
            <a:lvl7pPr marL="914391" algn="l" defTabSz="1015990" rtl="0" fontAlgn="base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</a:defRPr>
            </a:lvl7pPr>
            <a:lvl8pPr marL="1371586" algn="l" defTabSz="1015990" rtl="0" fontAlgn="base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</a:defRPr>
            </a:lvl8pPr>
            <a:lvl9pPr marL="1828782" algn="l" defTabSz="1015990" rtl="0" fontAlgn="base">
              <a:spcBef>
                <a:spcPct val="0"/>
              </a:spcBef>
              <a:spcAft>
                <a:spcPct val="0"/>
              </a:spcAft>
              <a:defRPr sz="4900">
                <a:solidFill>
                  <a:schemeClr val="bg1"/>
                </a:solidFill>
                <a:latin typeface="Comic Sans MS" charset="0"/>
              </a:defRPr>
            </a:lvl9pPr>
          </a:lstStyle>
          <a:p>
            <a:pPr defTabSz="914391"/>
            <a:r>
              <a:rPr lang="en-US" sz="2430" dirty="0" err="1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Matéria</a:t>
            </a:r>
            <a:r>
              <a:rPr lang="en-US" sz="2430" dirty="0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 </a:t>
            </a:r>
            <a:r>
              <a:rPr lang="en-US" sz="2430" dirty="0" err="1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Escura</a:t>
            </a:r>
            <a:r>
              <a:rPr lang="en-US" sz="2430" dirty="0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 </a:t>
            </a:r>
            <a:r>
              <a:rPr lang="en-US" sz="2430" dirty="0" err="1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na</a:t>
            </a:r>
            <a:r>
              <a:rPr lang="en-US" sz="2430" dirty="0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 </a:t>
            </a:r>
            <a:r>
              <a:rPr lang="en-US" sz="2430" dirty="0" err="1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Colisão</a:t>
            </a:r>
            <a:r>
              <a:rPr lang="en-US" sz="2430" dirty="0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 de </a:t>
            </a:r>
            <a:r>
              <a:rPr lang="en-US" sz="2430" dirty="0" err="1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Aglomerados</a:t>
            </a:r>
            <a:r>
              <a:rPr lang="en-US" sz="2430" dirty="0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 de </a:t>
            </a:r>
            <a:r>
              <a:rPr lang="en-US" sz="2430" dirty="0" err="1"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sym typeface="Hoefler Text" charset="0"/>
              </a:rPr>
              <a:t>Galáxias</a:t>
            </a:r>
            <a:endParaRPr lang="en-US" sz="2430" dirty="0">
              <a:solidFill>
                <a:srgbClr val="F8F8F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/>
              <a:sym typeface="Hoefler Text" charset="0"/>
            </a:endParaRPr>
          </a:p>
        </p:txBody>
      </p:sp>
      <p:sp>
        <p:nvSpPr>
          <p:cNvPr id="28" name="Text Box 3"/>
          <p:cNvSpPr txBox="1">
            <a:spLocks noChangeArrowheads="1"/>
          </p:cNvSpPr>
          <p:nvPr/>
        </p:nvSpPr>
        <p:spPr bwMode="auto">
          <a:xfrm rot="16200000">
            <a:off x="-1252668" y="3657568"/>
            <a:ext cx="3778518" cy="3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00" tIns="45698" rIns="91400" bIns="45698">
            <a:prstTxWarp prst="textNoShape">
              <a:avLst/>
            </a:prstTxWarp>
            <a:spAutoFit/>
          </a:bodyPr>
          <a:lstStyle/>
          <a:p>
            <a:pPr defTabSz="822960" eaLnBrk="1" hangingPunct="1"/>
            <a:r>
              <a:rPr lang="en-US" sz="1620" dirty="0">
                <a:solidFill>
                  <a:srgbClr val="F8F8F8"/>
                </a:solidFill>
                <a:ea typeface="ＭＳ Ｐゴシック" charset="0"/>
                <a:sym typeface="Hoefler Text" charset="0"/>
              </a:rPr>
              <a:t>© CHANDRA X-RAY OBSERVATORY</a:t>
            </a:r>
          </a:p>
        </p:txBody>
      </p:sp>
      <p:pic>
        <p:nvPicPr>
          <p:cNvPr id="29" name="Chandra_Bullet_1e0657_dark_matter_sm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836715"/>
            <a:ext cx="7452830" cy="496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69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8343905" y="6525603"/>
            <a:ext cx="800100" cy="332372"/>
          </a:xfrm>
          <a:prstGeom prst="rect">
            <a:avLst/>
          </a:prstGeom>
          <a:noFill/>
        </p:spPr>
        <p:txBody>
          <a:bodyPr wrap="square" lIns="82265" tIns="41135" rIns="82265" bIns="41135" rtlCol="0">
            <a:spAutoFit/>
          </a:bodyPr>
          <a:lstStyle/>
          <a:p>
            <a:pPr algn="r" defTabSz="822960" eaLnBrk="1" hangingPunct="1"/>
            <a:fld id="{F9C41FED-51D5-0645-A823-1A4B9FF4506C}" type="slidenum">
              <a:rPr lang="pt-PT" sz="162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charset="0"/>
                <a:ea typeface="ＭＳ Ｐゴシック" charset="0"/>
                <a:sym typeface="Hoefler Text" charset="0"/>
              </a:rPr>
              <a:pPr algn="r" defTabSz="822960" eaLnBrk="1" hangingPunct="1"/>
              <a:t>55</a:t>
            </a:fld>
            <a:r>
              <a:rPr lang="pt-PT" sz="162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charset="0"/>
                <a:ea typeface="ＭＳ Ｐゴシック" charset="0"/>
                <a:sym typeface="Hoefler Text" charset="0"/>
              </a:rPr>
              <a:t>/45</a:t>
            </a:r>
          </a:p>
        </p:txBody>
      </p:sp>
      <p:sp>
        <p:nvSpPr>
          <p:cNvPr id="26" name="Text Box 13"/>
          <p:cNvSpPr txBox="1">
            <a:spLocks noChangeArrowheads="1"/>
          </p:cNvSpPr>
          <p:nvPr/>
        </p:nvSpPr>
        <p:spPr bwMode="auto">
          <a:xfrm>
            <a:off x="7027196" y="5031603"/>
            <a:ext cx="1303623" cy="3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00" tIns="45698" rIns="91400" bIns="45698">
            <a:prstTxWarp prst="textNoShape">
              <a:avLst/>
            </a:prstTxWarp>
            <a:spAutoFit/>
          </a:bodyPr>
          <a:lstStyle/>
          <a:p>
            <a:pPr algn="r" defTabSz="822960" eaLnBrk="1" hangingPunct="1"/>
            <a:r>
              <a:rPr lang="en-US" sz="1620" dirty="0" err="1">
                <a:solidFill>
                  <a:srgbClr val="000000"/>
                </a:solidFill>
                <a:ea typeface="ＭＳ Ｐゴシック" charset="0"/>
                <a:sym typeface="Hoefler Text" charset="0"/>
              </a:rPr>
              <a:t>Distância</a:t>
            </a:r>
            <a:endParaRPr lang="en-US" sz="1620" dirty="0">
              <a:solidFill>
                <a:srgbClr val="000000"/>
              </a:solidFill>
              <a:ea typeface="ＭＳ Ｐゴシック" charset="0"/>
              <a:sym typeface="Hoefler Text" charset="0"/>
            </a:endParaRPr>
          </a:p>
        </p:txBody>
      </p:sp>
      <p:sp>
        <p:nvSpPr>
          <p:cNvPr id="28" name="Text Box 3"/>
          <p:cNvSpPr txBox="1">
            <a:spLocks noChangeArrowheads="1"/>
          </p:cNvSpPr>
          <p:nvPr/>
        </p:nvSpPr>
        <p:spPr bwMode="auto">
          <a:xfrm rot="16200000">
            <a:off x="-1252668" y="3203919"/>
            <a:ext cx="3778518" cy="3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00" tIns="45698" rIns="91400" bIns="45698">
            <a:prstTxWarp prst="textNoShape">
              <a:avLst/>
            </a:prstTxWarp>
            <a:spAutoFit/>
          </a:bodyPr>
          <a:lstStyle/>
          <a:p>
            <a:pPr defTabSz="822960" eaLnBrk="1" hangingPunct="1"/>
            <a:r>
              <a:rPr lang="en-US" sz="1620" dirty="0">
                <a:solidFill>
                  <a:srgbClr val="F8F8F8"/>
                </a:solidFill>
                <a:ea typeface="ＭＳ Ｐゴシック" charset="0"/>
                <a:sym typeface="Hoefler Text" charset="0"/>
              </a:rPr>
              <a:t>© CHANDRA X-RAY OBSERVATORY</a:t>
            </a:r>
          </a:p>
        </p:txBody>
      </p:sp>
      <p:pic>
        <p:nvPicPr>
          <p:cNvPr id="2" name="bullet_lg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7604" y="1225569"/>
            <a:ext cx="7484774" cy="498984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A formação do </a:t>
            </a:r>
            <a:r>
              <a:rPr lang="pt-BR" dirty="0" err="1"/>
              <a:t>Bullet</a:t>
            </a:r>
            <a:r>
              <a:rPr lang="pt-BR" dirty="0"/>
              <a:t> Cluster</a:t>
            </a:r>
          </a:p>
        </p:txBody>
      </p:sp>
    </p:spTree>
    <p:extLst>
      <p:ext uri="{BB962C8B-B14F-4D97-AF65-F5344CB8AC3E}">
        <p14:creationId xmlns:p14="http://schemas.microsoft.com/office/powerpoint/2010/main" val="191762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FIREBALL">
  <a:themeElements>
    <a:clrScheme name="">
      <a:dk1>
        <a:srgbClr val="5F5F5F"/>
      </a:dk1>
      <a:lt1>
        <a:srgbClr val="FFFFCC"/>
      </a:lt1>
      <a:dk2>
        <a:srgbClr val="000000"/>
      </a:dk2>
      <a:lt2>
        <a:srgbClr val="FFCC66"/>
      </a:lt2>
      <a:accent1>
        <a:srgbClr val="FF9933"/>
      </a:accent1>
      <a:accent2>
        <a:srgbClr val="CC0066"/>
      </a:accent2>
      <a:accent3>
        <a:srgbClr val="AAAAAA"/>
      </a:accent3>
      <a:accent4>
        <a:srgbClr val="DADAAE"/>
      </a:accent4>
      <a:accent5>
        <a:srgbClr val="FFCAAD"/>
      </a:accent5>
      <a:accent6>
        <a:srgbClr val="B9005C"/>
      </a:accent6>
      <a:hlink>
        <a:srgbClr val="FFFF00"/>
      </a:hlink>
      <a:folHlink>
        <a:srgbClr val="990099"/>
      </a:folHlink>
    </a:clrScheme>
    <a:fontScheme name="FIREBALL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lnDef>
  </a:objectDefaults>
  <a:extraClrSchemeLst>
    <a:extraClrScheme>
      <a:clrScheme name="FIREBALL 1">
        <a:dk1>
          <a:srgbClr val="5F5F5F"/>
        </a:dk1>
        <a:lt1>
          <a:srgbClr val="FFFFCC"/>
        </a:lt1>
        <a:dk2>
          <a:srgbClr val="000000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AAAAAA"/>
        </a:accent3>
        <a:accent4>
          <a:srgbClr val="DADAAE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BALL 2">
        <a:dk1>
          <a:srgbClr val="000000"/>
        </a:dk1>
        <a:lt1>
          <a:srgbClr val="FFFFFF"/>
        </a:lt1>
        <a:dk2>
          <a:srgbClr val="FF9900"/>
        </a:dk2>
        <a:lt2>
          <a:srgbClr val="5F5F5F"/>
        </a:lt2>
        <a:accent1>
          <a:srgbClr val="FF9933"/>
        </a:accent1>
        <a:accent2>
          <a:srgbClr val="CC0066"/>
        </a:accent2>
        <a:accent3>
          <a:srgbClr val="FFFFFF"/>
        </a:accent3>
        <a:accent4>
          <a:srgbClr val="000000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EBAL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1_FIREBALL">
  <a:themeElements>
    <a:clrScheme name="">
      <a:dk1>
        <a:srgbClr val="5F5F5F"/>
      </a:dk1>
      <a:lt1>
        <a:srgbClr val="FFFFCC"/>
      </a:lt1>
      <a:dk2>
        <a:srgbClr val="000000"/>
      </a:dk2>
      <a:lt2>
        <a:srgbClr val="FFCC66"/>
      </a:lt2>
      <a:accent1>
        <a:srgbClr val="FF9933"/>
      </a:accent1>
      <a:accent2>
        <a:srgbClr val="CC0066"/>
      </a:accent2>
      <a:accent3>
        <a:srgbClr val="AAAAAA"/>
      </a:accent3>
      <a:accent4>
        <a:srgbClr val="DADAAE"/>
      </a:accent4>
      <a:accent5>
        <a:srgbClr val="FFCAAD"/>
      </a:accent5>
      <a:accent6>
        <a:srgbClr val="B9005C"/>
      </a:accent6>
      <a:hlink>
        <a:srgbClr val="FFFF00"/>
      </a:hlink>
      <a:folHlink>
        <a:srgbClr val="990099"/>
      </a:folHlink>
    </a:clrScheme>
    <a:fontScheme name="FIREBALL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lnDef>
  </a:objectDefaults>
  <a:extraClrSchemeLst>
    <a:extraClrScheme>
      <a:clrScheme name="FIREBALL 1">
        <a:dk1>
          <a:srgbClr val="5F5F5F"/>
        </a:dk1>
        <a:lt1>
          <a:srgbClr val="FFFFCC"/>
        </a:lt1>
        <a:dk2>
          <a:srgbClr val="000000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AAAAAA"/>
        </a:accent3>
        <a:accent4>
          <a:srgbClr val="DADAAE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BALL 2">
        <a:dk1>
          <a:srgbClr val="000000"/>
        </a:dk1>
        <a:lt1>
          <a:srgbClr val="FFFFFF"/>
        </a:lt1>
        <a:dk2>
          <a:srgbClr val="FF9900"/>
        </a:dk2>
        <a:lt2>
          <a:srgbClr val="5F5F5F"/>
        </a:lt2>
        <a:accent1>
          <a:srgbClr val="FF9933"/>
        </a:accent1>
        <a:accent2>
          <a:srgbClr val="CC0066"/>
        </a:accent2>
        <a:accent3>
          <a:srgbClr val="FFFFFF"/>
        </a:accent3>
        <a:accent4>
          <a:srgbClr val="000000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EBAL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Blank">
  <a:themeElements>
    <a:clrScheme name="">
      <a:dk1>
        <a:srgbClr val="000000"/>
      </a:dk1>
      <a:lt1>
        <a:srgbClr val="000000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AAAAAA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Gill Sans"/>
        <a:ea typeface="ヒラギノ角ゴ Pro W3"/>
        <a:cs typeface="ヒラギノ角ゴ Pro W3"/>
      </a:majorFont>
      <a:minorFont>
        <a:latin typeface="Gill Sans"/>
        <a:ea typeface="ヒラギノ角ゴ Pro W3"/>
        <a:cs typeface="ヒラギノ角ゴ Pro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charset="0"/>
            <a:ea typeface="ヒラギノ角ゴ Pro W3" charset="-128"/>
            <a:cs typeface="ヒラギノ角ゴ Pro W3" charset="-128"/>
            <a:sym typeface="Verdan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charset="0"/>
            <a:ea typeface="ヒラギノ角ゴ Pro W3" charset="-128"/>
            <a:cs typeface="ヒラギノ角ゴ Pro W3" charset="-128"/>
            <a:sym typeface="Verdana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Estrutura padrão">
  <a:themeElements>
    <a:clrScheme name="Estrutura padrão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Estrutura padrão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rgbClr val="43412C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charset="0"/>
            <a:sym typeface="Hoefler Tex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rgbClr val="43412C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charset="0"/>
            <a:sym typeface="Hoefler Text" charset="0"/>
          </a:defRPr>
        </a:defPPr>
      </a:lstStyle>
    </a:lnDef>
  </a:objectDefaults>
  <a:extraClrSchemeLst>
    <a:extraClrScheme>
      <a:clrScheme name="Estrutura padrão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strutura padrão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3_FIREBALL">
  <a:themeElements>
    <a:clrScheme name="">
      <a:dk1>
        <a:srgbClr val="5F5F5F"/>
      </a:dk1>
      <a:lt1>
        <a:srgbClr val="FFFFCC"/>
      </a:lt1>
      <a:dk2>
        <a:srgbClr val="000000"/>
      </a:dk2>
      <a:lt2>
        <a:srgbClr val="FFCC66"/>
      </a:lt2>
      <a:accent1>
        <a:srgbClr val="FF9933"/>
      </a:accent1>
      <a:accent2>
        <a:srgbClr val="CC0066"/>
      </a:accent2>
      <a:accent3>
        <a:srgbClr val="AAAAAA"/>
      </a:accent3>
      <a:accent4>
        <a:srgbClr val="DADAAE"/>
      </a:accent4>
      <a:accent5>
        <a:srgbClr val="FFCAAD"/>
      </a:accent5>
      <a:accent6>
        <a:srgbClr val="B9005C"/>
      </a:accent6>
      <a:hlink>
        <a:srgbClr val="FFFF00"/>
      </a:hlink>
      <a:folHlink>
        <a:srgbClr val="990099"/>
      </a:folHlink>
    </a:clrScheme>
    <a:fontScheme name="FIREBALL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lnDef>
  </a:objectDefaults>
  <a:extraClrSchemeLst>
    <a:extraClrScheme>
      <a:clrScheme name="FIREBALL 1">
        <a:dk1>
          <a:srgbClr val="5F5F5F"/>
        </a:dk1>
        <a:lt1>
          <a:srgbClr val="FFFFCC"/>
        </a:lt1>
        <a:dk2>
          <a:srgbClr val="000000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AAAAAA"/>
        </a:accent3>
        <a:accent4>
          <a:srgbClr val="DADAAE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BALL 2">
        <a:dk1>
          <a:srgbClr val="000000"/>
        </a:dk1>
        <a:lt1>
          <a:srgbClr val="FFFFFF"/>
        </a:lt1>
        <a:dk2>
          <a:srgbClr val="FF9900"/>
        </a:dk2>
        <a:lt2>
          <a:srgbClr val="5F5F5F"/>
        </a:lt2>
        <a:accent1>
          <a:srgbClr val="FF9933"/>
        </a:accent1>
        <a:accent2>
          <a:srgbClr val="CC0066"/>
        </a:accent2>
        <a:accent3>
          <a:srgbClr val="FFFFFF"/>
        </a:accent3>
        <a:accent4>
          <a:srgbClr val="000000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EBAL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9_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0.xml><?xml version="1.0" encoding="utf-8"?>
<a:theme xmlns:a="http://schemas.openxmlformats.org/drawingml/2006/main" name="10_FIREBALL">
  <a:themeElements>
    <a:clrScheme name="">
      <a:dk1>
        <a:srgbClr val="5F5F5F"/>
      </a:dk1>
      <a:lt1>
        <a:srgbClr val="FFFFCC"/>
      </a:lt1>
      <a:dk2>
        <a:srgbClr val="000000"/>
      </a:dk2>
      <a:lt2>
        <a:srgbClr val="FFCC66"/>
      </a:lt2>
      <a:accent1>
        <a:srgbClr val="FF9933"/>
      </a:accent1>
      <a:accent2>
        <a:srgbClr val="CC0066"/>
      </a:accent2>
      <a:accent3>
        <a:srgbClr val="AAAAAA"/>
      </a:accent3>
      <a:accent4>
        <a:srgbClr val="DADAAE"/>
      </a:accent4>
      <a:accent5>
        <a:srgbClr val="FFCAAD"/>
      </a:accent5>
      <a:accent6>
        <a:srgbClr val="B9005C"/>
      </a:accent6>
      <a:hlink>
        <a:srgbClr val="FFFF00"/>
      </a:hlink>
      <a:folHlink>
        <a:srgbClr val="990099"/>
      </a:folHlink>
    </a:clrScheme>
    <a:fontScheme name="FIREBALL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lnDef>
  </a:objectDefaults>
  <a:extraClrSchemeLst>
    <a:extraClrScheme>
      <a:clrScheme name="FIREBALL 1">
        <a:dk1>
          <a:srgbClr val="5F5F5F"/>
        </a:dk1>
        <a:lt1>
          <a:srgbClr val="FFFFCC"/>
        </a:lt1>
        <a:dk2>
          <a:srgbClr val="000000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AAAAAA"/>
        </a:accent3>
        <a:accent4>
          <a:srgbClr val="DADAAE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BALL 2">
        <a:dk1>
          <a:srgbClr val="000000"/>
        </a:dk1>
        <a:lt1>
          <a:srgbClr val="FFFFFF"/>
        </a:lt1>
        <a:dk2>
          <a:srgbClr val="FF9900"/>
        </a:dk2>
        <a:lt2>
          <a:srgbClr val="5F5F5F"/>
        </a:lt2>
        <a:accent1>
          <a:srgbClr val="FF9933"/>
        </a:accent1>
        <a:accent2>
          <a:srgbClr val="CC0066"/>
        </a:accent2>
        <a:accent3>
          <a:srgbClr val="FFFFFF"/>
        </a:accent3>
        <a:accent4>
          <a:srgbClr val="000000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EBAL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5_FIREBALL">
  <a:themeElements>
    <a:clrScheme name="">
      <a:dk1>
        <a:srgbClr val="5F5F5F"/>
      </a:dk1>
      <a:lt1>
        <a:srgbClr val="FFFFCC"/>
      </a:lt1>
      <a:dk2>
        <a:srgbClr val="000000"/>
      </a:dk2>
      <a:lt2>
        <a:srgbClr val="FFCC66"/>
      </a:lt2>
      <a:accent1>
        <a:srgbClr val="FF9933"/>
      </a:accent1>
      <a:accent2>
        <a:srgbClr val="CC0066"/>
      </a:accent2>
      <a:accent3>
        <a:srgbClr val="AAAAAA"/>
      </a:accent3>
      <a:accent4>
        <a:srgbClr val="DADAAE"/>
      </a:accent4>
      <a:accent5>
        <a:srgbClr val="FFCAAD"/>
      </a:accent5>
      <a:accent6>
        <a:srgbClr val="B9005C"/>
      </a:accent6>
      <a:hlink>
        <a:srgbClr val="FFFF00"/>
      </a:hlink>
      <a:folHlink>
        <a:srgbClr val="990099"/>
      </a:folHlink>
    </a:clrScheme>
    <a:fontScheme name="FIREBALL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lnDef>
  </a:objectDefaults>
  <a:extraClrSchemeLst>
    <a:extraClrScheme>
      <a:clrScheme name="FIREBALL 1">
        <a:dk1>
          <a:srgbClr val="5F5F5F"/>
        </a:dk1>
        <a:lt1>
          <a:srgbClr val="FFFFCC"/>
        </a:lt1>
        <a:dk2>
          <a:srgbClr val="000000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AAAAAA"/>
        </a:accent3>
        <a:accent4>
          <a:srgbClr val="DADAAE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BALL 2">
        <a:dk1>
          <a:srgbClr val="000000"/>
        </a:dk1>
        <a:lt1>
          <a:srgbClr val="FFFFFF"/>
        </a:lt1>
        <a:dk2>
          <a:srgbClr val="FF9900"/>
        </a:dk2>
        <a:lt2>
          <a:srgbClr val="5F5F5F"/>
        </a:lt2>
        <a:accent1>
          <a:srgbClr val="FF9933"/>
        </a:accent1>
        <a:accent2>
          <a:srgbClr val="CC0066"/>
        </a:accent2>
        <a:accent3>
          <a:srgbClr val="FFFFFF"/>
        </a:accent3>
        <a:accent4>
          <a:srgbClr val="000000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EBAL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0_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3.xml><?xml version="1.0" encoding="utf-8"?>
<a:theme xmlns:a="http://schemas.openxmlformats.org/drawingml/2006/main" name="6_Blank">
  <a:themeElements>
    <a:clrScheme name="">
      <a:dk1>
        <a:srgbClr val="FCFE17"/>
      </a:dk1>
      <a:lt1>
        <a:srgbClr val="FFFFFF"/>
      </a:lt1>
      <a:dk2>
        <a:srgbClr val="000000"/>
      </a:dk2>
      <a:lt2>
        <a:srgbClr val="000000"/>
      </a:lt2>
      <a:accent1>
        <a:srgbClr val="E6E6E6"/>
      </a:accent1>
      <a:accent2>
        <a:srgbClr val="333399"/>
      </a:accent2>
      <a:accent3>
        <a:srgbClr val="AAAAAA"/>
      </a:accent3>
      <a:accent4>
        <a:srgbClr val="DADADA"/>
      </a:accent4>
      <a:accent5>
        <a:srgbClr val="F0F0F0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Gill Sans"/>
        <a:ea typeface=""/>
        <a:cs typeface=""/>
      </a:majorFont>
      <a:minorFont>
        <a:latin typeface="Gill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rgbClr val="43412C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charset="0"/>
            <a:sym typeface="Hoefler Tex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rgbClr val="43412C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charset="0"/>
            <a:sym typeface="Hoefler Text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4_Blank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1C06FD"/>
      </a:accent1>
      <a:accent2>
        <a:srgbClr val="333399"/>
      </a:accent2>
      <a:accent3>
        <a:srgbClr val="FFFFFF"/>
      </a:accent3>
      <a:accent4>
        <a:srgbClr val="000000"/>
      </a:accent4>
      <a:accent5>
        <a:srgbClr val="ABAAFE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Copperplate Light"/>
        <a:ea typeface="ヒラギノ角ゴ Pro W3"/>
        <a:cs typeface="ヒラギノ角ゴ Pro W3"/>
      </a:majorFont>
      <a:minorFont>
        <a:latin typeface="Copperplate"/>
        <a:ea typeface="ヒラギノ角ゴ Pro W3"/>
        <a:cs typeface="ヒラギノ角ゴ Pro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charset="0"/>
            <a:ea typeface="ヒラギノ角ゴ Pro W3" charset="-128"/>
            <a:cs typeface="ヒラギノ角ゴ Pro W3" charset="-128"/>
            <a:sym typeface="Verdan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charset="0"/>
            <a:ea typeface="ヒラギノ角ゴ Pro W3" charset="-128"/>
            <a:cs typeface="ヒラギノ角ゴ Pro W3" charset="-128"/>
            <a:sym typeface="Verdana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4_FIREBALL">
  <a:themeElements>
    <a:clrScheme name="">
      <a:dk1>
        <a:srgbClr val="5F5F5F"/>
      </a:dk1>
      <a:lt1>
        <a:srgbClr val="FFFFCC"/>
      </a:lt1>
      <a:dk2>
        <a:srgbClr val="000000"/>
      </a:dk2>
      <a:lt2>
        <a:srgbClr val="FFCC66"/>
      </a:lt2>
      <a:accent1>
        <a:srgbClr val="FF9933"/>
      </a:accent1>
      <a:accent2>
        <a:srgbClr val="CC0066"/>
      </a:accent2>
      <a:accent3>
        <a:srgbClr val="AAAAAA"/>
      </a:accent3>
      <a:accent4>
        <a:srgbClr val="DADAAE"/>
      </a:accent4>
      <a:accent5>
        <a:srgbClr val="FFCAAD"/>
      </a:accent5>
      <a:accent6>
        <a:srgbClr val="B9005C"/>
      </a:accent6>
      <a:hlink>
        <a:srgbClr val="FFFF00"/>
      </a:hlink>
      <a:folHlink>
        <a:srgbClr val="990099"/>
      </a:folHlink>
    </a:clrScheme>
    <a:fontScheme name="FIREBALL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omic Sans MS" charset="0"/>
          </a:defRPr>
        </a:defPPr>
      </a:lstStyle>
    </a:lnDef>
  </a:objectDefaults>
  <a:extraClrSchemeLst>
    <a:extraClrScheme>
      <a:clrScheme name="FIREBALL 1">
        <a:dk1>
          <a:srgbClr val="5F5F5F"/>
        </a:dk1>
        <a:lt1>
          <a:srgbClr val="FFFFCC"/>
        </a:lt1>
        <a:dk2>
          <a:srgbClr val="000000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AAAAAA"/>
        </a:accent3>
        <a:accent4>
          <a:srgbClr val="DADAAE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BALL 2">
        <a:dk1>
          <a:srgbClr val="000000"/>
        </a:dk1>
        <a:lt1>
          <a:srgbClr val="FFFFFF"/>
        </a:lt1>
        <a:dk2>
          <a:srgbClr val="FF9900"/>
        </a:dk2>
        <a:lt2>
          <a:srgbClr val="5F5F5F"/>
        </a:lt2>
        <a:accent1>
          <a:srgbClr val="FF9933"/>
        </a:accent1>
        <a:accent2>
          <a:srgbClr val="CC0066"/>
        </a:accent2>
        <a:accent3>
          <a:srgbClr val="FFFFFF"/>
        </a:accent3>
        <a:accent4>
          <a:srgbClr val="000000"/>
        </a:accent4>
        <a:accent5>
          <a:srgbClr val="FFCAAD"/>
        </a:accent5>
        <a:accent6>
          <a:srgbClr val="B9005C"/>
        </a:accent6>
        <a:hlink>
          <a:srgbClr val="CC00CC"/>
        </a:hlink>
        <a:folHlink>
          <a:srgbClr val="99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EBAL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8_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8.xml><?xml version="1.0" encoding="utf-8"?>
<a:theme xmlns:a="http://schemas.openxmlformats.org/drawingml/2006/main" name="1_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19.xml><?xml version="1.0" encoding="utf-8"?>
<a:theme xmlns:a="http://schemas.openxmlformats.org/drawingml/2006/main" name="2_Estrutura padrão">
  <a:themeElements>
    <a:clrScheme name="Estrutura padrão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Estrutura padrão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rgbClr val="43412C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charset="0"/>
            <a:sym typeface="Hoefler Tex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rgbClr val="43412C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charset="0"/>
            <a:sym typeface="Hoefler Text" charset="0"/>
          </a:defRPr>
        </a:defPPr>
      </a:lstStyle>
    </a:lnDef>
  </a:objectDefaults>
  <a:extraClrSchemeLst>
    <a:extraClrScheme>
      <a:clrScheme name="Estrutura padrão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strutura padrão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strutura padrão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9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10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2D2DB9"/>
    </a:hlink>
    <a:folHlink>
      <a:srgbClr val="9E9EFE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5F5F5F"/>
    </a:dk1>
    <a:lt1>
      <a:srgbClr val="FFFFCC"/>
    </a:lt1>
    <a:dk2>
      <a:srgbClr val="000000"/>
    </a:dk2>
    <a:lt2>
      <a:srgbClr val="FFCC66"/>
    </a:lt2>
    <a:accent1>
      <a:srgbClr val="FF9933"/>
    </a:accent1>
    <a:accent2>
      <a:srgbClr val="CC0066"/>
    </a:accent2>
    <a:accent3>
      <a:srgbClr val="AAAAAA"/>
    </a:accent3>
    <a:accent4>
      <a:srgbClr val="DADAAE"/>
    </a:accent4>
    <a:accent5>
      <a:srgbClr val="FFCAAD"/>
    </a:accent5>
    <a:accent6>
      <a:srgbClr val="B9005C"/>
    </a:accent6>
    <a:hlink>
      <a:srgbClr val="FFFF00"/>
    </a:hlink>
    <a:folHlink>
      <a:srgbClr val="990099"/>
    </a:folHlink>
  </a:clrScheme>
  <a:fontScheme name="FIREBALL">
    <a:majorFont>
      <a:latin typeface="Comic Sans MS"/>
      <a:ea typeface=""/>
      <a:cs typeface=""/>
    </a:majorFont>
    <a:minorFont>
      <a:latin typeface="Comic Sans MS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Files\MSOffice97\Templates\Presentation Designs\FIREBALL.POT</Template>
  <TotalTime>3690</TotalTime>
  <Words>2698</Words>
  <Application>Microsoft Macintosh PowerPoint</Application>
  <PresentationFormat>Apresentação no Ecrã (4:3)</PresentationFormat>
  <Paragraphs>500</Paragraphs>
  <Slides>55</Slides>
  <Notes>3</Notes>
  <HiddenSlides>10</HiddenSlides>
  <MMClips>6</MMClips>
  <ScaleCrop>false</ScaleCrop>
  <HeadingPairs>
    <vt:vector size="6" baseType="variant">
      <vt:variant>
        <vt:lpstr>Tipos de letra usados</vt:lpstr>
      </vt:variant>
      <vt:variant>
        <vt:i4>16</vt:i4>
      </vt:variant>
      <vt:variant>
        <vt:lpstr>Tema</vt:lpstr>
      </vt:variant>
      <vt:variant>
        <vt:i4>19</vt:i4>
      </vt:variant>
      <vt:variant>
        <vt:lpstr>Títulos dos diapositivos</vt:lpstr>
      </vt:variant>
      <vt:variant>
        <vt:i4>55</vt:i4>
      </vt:variant>
    </vt:vector>
  </HeadingPairs>
  <TitlesOfParts>
    <vt:vector size="90" baseType="lpstr">
      <vt:lpstr>ＭＳ Ｐゴシック</vt:lpstr>
      <vt:lpstr>Academy Engraved LET Plain:1.0</vt:lpstr>
      <vt:lpstr>Arial</vt:lpstr>
      <vt:lpstr>Calibri</vt:lpstr>
      <vt:lpstr>Cambria Math</vt:lpstr>
      <vt:lpstr>Comic Sans MS</vt:lpstr>
      <vt:lpstr>Copperplate</vt:lpstr>
      <vt:lpstr>Copperplate Light</vt:lpstr>
      <vt:lpstr>Gill Sans</vt:lpstr>
      <vt:lpstr>Helvetica</vt:lpstr>
      <vt:lpstr>Lucida Grande</vt:lpstr>
      <vt:lpstr>Symbol</vt:lpstr>
      <vt:lpstr>Times New Roman</vt:lpstr>
      <vt:lpstr>Verdana</vt:lpstr>
      <vt:lpstr>Wingdings</vt:lpstr>
      <vt:lpstr>ヒラギノ角ゴ Pro W3</vt:lpstr>
      <vt:lpstr>FIREBALL</vt:lpstr>
      <vt:lpstr>Office Theme</vt:lpstr>
      <vt:lpstr>1_FIREBALL</vt:lpstr>
      <vt:lpstr>Blank</vt:lpstr>
      <vt:lpstr>1_Estrutura padrão</vt:lpstr>
      <vt:lpstr>3_FIREBALL</vt:lpstr>
      <vt:lpstr>3_Default Design</vt:lpstr>
      <vt:lpstr>4_Office Theme</vt:lpstr>
      <vt:lpstr>9_Office Theme</vt:lpstr>
      <vt:lpstr>10_FIREBALL</vt:lpstr>
      <vt:lpstr>5_FIREBALL</vt:lpstr>
      <vt:lpstr>10_Office Theme</vt:lpstr>
      <vt:lpstr>6_Blank</vt:lpstr>
      <vt:lpstr>4_Default Design</vt:lpstr>
      <vt:lpstr>4_Blank</vt:lpstr>
      <vt:lpstr>4_FIREBALL</vt:lpstr>
      <vt:lpstr>8_Office Theme</vt:lpstr>
      <vt:lpstr>1_Office Theme</vt:lpstr>
      <vt:lpstr>2_Estrutura padrão</vt:lpstr>
      <vt:lpstr>Apresentação do PowerPoint</vt:lpstr>
      <vt:lpstr> Para quê estudar Física ?!</vt:lpstr>
      <vt:lpstr>A Solução ?</vt:lpstr>
      <vt:lpstr>Não era bem isto…</vt:lpstr>
      <vt:lpstr>Oops!... E agora ?!</vt:lpstr>
      <vt:lpstr>Bom, vamos lá a ver agora…</vt:lpstr>
      <vt:lpstr>Parece que desta vai…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O Átomo é feito de:</vt:lpstr>
      <vt:lpstr>Uma questão de escala!</vt:lpstr>
      <vt:lpstr>E os Núcleos ?!</vt:lpstr>
      <vt:lpstr>Apresentação do PowerPoint</vt:lpstr>
      <vt:lpstr>Apresentação do PowerPoint</vt:lpstr>
      <vt:lpstr>Protões e neutrões feitos de              ,Anti-Quarks e Gluões!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Para o início do Universo...</vt:lpstr>
      <vt:lpstr>History of Our Universe</vt:lpstr>
      <vt:lpstr>Uma fotografia do Universo bébé (idade de 380 000 anos) </vt:lpstr>
      <vt:lpstr>Apresentação do PowerPoint</vt:lpstr>
      <vt:lpstr>O Problema da Rotação  das Estrelas nas Galáxias</vt:lpstr>
      <vt:lpstr>Matéria Escura presente na nossa própria Galáxia!</vt:lpstr>
      <vt:lpstr>A Expansão do Universo</vt:lpstr>
      <vt:lpstr>Oops…não está a diminuir!</vt:lpstr>
      <vt:lpstr>De que é que feito o Universo?!</vt:lpstr>
      <vt:lpstr>Apresentação do PowerPoint</vt:lpstr>
      <vt:lpstr>Apresentação do PowerPoint</vt:lpstr>
      <vt:lpstr>…e temos muitas Nuvens!!!</vt:lpstr>
      <vt:lpstr>Obrigado pela v/ atenção</vt:lpstr>
      <vt:lpstr>Porque é que o Universo é Escuro?</vt:lpstr>
      <vt:lpstr>Porque é que o Universo é Escuro?</vt:lpstr>
      <vt:lpstr>Uma questão de escala...</vt:lpstr>
      <vt:lpstr>Uma questão de escala...</vt:lpstr>
      <vt:lpstr>History of Our Universe</vt:lpstr>
      <vt:lpstr>O Universo num ano</vt:lpstr>
      <vt:lpstr>A Radiação Cósmica de Fundo</vt:lpstr>
      <vt:lpstr>Matéria Escura na colisão de Aglomerados de Galáxias</vt:lpstr>
      <vt:lpstr>Apresentação do PowerPoint</vt:lpstr>
      <vt:lpstr>A formação do Bullet Cluster</vt:lpstr>
    </vt:vector>
  </TitlesOfParts>
  <Manager/>
  <Company>LIP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Procura do Infinito</dc:title>
  <dc:subject/>
  <dc:creator>Pedro T. Abreu</dc:creator>
  <cp:keywords/>
  <dc:description/>
  <cp:lastModifiedBy>Pedro Morais Salgueiro Teixeira de Abreu</cp:lastModifiedBy>
  <cp:revision>451</cp:revision>
  <cp:lastPrinted>2024-07-01T10:28:40Z</cp:lastPrinted>
  <dcterms:created xsi:type="dcterms:W3CDTF">2010-05-07T08:18:52Z</dcterms:created>
  <dcterms:modified xsi:type="dcterms:W3CDTF">2026-07-05T11:05:16Z</dcterms:modified>
  <cp:category/>
</cp:coreProperties>
</file>