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6" r:id="rId3"/>
    <p:sldMasterId id="2147483678" r:id="rId4"/>
  </p:sldMasterIdLst>
  <p:notesMasterIdLst>
    <p:notesMasterId r:id="rId34"/>
  </p:notesMasterIdLst>
  <p:sldIdLst>
    <p:sldId id="256" r:id="rId5"/>
    <p:sldId id="282" r:id="rId6"/>
    <p:sldId id="285" r:id="rId7"/>
    <p:sldId id="287" r:id="rId8"/>
    <p:sldId id="290" r:id="rId9"/>
    <p:sldId id="288" r:id="rId10"/>
    <p:sldId id="293" r:id="rId11"/>
    <p:sldId id="302" r:id="rId12"/>
    <p:sldId id="303" r:id="rId13"/>
    <p:sldId id="306" r:id="rId14"/>
    <p:sldId id="294" r:id="rId15"/>
    <p:sldId id="296" r:id="rId16"/>
    <p:sldId id="295" r:id="rId17"/>
    <p:sldId id="305" r:id="rId18"/>
    <p:sldId id="284" r:id="rId19"/>
    <p:sldId id="267" r:id="rId20"/>
    <p:sldId id="300" r:id="rId21"/>
    <p:sldId id="301" r:id="rId22"/>
    <p:sldId id="304" r:id="rId23"/>
    <p:sldId id="289" r:id="rId24"/>
    <p:sldId id="258" r:id="rId25"/>
    <p:sldId id="259" r:id="rId26"/>
    <p:sldId id="260" r:id="rId27"/>
    <p:sldId id="261" r:id="rId28"/>
    <p:sldId id="262" r:id="rId29"/>
    <p:sldId id="263" r:id="rId30"/>
    <p:sldId id="264" r:id="rId31"/>
    <p:sldId id="265" r:id="rId32"/>
    <p:sldId id="266" r:id="rId33"/>
  </p:sldIdLst>
  <p:sldSz cx="9144000" cy="5143500" type="screen16x9"/>
  <p:notesSz cx="6858000" cy="9144000"/>
  <p:embeddedFontLst>
    <p:embeddedFont>
      <p:font typeface="Be Vietnam Pro" panose="020B0604020202020204" charset="0"/>
      <p:regular r:id="rId35"/>
      <p:bold r:id="rId36"/>
      <p:italic r:id="rId37"/>
      <p:boldItalic r:id="rId38"/>
    </p:embeddedFont>
    <p:embeddedFont>
      <p:font typeface="Be Vietnam Pro Light" panose="020B0604020202020204" charset="0"/>
      <p:regular r:id="rId39"/>
      <p:bold r:id="rId40"/>
      <p:italic r:id="rId41"/>
      <p:boldItalic r:id="rId42"/>
    </p:embeddedFont>
    <p:embeddedFont>
      <p:font typeface="Be Vietnam Pro Medium" panose="020B0604020202020204" charset="0"/>
      <p:regular r:id="rId43"/>
      <p:bold r:id="rId44"/>
      <p:italic r:id="rId45"/>
      <p:boldItalic r:id="rId46"/>
    </p:embeddedFont>
    <p:embeddedFont>
      <p:font typeface="Be Vietnam Pro SemiBold" panose="020B0604020202020204" charset="0"/>
      <p:regular r:id="rId47"/>
      <p:bold r:id="rId48"/>
      <p:italic r:id="rId49"/>
      <p:boldItalic r:id="rId50"/>
    </p:embeddedFont>
    <p:embeddedFont>
      <p:font typeface="Fira Sans Light" panose="020B0403050000020004" pitchFamily="34" charset="0"/>
      <p:regular r:id="rId51"/>
      <p:italic r:id="rId52"/>
    </p:embeddedFont>
    <p:embeddedFont>
      <p:font typeface="Helvetica" panose="020B0604020202020204" pitchFamily="34" charset="0"/>
      <p:regular r:id="rId53"/>
      <p:bold r:id="rId54"/>
      <p:italic r:id="rId55"/>
      <p:boldItalic r:id="rId56"/>
    </p:embeddedFont>
    <p:embeddedFont>
      <p:font typeface="Montserrat" pitchFamily="2" charset="0"/>
      <p:regular r:id="rId57"/>
      <p:bold r:id="rId58"/>
      <p:italic r:id="rId59"/>
      <p:boldItalic r:id="rId60"/>
    </p:embeddedFont>
    <p:embeddedFont>
      <p:font typeface="Montserrat Bold" pitchFamily="2" charset="0"/>
      <p:bold r:id="rId61"/>
    </p:embeddedFont>
    <p:embeddedFont>
      <p:font typeface="Montserrat Medium" pitchFamily="2" charset="0"/>
      <p:regular r:id="rId62"/>
      <p:italic r:id="rId63"/>
    </p:embeddedFont>
    <p:embeddedFont>
      <p:font typeface="Poppins" panose="00000500000000000000" pitchFamily="2" charset="0"/>
      <p:regular r:id="rId64"/>
      <p:bold r:id="rId65"/>
      <p:italic r:id="rId66"/>
      <p:boldItalic r:id="rId67"/>
    </p:embeddedFont>
    <p:embeddedFont>
      <p:font typeface="Poppins Light" panose="00000400000000000000" pitchFamily="2" charset="0"/>
      <p:regular r:id="rId68"/>
      <p:bold r:id="rId69"/>
      <p:italic r:id="rId70"/>
      <p:boldItalic r:id="rId71"/>
    </p:embeddedFont>
    <p:embeddedFont>
      <p:font typeface="Poppins Medium" panose="000006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79">
          <p15:clr>
            <a:srgbClr val="747775"/>
          </p15:clr>
        </p15:guide>
        <p15:guide id="2" pos="1918">
          <p15:clr>
            <a:srgbClr val="747775"/>
          </p15:clr>
        </p15:guide>
        <p15:guide id="3" pos="3839">
          <p15:clr>
            <a:srgbClr val="747775"/>
          </p15:clr>
        </p15:guide>
        <p15:guide id="4" orient="horz" pos="2160">
          <p15:clr>
            <a:srgbClr val="747775"/>
          </p15:clr>
        </p15:guide>
        <p15:guide id="5" pos="277">
          <p15:clr>
            <a:srgbClr val="747775"/>
          </p15:clr>
        </p15:guide>
        <p15:guide id="6" orient="horz" pos="191">
          <p15:clr>
            <a:srgbClr val="747775"/>
          </p15:clr>
        </p15:guide>
        <p15:guide id="7" orient="horz" pos="2897">
          <p15:clr>
            <a:srgbClr val="747775"/>
          </p15:clr>
        </p15:guide>
        <p15:guide id="8" pos="548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5750"/>
    <a:srgbClr val="D4C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A39D9-2F6F-45DA-8417-B6705A60B81A}" v="5" dt="2026-04-27T15:59:23.026"/>
    <p1510:client id="{5EAD0FFA-C1E4-4A20-9EE2-23AEB371AE0F}" v="348" dt="2026-04-27T00:25:21.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162" y="0"/>
      </p:cViewPr>
      <p:guideLst>
        <p:guide orient="horz" pos="1079"/>
        <p:guide pos="1918"/>
        <p:guide pos="3839"/>
        <p:guide orient="horz" pos="2160"/>
        <p:guide pos="277"/>
        <p:guide orient="horz" pos="191"/>
        <p:guide orient="horz" pos="2897"/>
        <p:guide pos="54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font" Target="fonts/font3.fntdata"/><Relationship Id="rId53" Type="http://schemas.openxmlformats.org/officeDocument/2006/relationships/font" Target="fonts/font19.fntdata"/><Relationship Id="rId58" Type="http://schemas.openxmlformats.org/officeDocument/2006/relationships/font" Target="fonts/font24.fntdata"/><Relationship Id="rId74" Type="http://schemas.openxmlformats.org/officeDocument/2006/relationships/font" Target="fonts/font40.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7.fntdata"/><Relationship Id="rId72" Type="http://schemas.openxmlformats.org/officeDocument/2006/relationships/font" Target="fonts/font38.fntdata"/><Relationship Id="rId80"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font" Target="fonts/font39.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font" Target="fonts/font6.fntdata"/><Relationship Id="rId45" Type="http://schemas.openxmlformats.org/officeDocument/2006/relationships/font" Target="fonts/font11.fntdata"/><Relationship Id="rId66" Type="http://schemas.openxmlformats.org/officeDocument/2006/relationships/font" Target="fonts/font3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Assis" userId="53cfd707-332d-4b3c-81e1-286893661cc8" providerId="ADAL" clId="{522942D9-56A3-410D-A97E-96D1D8483562}"/>
    <pc:docChg chg="custSel modSld">
      <pc:chgData name="Pedro Assis" userId="53cfd707-332d-4b3c-81e1-286893661cc8" providerId="ADAL" clId="{522942D9-56A3-410D-A97E-96D1D8483562}" dt="2026-04-27T15:59:46.197" v="122" actId="1076"/>
      <pc:docMkLst>
        <pc:docMk/>
      </pc:docMkLst>
      <pc:sldChg chg="addSp delSp modSp mod">
        <pc:chgData name="Pedro Assis" userId="53cfd707-332d-4b3c-81e1-286893661cc8" providerId="ADAL" clId="{522942D9-56A3-410D-A97E-96D1D8483562}" dt="2026-04-27T15:59:46.197" v="122" actId="1076"/>
        <pc:sldMkLst>
          <pc:docMk/>
          <pc:sldMk cId="1386986857" sldId="295"/>
        </pc:sldMkLst>
        <pc:spChg chg="mod">
          <ac:chgData name="Pedro Assis" userId="53cfd707-332d-4b3c-81e1-286893661cc8" providerId="ADAL" clId="{522942D9-56A3-410D-A97E-96D1D8483562}" dt="2026-04-27T15:57:00.241" v="50" actId="1036"/>
          <ac:spMkLst>
            <pc:docMk/>
            <pc:sldMk cId="1386986857" sldId="295"/>
            <ac:spMk id="4" creationId="{4E0A80CE-1934-091D-BD79-8B851654289D}"/>
          </ac:spMkLst>
        </pc:spChg>
        <pc:spChg chg="mod">
          <ac:chgData name="Pedro Assis" userId="53cfd707-332d-4b3c-81e1-286893661cc8" providerId="ADAL" clId="{522942D9-56A3-410D-A97E-96D1D8483562}" dt="2026-04-27T15:57:00.241" v="50" actId="1036"/>
          <ac:spMkLst>
            <pc:docMk/>
            <pc:sldMk cId="1386986857" sldId="295"/>
            <ac:spMk id="5" creationId="{912C0B0F-8922-9EE0-6B0F-1953FFCD8B50}"/>
          </ac:spMkLst>
        </pc:spChg>
        <pc:spChg chg="mod">
          <ac:chgData name="Pedro Assis" userId="53cfd707-332d-4b3c-81e1-286893661cc8" providerId="ADAL" clId="{522942D9-56A3-410D-A97E-96D1D8483562}" dt="2026-04-27T15:57:08.993" v="52" actId="1076"/>
          <ac:spMkLst>
            <pc:docMk/>
            <pc:sldMk cId="1386986857" sldId="295"/>
            <ac:spMk id="6" creationId="{1F2ABC3F-7FAF-11D3-96D1-691084483E8F}"/>
          </ac:spMkLst>
        </pc:spChg>
        <pc:spChg chg="add del mod">
          <ac:chgData name="Pedro Assis" userId="53cfd707-332d-4b3c-81e1-286893661cc8" providerId="ADAL" clId="{522942D9-56A3-410D-A97E-96D1D8483562}" dt="2026-04-27T15:59:01.954" v="72" actId="478"/>
          <ac:spMkLst>
            <pc:docMk/>
            <pc:sldMk cId="1386986857" sldId="295"/>
            <ac:spMk id="9" creationId="{63CFA71A-C962-2DBC-5892-26198057A92D}"/>
          </ac:spMkLst>
        </pc:spChg>
        <pc:spChg chg="add mod">
          <ac:chgData name="Pedro Assis" userId="53cfd707-332d-4b3c-81e1-286893661cc8" providerId="ADAL" clId="{522942D9-56A3-410D-A97E-96D1D8483562}" dt="2026-04-27T15:59:46.197" v="122" actId="1076"/>
          <ac:spMkLst>
            <pc:docMk/>
            <pc:sldMk cId="1386986857" sldId="295"/>
            <ac:spMk id="10" creationId="{73A979AE-821C-D201-31CF-EAEA206C1504}"/>
          </ac:spMkLst>
        </pc:spChg>
        <pc:picChg chg="add mod">
          <ac:chgData name="Pedro Assis" userId="53cfd707-332d-4b3c-81e1-286893661cc8" providerId="ADAL" clId="{522942D9-56A3-410D-A97E-96D1D8483562}" dt="2026-04-27T15:57:23.448" v="56" actId="1076"/>
          <ac:picMkLst>
            <pc:docMk/>
            <pc:sldMk cId="1386986857" sldId="295"/>
            <ac:picMk id="3" creationId="{701571D8-BF97-BFD6-2675-8F1FA1BE9EB4}"/>
          </ac:picMkLst>
        </pc:picChg>
        <pc:picChg chg="add mod modCrop">
          <ac:chgData name="Pedro Assis" userId="53cfd707-332d-4b3c-81e1-286893661cc8" providerId="ADAL" clId="{522942D9-56A3-410D-A97E-96D1D8483562}" dt="2026-04-27T15:58:40.008" v="69" actId="1076"/>
          <ac:picMkLst>
            <pc:docMk/>
            <pc:sldMk cId="1386986857" sldId="295"/>
            <ac:picMk id="7" creationId="{856CD5DC-6925-81E8-D59F-C63FA73B75A9}"/>
          </ac:picMkLst>
        </pc:picChg>
        <pc:picChg chg="mod">
          <ac:chgData name="Pedro Assis" userId="53cfd707-332d-4b3c-81e1-286893661cc8" providerId="ADAL" clId="{522942D9-56A3-410D-A97E-96D1D8483562}" dt="2026-04-27T15:57:03.364" v="51" actId="1076"/>
          <ac:picMkLst>
            <pc:docMk/>
            <pc:sldMk cId="1386986857" sldId="295"/>
            <ac:picMk id="8" creationId="{AFD677BB-0B82-0193-0E07-1F826BDD4E4C}"/>
          </ac:picMkLst>
        </pc:picChg>
      </pc:sldChg>
    </pc:docChg>
  </pc:docChgLst>
  <pc:docChgLst>
    <pc:chgData name="Pedro Assis" userId="53cfd707-332d-4b3c-81e1-286893661cc8" providerId="ADAL" clId="{A3E97B4B-19BB-4C90-AD52-305A2841A378}"/>
    <pc:docChg chg="undo custSel addSld delSld modSld sldOrd">
      <pc:chgData name="Pedro Assis" userId="53cfd707-332d-4b3c-81e1-286893661cc8" providerId="ADAL" clId="{A3E97B4B-19BB-4C90-AD52-305A2841A378}" dt="2026-04-27T00:25:42.600" v="2378" actId="1076"/>
      <pc:docMkLst>
        <pc:docMk/>
      </pc:docMkLst>
      <pc:sldChg chg="modSp mod">
        <pc:chgData name="Pedro Assis" userId="53cfd707-332d-4b3c-81e1-286893661cc8" providerId="ADAL" clId="{A3E97B4B-19BB-4C90-AD52-305A2841A378}" dt="2026-04-26T18:30:08.269" v="47" actId="1076"/>
        <pc:sldMkLst>
          <pc:docMk/>
          <pc:sldMk cId="0" sldId="256"/>
        </pc:sldMkLst>
        <pc:spChg chg="mod">
          <ac:chgData name="Pedro Assis" userId="53cfd707-332d-4b3c-81e1-286893661cc8" providerId="ADAL" clId="{A3E97B4B-19BB-4C90-AD52-305A2841A378}" dt="2026-04-26T18:29:03.460" v="36" actId="404"/>
          <ac:spMkLst>
            <pc:docMk/>
            <pc:sldMk cId="0" sldId="256"/>
            <ac:spMk id="55" creationId="{00000000-0000-0000-0000-000000000000}"/>
          </ac:spMkLst>
        </pc:spChg>
        <pc:spChg chg="mod">
          <ac:chgData name="Pedro Assis" userId="53cfd707-332d-4b3c-81e1-286893661cc8" providerId="ADAL" clId="{A3E97B4B-19BB-4C90-AD52-305A2841A378}" dt="2026-04-26T18:30:08.269" v="47" actId="1076"/>
          <ac:spMkLst>
            <pc:docMk/>
            <pc:sldMk cId="0" sldId="256"/>
            <ac:spMk id="56" creationId="{00000000-0000-0000-0000-000000000000}"/>
          </ac:spMkLst>
        </pc:spChg>
      </pc:sldChg>
      <pc:sldChg chg="del">
        <pc:chgData name="Pedro Assis" userId="53cfd707-332d-4b3c-81e1-286893661cc8" providerId="ADAL" clId="{A3E97B4B-19BB-4C90-AD52-305A2841A378}" dt="2026-04-26T23:25:21.968" v="1755" actId="47"/>
        <pc:sldMkLst>
          <pc:docMk/>
          <pc:sldMk cId="0" sldId="257"/>
        </pc:sldMkLst>
      </pc:sldChg>
      <pc:sldChg chg="addSp delSp modSp mod modNotes">
        <pc:chgData name="Pedro Assis" userId="53cfd707-332d-4b3c-81e1-286893661cc8" providerId="ADAL" clId="{A3E97B4B-19BB-4C90-AD52-305A2841A378}" dt="2026-04-26T18:32:06.760" v="81" actId="1076"/>
        <pc:sldMkLst>
          <pc:docMk/>
          <pc:sldMk cId="0" sldId="258"/>
        </pc:sldMkLst>
        <pc:spChg chg="add mod">
          <ac:chgData name="Pedro Assis" userId="53cfd707-332d-4b3c-81e1-286893661cc8" providerId="ADAL" clId="{A3E97B4B-19BB-4C90-AD52-305A2841A378}" dt="2026-04-26T18:31:01.221" v="49"/>
          <ac:spMkLst>
            <pc:docMk/>
            <pc:sldMk cId="0" sldId="258"/>
            <ac:spMk id="2" creationId="{60C88A9A-1A92-3315-32CE-A227BEE3788B}"/>
          </ac:spMkLst>
        </pc:spChg>
        <pc:spChg chg="mod">
          <ac:chgData name="Pedro Assis" userId="53cfd707-332d-4b3c-81e1-286893661cc8" providerId="ADAL" clId="{A3E97B4B-19BB-4C90-AD52-305A2841A378}" dt="2026-04-26T18:31:36.131" v="72" actId="6549"/>
          <ac:spMkLst>
            <pc:docMk/>
            <pc:sldMk cId="0" sldId="258"/>
            <ac:spMk id="81" creationId="{00000000-0000-0000-0000-000000000000}"/>
          </ac:spMkLst>
        </pc:spChg>
        <pc:spChg chg="del">
          <ac:chgData name="Pedro Assis" userId="53cfd707-332d-4b3c-81e1-286893661cc8" providerId="ADAL" clId="{A3E97B4B-19BB-4C90-AD52-305A2841A378}" dt="2026-04-26T18:31:39.942" v="73" actId="478"/>
          <ac:spMkLst>
            <pc:docMk/>
            <pc:sldMk cId="0" sldId="258"/>
            <ac:spMk id="82" creationId="{00000000-0000-0000-0000-000000000000}"/>
          </ac:spMkLst>
        </pc:spChg>
        <pc:spChg chg="mod">
          <ac:chgData name="Pedro Assis" userId="53cfd707-332d-4b3c-81e1-286893661cc8" providerId="ADAL" clId="{A3E97B4B-19BB-4C90-AD52-305A2841A378}" dt="2026-04-26T18:32:06.760" v="81" actId="1076"/>
          <ac:spMkLst>
            <pc:docMk/>
            <pc:sldMk cId="0" sldId="258"/>
            <ac:spMk id="83" creationId="{00000000-0000-0000-0000-000000000000}"/>
          </ac:spMkLst>
        </pc:spChg>
      </pc:sldChg>
      <pc:sldChg chg="addSp delSp mod ord modNotes">
        <pc:chgData name="Pedro Assis" userId="53cfd707-332d-4b3c-81e1-286893661cc8" providerId="ADAL" clId="{A3E97B4B-19BB-4C90-AD52-305A2841A378}" dt="2026-04-26T23:25:10.817" v="1753" actId="478"/>
        <pc:sldMkLst>
          <pc:docMk/>
          <pc:sldMk cId="0" sldId="267"/>
        </pc:sldMkLst>
        <pc:spChg chg="add del">
          <ac:chgData name="Pedro Assis" userId="53cfd707-332d-4b3c-81e1-286893661cc8" providerId="ADAL" clId="{A3E97B4B-19BB-4C90-AD52-305A2841A378}" dt="2026-04-26T23:25:10.817" v="1753" actId="478"/>
          <ac:spMkLst>
            <pc:docMk/>
            <pc:sldMk cId="0" sldId="267"/>
            <ac:spMk id="197" creationId="{00000000-0000-0000-0000-000000000000}"/>
          </ac:spMkLst>
        </pc:spChg>
      </pc:sldChg>
      <pc:sldChg chg="addSp delSp modSp add mod setBg">
        <pc:chgData name="Pedro Assis" userId="53cfd707-332d-4b3c-81e1-286893661cc8" providerId="ADAL" clId="{A3E97B4B-19BB-4C90-AD52-305A2841A378}" dt="2026-04-26T23:31:11.799" v="1903" actId="1076"/>
        <pc:sldMkLst>
          <pc:docMk/>
          <pc:sldMk cId="3579442226" sldId="282"/>
        </pc:sldMkLst>
        <pc:spChg chg="add del mod">
          <ac:chgData name="Pedro Assis" userId="53cfd707-332d-4b3c-81e1-286893661cc8" providerId="ADAL" clId="{A3E97B4B-19BB-4C90-AD52-305A2841A378}" dt="2026-04-26T22:58:02.135" v="1553" actId="478"/>
          <ac:spMkLst>
            <pc:docMk/>
            <pc:sldMk cId="3579442226" sldId="282"/>
            <ac:spMk id="2" creationId="{CF26C651-82DD-51DD-B0DC-F8E79E70A77F}"/>
          </ac:spMkLst>
        </pc:spChg>
        <pc:spChg chg="add mod">
          <ac:chgData name="Pedro Assis" userId="53cfd707-332d-4b3c-81e1-286893661cc8" providerId="ADAL" clId="{A3E97B4B-19BB-4C90-AD52-305A2841A378}" dt="2026-04-26T23:26:54.034" v="1768" actId="1076"/>
          <ac:spMkLst>
            <pc:docMk/>
            <pc:sldMk cId="3579442226" sldId="282"/>
            <ac:spMk id="3" creationId="{171B7451-2EB3-C3CF-229A-DA52C76BEDC9}"/>
          </ac:spMkLst>
        </pc:spChg>
        <pc:spChg chg="add del mod">
          <ac:chgData name="Pedro Assis" userId="53cfd707-332d-4b3c-81e1-286893661cc8" providerId="ADAL" clId="{A3E97B4B-19BB-4C90-AD52-305A2841A378}" dt="2026-04-26T23:27:03.134" v="1770" actId="478"/>
          <ac:spMkLst>
            <pc:docMk/>
            <pc:sldMk cId="3579442226" sldId="282"/>
            <ac:spMk id="4" creationId="{6814CA0A-6F8D-421C-DF12-D8A69C2900F3}"/>
          </ac:spMkLst>
        </pc:spChg>
        <pc:spChg chg="add mod">
          <ac:chgData name="Pedro Assis" userId="53cfd707-332d-4b3c-81e1-286893661cc8" providerId="ADAL" clId="{A3E97B4B-19BB-4C90-AD52-305A2841A378}" dt="2026-04-26T23:31:11.799" v="1903" actId="1076"/>
          <ac:spMkLst>
            <pc:docMk/>
            <pc:sldMk cId="3579442226" sldId="282"/>
            <ac:spMk id="5" creationId="{FC03BFE4-5FFD-14D1-080B-57825CE86B54}"/>
          </ac:spMkLst>
        </pc:spChg>
        <pc:spChg chg="add mod">
          <ac:chgData name="Pedro Assis" userId="53cfd707-332d-4b3c-81e1-286893661cc8" providerId="ADAL" clId="{A3E97B4B-19BB-4C90-AD52-305A2841A378}" dt="2026-04-26T23:28:58.881" v="1878"/>
          <ac:spMkLst>
            <pc:docMk/>
            <pc:sldMk cId="3579442226" sldId="282"/>
            <ac:spMk id="11" creationId="{7E705239-81BE-A4FB-AA20-B1974DDE4387}"/>
          </ac:spMkLst>
        </pc:spChg>
        <pc:spChg chg="add mod">
          <ac:chgData name="Pedro Assis" userId="53cfd707-332d-4b3c-81e1-286893661cc8" providerId="ADAL" clId="{A3E97B4B-19BB-4C90-AD52-305A2841A378}" dt="2026-04-26T23:28:58.881" v="1878"/>
          <ac:spMkLst>
            <pc:docMk/>
            <pc:sldMk cId="3579442226" sldId="282"/>
            <ac:spMk id="12" creationId="{8FB38844-4436-1106-C786-6DE5D0F3038D}"/>
          </ac:spMkLst>
        </pc:spChg>
        <pc:grpChg chg="add mod">
          <ac:chgData name="Pedro Assis" userId="53cfd707-332d-4b3c-81e1-286893661cc8" providerId="ADAL" clId="{A3E97B4B-19BB-4C90-AD52-305A2841A378}" dt="2026-04-26T23:30:50.873" v="1898" actId="14100"/>
          <ac:grpSpMkLst>
            <pc:docMk/>
            <pc:sldMk cId="3579442226" sldId="282"/>
            <ac:grpSpMk id="9" creationId="{902C7B83-8396-E149-5E98-511A75F006D5}"/>
          </ac:grpSpMkLst>
        </pc:grpChg>
        <pc:grpChg chg="add mod">
          <ac:chgData name="Pedro Assis" userId="53cfd707-332d-4b3c-81e1-286893661cc8" providerId="ADAL" clId="{A3E97B4B-19BB-4C90-AD52-305A2841A378}" dt="2026-04-26T23:30:57.806" v="1900" actId="14100"/>
          <ac:grpSpMkLst>
            <pc:docMk/>
            <pc:sldMk cId="3579442226" sldId="282"/>
            <ac:grpSpMk id="10" creationId="{722D21BB-EDDD-698D-4CA6-FB14C8C44AB7}"/>
          </ac:grpSpMkLst>
        </pc:grpChg>
        <pc:picChg chg="mod">
          <ac:chgData name="Pedro Assis" userId="53cfd707-332d-4b3c-81e1-286893661cc8" providerId="ADAL" clId="{A3E97B4B-19BB-4C90-AD52-305A2841A378}" dt="2026-04-26T19:08:30.213" v="1150" actId="1076"/>
          <ac:picMkLst>
            <pc:docMk/>
            <pc:sldMk cId="3579442226" sldId="282"/>
            <ac:picMk id="6" creationId="{5F128F18-7317-9B7F-973F-A62713E17D6C}"/>
          </ac:picMkLst>
        </pc:picChg>
        <pc:picChg chg="mod">
          <ac:chgData name="Pedro Assis" userId="53cfd707-332d-4b3c-81e1-286893661cc8" providerId="ADAL" clId="{A3E97B4B-19BB-4C90-AD52-305A2841A378}" dt="2026-04-26T22:45:25.419" v="1482" actId="732"/>
          <ac:picMkLst>
            <pc:docMk/>
            <pc:sldMk cId="3579442226" sldId="282"/>
            <ac:picMk id="7" creationId="{413E6035-5793-B876-9531-4D5B5207996C}"/>
          </ac:picMkLst>
        </pc:picChg>
        <pc:picChg chg="mod">
          <ac:chgData name="Pedro Assis" userId="53cfd707-332d-4b3c-81e1-286893661cc8" providerId="ADAL" clId="{A3E97B4B-19BB-4C90-AD52-305A2841A378}" dt="2026-04-26T19:08:38.965" v="1153" actId="1076"/>
          <ac:picMkLst>
            <pc:docMk/>
            <pc:sldMk cId="3579442226" sldId="282"/>
            <ac:picMk id="8" creationId="{B12391AB-20D5-C4EE-1944-1CE9BA017FC4}"/>
          </ac:picMkLst>
        </pc:picChg>
        <pc:picChg chg="del">
          <ac:chgData name="Pedro Assis" userId="53cfd707-332d-4b3c-81e1-286893661cc8" providerId="ADAL" clId="{A3E97B4B-19BB-4C90-AD52-305A2841A378}" dt="2026-04-26T19:03:06.393" v="1087" actId="478"/>
          <ac:picMkLst>
            <pc:docMk/>
            <pc:sldMk cId="3579442226" sldId="282"/>
            <ac:picMk id="11" creationId="{EFF61278-615C-A88B-831A-FC21562CA506}"/>
          </ac:picMkLst>
        </pc:picChg>
        <pc:picChg chg="mod">
          <ac:chgData name="Pedro Assis" userId="53cfd707-332d-4b3c-81e1-286893661cc8" providerId="ADAL" clId="{A3E97B4B-19BB-4C90-AD52-305A2841A378}" dt="2026-04-26T19:08:26.349" v="1149" actId="14100"/>
          <ac:picMkLst>
            <pc:docMk/>
            <pc:sldMk cId="3579442226" sldId="282"/>
            <ac:picMk id="1026" creationId="{7C1D6CC0-ACAF-EC87-F8F9-F35647359A56}"/>
          </ac:picMkLst>
        </pc:picChg>
        <pc:picChg chg="del">
          <ac:chgData name="Pedro Assis" userId="53cfd707-332d-4b3c-81e1-286893661cc8" providerId="ADAL" clId="{A3E97B4B-19BB-4C90-AD52-305A2841A378}" dt="2026-04-26T19:04:01.472" v="1096" actId="478"/>
          <ac:picMkLst>
            <pc:docMk/>
            <pc:sldMk cId="3579442226" sldId="282"/>
            <ac:picMk id="1030" creationId="{21B71E2F-9986-EF46-8BC1-DA0854D34B97}"/>
          </ac:picMkLst>
        </pc:picChg>
        <pc:picChg chg="add del mod">
          <ac:chgData name="Pedro Assis" userId="53cfd707-332d-4b3c-81e1-286893661cc8" providerId="ADAL" clId="{A3E97B4B-19BB-4C90-AD52-305A2841A378}" dt="2026-04-26T23:29:50.422" v="1886" actId="732"/>
          <ac:picMkLst>
            <pc:docMk/>
            <pc:sldMk cId="3579442226" sldId="282"/>
            <ac:picMk id="3074" creationId="{48A8590E-C39A-450A-0B72-88D9D9DDEE92}"/>
          </ac:picMkLst>
        </pc:picChg>
        <pc:picChg chg="add mod">
          <ac:chgData name="Pedro Assis" userId="53cfd707-332d-4b3c-81e1-286893661cc8" providerId="ADAL" clId="{A3E97B4B-19BB-4C90-AD52-305A2841A378}" dt="2026-04-26T23:30:14.668" v="1889" actId="732"/>
          <ac:picMkLst>
            <pc:docMk/>
            <pc:sldMk cId="3579442226" sldId="282"/>
            <ac:picMk id="3076" creationId="{89504491-D982-4560-BD99-4EDDFAC14324}"/>
          </ac:picMkLst>
        </pc:picChg>
        <pc:picChg chg="add mod">
          <ac:chgData name="Pedro Assis" userId="53cfd707-332d-4b3c-81e1-286893661cc8" providerId="ADAL" clId="{A3E97B4B-19BB-4C90-AD52-305A2841A378}" dt="2026-04-26T23:30:08.847" v="1888" actId="732"/>
          <ac:picMkLst>
            <pc:docMk/>
            <pc:sldMk cId="3579442226" sldId="282"/>
            <ac:picMk id="3078" creationId="{955A2C4A-6BAC-4CD4-F9BD-0644D1929ED5}"/>
          </ac:picMkLst>
        </pc:picChg>
        <pc:picChg chg="add mod">
          <ac:chgData name="Pedro Assis" userId="53cfd707-332d-4b3c-81e1-286893661cc8" providerId="ADAL" clId="{A3E97B4B-19BB-4C90-AD52-305A2841A378}" dt="2026-04-26T23:30:01.724" v="1887" actId="732"/>
          <ac:picMkLst>
            <pc:docMk/>
            <pc:sldMk cId="3579442226" sldId="282"/>
            <ac:picMk id="3080" creationId="{E8EDDA9A-BC95-2FF8-01CE-F03D6D3AA0A5}"/>
          </ac:picMkLst>
        </pc:picChg>
        <pc:picChg chg="add mod">
          <ac:chgData name="Pedro Assis" userId="53cfd707-332d-4b3c-81e1-286893661cc8" providerId="ADAL" clId="{A3E97B4B-19BB-4C90-AD52-305A2841A378}" dt="2026-04-26T23:30:41.788" v="1896" actId="1076"/>
          <ac:picMkLst>
            <pc:docMk/>
            <pc:sldMk cId="3579442226" sldId="282"/>
            <ac:picMk id="3082" creationId="{AA06F458-5ADC-6F81-6631-6B70297A97FB}"/>
          </ac:picMkLst>
        </pc:picChg>
        <pc:picChg chg="add mod">
          <ac:chgData name="Pedro Assis" userId="53cfd707-332d-4b3c-81e1-286893661cc8" providerId="ADAL" clId="{A3E97B4B-19BB-4C90-AD52-305A2841A378}" dt="2026-04-26T23:30:41.788" v="1896" actId="1076"/>
          <ac:picMkLst>
            <pc:docMk/>
            <pc:sldMk cId="3579442226" sldId="282"/>
            <ac:picMk id="3084" creationId="{3B4855BA-0FD4-BC8D-D1E1-8152DAE41D6A}"/>
          </ac:picMkLst>
        </pc:picChg>
        <pc:picChg chg="add mod">
          <ac:chgData name="Pedro Assis" userId="53cfd707-332d-4b3c-81e1-286893661cc8" providerId="ADAL" clId="{A3E97B4B-19BB-4C90-AD52-305A2841A378}" dt="2026-04-26T23:30:41.788" v="1896" actId="1076"/>
          <ac:picMkLst>
            <pc:docMk/>
            <pc:sldMk cId="3579442226" sldId="282"/>
            <ac:picMk id="3086" creationId="{5C46EAF1-6F53-E5AA-47C1-0ED3E6CA1399}"/>
          </ac:picMkLst>
        </pc:picChg>
        <pc:picChg chg="add mod">
          <ac:chgData name="Pedro Assis" userId="53cfd707-332d-4b3c-81e1-286893661cc8" providerId="ADAL" clId="{A3E97B4B-19BB-4C90-AD52-305A2841A378}" dt="2026-04-26T23:30:41.788" v="1896" actId="1076"/>
          <ac:picMkLst>
            <pc:docMk/>
            <pc:sldMk cId="3579442226" sldId="282"/>
            <ac:picMk id="3088" creationId="{BA986863-1AC1-2542-2B8A-75FBF1D919A0}"/>
          </ac:picMkLst>
        </pc:picChg>
      </pc:sldChg>
      <pc:sldChg chg="modSp add del mod">
        <pc:chgData name="Pedro Assis" userId="53cfd707-332d-4b3c-81e1-286893661cc8" providerId="ADAL" clId="{A3E97B4B-19BB-4C90-AD52-305A2841A378}" dt="2026-04-26T18:33:00.717" v="94" actId="47"/>
        <pc:sldMkLst>
          <pc:docMk/>
          <pc:sldMk cId="2084122523" sldId="283"/>
        </pc:sldMkLst>
        <pc:spChg chg="mod">
          <ac:chgData name="Pedro Assis" userId="53cfd707-332d-4b3c-81e1-286893661cc8" providerId="ADAL" clId="{A3E97B4B-19BB-4C90-AD52-305A2841A378}" dt="2026-04-26T18:32:32.679" v="85" actId="27636"/>
          <ac:spMkLst>
            <pc:docMk/>
            <pc:sldMk cId="2084122523" sldId="283"/>
            <ac:spMk id="3" creationId="{00000000-0000-0000-0000-000000000000}"/>
          </ac:spMkLst>
        </pc:spChg>
      </pc:sldChg>
      <pc:sldChg chg="modSp add del mod">
        <pc:chgData name="Pedro Assis" userId="53cfd707-332d-4b3c-81e1-286893661cc8" providerId="ADAL" clId="{A3E97B4B-19BB-4C90-AD52-305A2841A378}" dt="2026-04-26T18:32:52.855" v="91"/>
        <pc:sldMkLst>
          <pc:docMk/>
          <pc:sldMk cId="553453265" sldId="284"/>
        </pc:sldMkLst>
        <pc:spChg chg="mod">
          <ac:chgData name="Pedro Assis" userId="53cfd707-332d-4b3c-81e1-286893661cc8" providerId="ADAL" clId="{A3E97B4B-19BB-4C90-AD52-305A2841A378}" dt="2026-04-26T18:32:52.855" v="91"/>
          <ac:spMkLst>
            <pc:docMk/>
            <pc:sldMk cId="553453265" sldId="284"/>
            <ac:spMk id="3" creationId="{00000000-0000-0000-0000-000000000000}"/>
          </ac:spMkLst>
        </pc:spChg>
      </pc:sldChg>
      <pc:sldChg chg="addSp delSp modSp add mod ord">
        <pc:chgData name="Pedro Assis" userId="53cfd707-332d-4b3c-81e1-286893661cc8" providerId="ADAL" clId="{A3E97B4B-19BB-4C90-AD52-305A2841A378}" dt="2026-04-26T23:24:54.343" v="1752" actId="6549"/>
        <pc:sldMkLst>
          <pc:docMk/>
          <pc:sldMk cId="1798789018" sldId="284"/>
        </pc:sldMkLst>
        <pc:spChg chg="mod">
          <ac:chgData name="Pedro Assis" userId="53cfd707-332d-4b3c-81e1-286893661cc8" providerId="ADAL" clId="{A3E97B4B-19BB-4C90-AD52-305A2841A378}" dt="2026-04-26T23:24:54.343" v="1752" actId="6549"/>
          <ac:spMkLst>
            <pc:docMk/>
            <pc:sldMk cId="1798789018" sldId="284"/>
            <ac:spMk id="3" creationId="{00000000-0000-0000-0000-000000000000}"/>
          </ac:spMkLst>
        </pc:spChg>
        <pc:spChg chg="add">
          <ac:chgData name="Pedro Assis" userId="53cfd707-332d-4b3c-81e1-286893661cc8" providerId="ADAL" clId="{A3E97B4B-19BB-4C90-AD52-305A2841A378}" dt="2026-04-26T18:41:23.237" v="600"/>
          <ac:spMkLst>
            <pc:docMk/>
            <pc:sldMk cId="1798789018" sldId="284"/>
            <ac:spMk id="4" creationId="{C16CF462-5D19-68B0-3B05-05E5F3F4D337}"/>
          </ac:spMkLst>
        </pc:spChg>
        <pc:picChg chg="add del">
          <ac:chgData name="Pedro Assis" userId="53cfd707-332d-4b3c-81e1-286893661cc8" providerId="ADAL" clId="{A3E97B4B-19BB-4C90-AD52-305A2841A378}" dt="2026-04-26T18:41:29.821" v="602" actId="21"/>
          <ac:picMkLst>
            <pc:docMk/>
            <pc:sldMk cId="1798789018" sldId="284"/>
            <ac:picMk id="6" creationId="{19505712-E85D-C7AE-277F-612BD7BB7C07}"/>
          </ac:picMkLst>
        </pc:picChg>
      </pc:sldChg>
      <pc:sldChg chg="modSp add mod">
        <pc:chgData name="Pedro Assis" userId="53cfd707-332d-4b3c-81e1-286893661cc8" providerId="ADAL" clId="{A3E97B4B-19BB-4C90-AD52-305A2841A378}" dt="2026-04-26T23:41:12.476" v="2200" actId="1076"/>
        <pc:sldMkLst>
          <pc:docMk/>
          <pc:sldMk cId="3897948337" sldId="285"/>
        </pc:sldMkLst>
        <pc:spChg chg="mod">
          <ac:chgData name="Pedro Assis" userId="53cfd707-332d-4b3c-81e1-286893661cc8" providerId="ADAL" clId="{A3E97B4B-19BB-4C90-AD52-305A2841A378}" dt="2026-04-26T23:41:12.476" v="2200" actId="1076"/>
          <ac:spMkLst>
            <pc:docMk/>
            <pc:sldMk cId="3897948337" sldId="285"/>
            <ac:spMk id="83" creationId="{00000000-0000-0000-0000-000000000000}"/>
          </ac:spMkLst>
        </pc:spChg>
      </pc:sldChg>
      <pc:sldChg chg="modSp add del mod ord">
        <pc:chgData name="Pedro Assis" userId="53cfd707-332d-4b3c-81e1-286893661cc8" providerId="ADAL" clId="{A3E97B4B-19BB-4C90-AD52-305A2841A378}" dt="2026-04-26T18:35:07.610" v="126" actId="20577"/>
        <pc:sldMkLst>
          <pc:docMk/>
          <pc:sldMk cId="3351852786" sldId="287"/>
        </pc:sldMkLst>
        <pc:spChg chg="mod">
          <ac:chgData name="Pedro Assis" userId="53cfd707-332d-4b3c-81e1-286893661cc8" providerId="ADAL" clId="{A3E97B4B-19BB-4C90-AD52-305A2841A378}" dt="2026-04-26T18:35:07.610" v="126" actId="20577"/>
          <ac:spMkLst>
            <pc:docMk/>
            <pc:sldMk cId="3351852786" sldId="287"/>
            <ac:spMk id="4" creationId="{EF6F7FC9-C4F3-BBF0-E734-C95FD223F916}"/>
          </ac:spMkLst>
        </pc:spChg>
      </pc:sldChg>
      <pc:sldChg chg="addSp delSp modSp add del mod ord setBg delDesignElem">
        <pc:chgData name="Pedro Assis" userId="53cfd707-332d-4b3c-81e1-286893661cc8" providerId="ADAL" clId="{A3E97B4B-19BB-4C90-AD52-305A2841A378}" dt="2026-04-26T23:37:21.641" v="2027" actId="206"/>
        <pc:sldMkLst>
          <pc:docMk/>
          <pc:sldMk cId="2745919751" sldId="288"/>
        </pc:sldMkLst>
        <pc:spChg chg="mod">
          <ac:chgData name="Pedro Assis" userId="53cfd707-332d-4b3c-81e1-286893661cc8" providerId="ADAL" clId="{A3E97B4B-19BB-4C90-AD52-305A2841A378}" dt="2026-04-26T18:33:40.449" v="104"/>
          <ac:spMkLst>
            <pc:docMk/>
            <pc:sldMk cId="2745919751" sldId="288"/>
            <ac:spMk id="2" creationId="{0B72CF65-1736-3D7A-34E8-598755E7F6ED}"/>
          </ac:spMkLst>
        </pc:spChg>
        <pc:spChg chg="mod">
          <ac:chgData name="Pedro Assis" userId="53cfd707-332d-4b3c-81e1-286893661cc8" providerId="ADAL" clId="{A3E97B4B-19BB-4C90-AD52-305A2841A378}" dt="2026-04-26T18:33:40.449" v="104"/>
          <ac:spMkLst>
            <pc:docMk/>
            <pc:sldMk cId="2745919751" sldId="288"/>
            <ac:spMk id="3" creationId="{3EED5D6D-8FC5-5AAA-9D42-0E3B9C5A0DB3}"/>
          </ac:spMkLst>
        </pc:spChg>
        <pc:spChg chg="add del mod">
          <ac:chgData name="Pedro Assis" userId="53cfd707-332d-4b3c-81e1-286893661cc8" providerId="ADAL" clId="{A3E97B4B-19BB-4C90-AD52-305A2841A378}" dt="2026-04-26T23:34:24.621" v="1968" actId="478"/>
          <ac:spMkLst>
            <pc:docMk/>
            <pc:sldMk cId="2745919751" sldId="288"/>
            <ac:spMk id="4" creationId="{EA1A21FD-0E1D-36A7-FC59-6FE75C3085C7}"/>
          </ac:spMkLst>
        </pc:spChg>
        <pc:spChg chg="add mod">
          <ac:chgData name="Pedro Assis" userId="53cfd707-332d-4b3c-81e1-286893661cc8" providerId="ADAL" clId="{A3E97B4B-19BB-4C90-AD52-305A2841A378}" dt="2026-04-26T23:37:21.641" v="2027" actId="206"/>
          <ac:spMkLst>
            <pc:docMk/>
            <pc:sldMk cId="2745919751" sldId="288"/>
            <ac:spMk id="6" creationId="{4E2A35C7-BBCF-A208-581A-7C2E2C74099A}"/>
          </ac:spMkLst>
        </pc:spChg>
        <pc:spChg chg="add mod">
          <ac:chgData name="Pedro Assis" userId="53cfd707-332d-4b3c-81e1-286893661cc8" providerId="ADAL" clId="{A3E97B4B-19BB-4C90-AD52-305A2841A378}" dt="2026-04-26T18:57:15.565" v="973" actId="1076"/>
          <ac:spMkLst>
            <pc:docMk/>
            <pc:sldMk cId="2745919751" sldId="288"/>
            <ac:spMk id="7" creationId="{2B0C645F-6FE7-9361-7EB2-AF8DA5316C7E}"/>
          </ac:spMkLst>
        </pc:spChg>
        <pc:spChg chg="add del">
          <ac:chgData name="Pedro Assis" userId="53cfd707-332d-4b3c-81e1-286893661cc8" providerId="ADAL" clId="{A3E97B4B-19BB-4C90-AD52-305A2841A378}" dt="2026-04-26T18:33:40.449" v="104"/>
          <ac:spMkLst>
            <pc:docMk/>
            <pc:sldMk cId="2745919751" sldId="288"/>
            <ac:spMk id="10" creationId="{F13C74B1-5B17-4795-BED0-7140497B445A}"/>
          </ac:spMkLst>
        </pc:spChg>
        <pc:spChg chg="add del">
          <ac:chgData name="Pedro Assis" userId="53cfd707-332d-4b3c-81e1-286893661cc8" providerId="ADAL" clId="{A3E97B4B-19BB-4C90-AD52-305A2841A378}" dt="2026-04-26T18:33:40.449" v="104"/>
          <ac:spMkLst>
            <pc:docMk/>
            <pc:sldMk cId="2745919751" sldId="288"/>
            <ac:spMk id="12" creationId="{D4974D33-8DC5-464E-8C6D-BE58F0669C17}"/>
          </ac:spMkLst>
        </pc:spChg>
        <pc:picChg chg="mod">
          <ac:chgData name="Pedro Assis" userId="53cfd707-332d-4b3c-81e1-286893661cc8" providerId="ADAL" clId="{A3E97B4B-19BB-4C90-AD52-305A2841A378}" dt="2026-04-26T23:36:22.034" v="2016" actId="1076"/>
          <ac:picMkLst>
            <pc:docMk/>
            <pc:sldMk cId="2745919751" sldId="288"/>
            <ac:picMk id="5" creationId="{FB3E4C8B-C521-3671-23B4-07E53C786C7E}"/>
          </ac:picMkLst>
        </pc:picChg>
        <pc:picChg chg="add del mod">
          <ac:chgData name="Pedro Assis" userId="53cfd707-332d-4b3c-81e1-286893661cc8" providerId="ADAL" clId="{A3E97B4B-19BB-4C90-AD52-305A2841A378}" dt="2026-04-26T18:51:56.482" v="699" actId="931"/>
          <ac:picMkLst>
            <pc:docMk/>
            <pc:sldMk cId="2745919751" sldId="288"/>
            <ac:picMk id="6" creationId="{C28B24B6-A75D-AD6B-B646-F3DF2494F915}"/>
          </ac:picMkLst>
        </pc:picChg>
      </pc:sldChg>
      <pc:sldChg chg="modSp add del mod">
        <pc:chgData name="Pedro Assis" userId="53cfd707-332d-4b3c-81e1-286893661cc8" providerId="ADAL" clId="{A3E97B4B-19BB-4C90-AD52-305A2841A378}" dt="2026-04-26T18:33:40.505" v="105"/>
        <pc:sldMkLst>
          <pc:docMk/>
          <pc:sldMk cId="2387239434" sldId="289"/>
        </pc:sldMkLst>
        <pc:spChg chg="mod">
          <ac:chgData name="Pedro Assis" userId="53cfd707-332d-4b3c-81e1-286893661cc8" providerId="ADAL" clId="{A3E97B4B-19BB-4C90-AD52-305A2841A378}" dt="2026-04-26T18:33:40.449" v="104"/>
          <ac:spMkLst>
            <pc:docMk/>
            <pc:sldMk cId="2387239434" sldId="289"/>
            <ac:spMk id="2" creationId="{7986C8BC-5BDE-F278-73A0-3A813FC79831}"/>
          </ac:spMkLst>
        </pc:spChg>
      </pc:sldChg>
      <pc:sldChg chg="addSp modSp add mod addAnim delAnim modAnim">
        <pc:chgData name="Pedro Assis" userId="53cfd707-332d-4b3c-81e1-286893661cc8" providerId="ADAL" clId="{A3E97B4B-19BB-4C90-AD52-305A2841A378}" dt="2026-04-26T18:51:25.847" v="694"/>
        <pc:sldMkLst>
          <pc:docMk/>
          <pc:sldMk cId="3209632682" sldId="290"/>
        </pc:sldMkLst>
        <pc:spChg chg="mod">
          <ac:chgData name="Pedro Assis" userId="53cfd707-332d-4b3c-81e1-286893661cc8" providerId="ADAL" clId="{A3E97B4B-19BB-4C90-AD52-305A2841A378}" dt="2026-04-26T18:50:31.497" v="683" actId="14100"/>
          <ac:spMkLst>
            <pc:docMk/>
            <pc:sldMk cId="3209632682" sldId="290"/>
            <ac:spMk id="2" creationId="{21B58F39-E172-F812-3C48-E25962E7ECE8}"/>
          </ac:spMkLst>
        </pc:spChg>
        <pc:spChg chg="add">
          <ac:chgData name="Pedro Assis" userId="53cfd707-332d-4b3c-81e1-286893661cc8" providerId="ADAL" clId="{A3E97B4B-19BB-4C90-AD52-305A2841A378}" dt="2026-04-26T18:39:12.991" v="592"/>
          <ac:spMkLst>
            <pc:docMk/>
            <pc:sldMk cId="3209632682" sldId="290"/>
            <ac:spMk id="3" creationId="{DFE50F9F-9CE8-1682-1F3B-769C7B8DB216}"/>
          </ac:spMkLst>
        </pc:spChg>
        <pc:spChg chg="mod">
          <ac:chgData name="Pedro Assis" userId="53cfd707-332d-4b3c-81e1-286893661cc8" providerId="ADAL" clId="{A3E97B4B-19BB-4C90-AD52-305A2841A378}" dt="2026-04-26T18:50:35.788" v="684" actId="1076"/>
          <ac:spMkLst>
            <pc:docMk/>
            <pc:sldMk cId="3209632682" sldId="290"/>
            <ac:spMk id="4" creationId="{1834BE46-82B0-45F8-F433-29E6318D0EAB}"/>
          </ac:spMkLst>
        </pc:spChg>
        <pc:spChg chg="add">
          <ac:chgData name="Pedro Assis" userId="53cfd707-332d-4b3c-81e1-286893661cc8" providerId="ADAL" clId="{A3E97B4B-19BB-4C90-AD52-305A2841A378}" dt="2026-04-26T18:40:20.560" v="598"/>
          <ac:spMkLst>
            <pc:docMk/>
            <pc:sldMk cId="3209632682" sldId="290"/>
            <ac:spMk id="7" creationId="{815309C3-0105-697F-61E6-769AA3803972}"/>
          </ac:spMkLst>
        </pc:spChg>
        <pc:picChg chg="add mod">
          <ac:chgData name="Pedro Assis" userId="53cfd707-332d-4b3c-81e1-286893661cc8" providerId="ADAL" clId="{A3E97B4B-19BB-4C90-AD52-305A2841A378}" dt="2026-04-26T18:44:37.599" v="615" actId="1440"/>
          <ac:picMkLst>
            <pc:docMk/>
            <pc:sldMk cId="3209632682" sldId="290"/>
            <ac:picMk id="6" creationId="{CD242F40-2254-654C-E42C-C39A357B2600}"/>
          </ac:picMkLst>
        </pc:picChg>
        <pc:picChg chg="add mod modCrop">
          <ac:chgData name="Pedro Assis" userId="53cfd707-332d-4b3c-81e1-286893661cc8" providerId="ADAL" clId="{A3E97B4B-19BB-4C90-AD52-305A2841A378}" dt="2026-04-26T18:44:29.073" v="614" actId="1440"/>
          <ac:picMkLst>
            <pc:docMk/>
            <pc:sldMk cId="3209632682" sldId="290"/>
            <ac:picMk id="9" creationId="{9FE72703-8FE5-86A2-D05F-D01E0B7D9E36}"/>
          </ac:picMkLst>
        </pc:picChg>
        <pc:picChg chg="add mod">
          <ac:chgData name="Pedro Assis" userId="53cfd707-332d-4b3c-81e1-286893661cc8" providerId="ADAL" clId="{A3E97B4B-19BB-4C90-AD52-305A2841A378}" dt="2026-04-26T18:50:48.560" v="688" actId="1076"/>
          <ac:picMkLst>
            <pc:docMk/>
            <pc:sldMk cId="3209632682" sldId="290"/>
            <ac:picMk id="11" creationId="{DDFC0CD1-3B67-A0AD-FF16-F663CFBE381B}"/>
          </ac:picMkLst>
        </pc:picChg>
      </pc:sldChg>
      <pc:sldChg chg="addSp modSp new del">
        <pc:chgData name="Pedro Assis" userId="53cfd707-332d-4b3c-81e1-286893661cc8" providerId="ADAL" clId="{A3E97B4B-19BB-4C90-AD52-305A2841A378}" dt="2026-04-26T18:54:23.634" v="805" actId="47"/>
        <pc:sldMkLst>
          <pc:docMk/>
          <pc:sldMk cId="3469980345" sldId="291"/>
        </pc:sldMkLst>
        <pc:picChg chg="add mod">
          <ac:chgData name="Pedro Assis" userId="53cfd707-332d-4b3c-81e1-286893661cc8" providerId="ADAL" clId="{A3E97B4B-19BB-4C90-AD52-305A2841A378}" dt="2026-04-26T18:41:32.636" v="604"/>
          <ac:picMkLst>
            <pc:docMk/>
            <pc:sldMk cId="3469980345" sldId="291"/>
            <ac:picMk id="6" creationId="{19505712-E85D-C7AE-277F-612BD7BB7C07}"/>
          </ac:picMkLst>
        </pc:picChg>
      </pc:sldChg>
      <pc:sldChg chg="addSp delSp new add del mod">
        <pc:chgData name="Pedro Assis" userId="53cfd707-332d-4b3c-81e1-286893661cc8" providerId="ADAL" clId="{A3E97B4B-19BB-4C90-AD52-305A2841A378}" dt="2026-04-26T18:59:14.673" v="1086" actId="47"/>
        <pc:sldMkLst>
          <pc:docMk/>
          <pc:sldMk cId="3882768391" sldId="292"/>
        </pc:sldMkLst>
        <pc:picChg chg="add del">
          <ac:chgData name="Pedro Assis" userId="53cfd707-332d-4b3c-81e1-286893661cc8" providerId="ADAL" clId="{A3E97B4B-19BB-4C90-AD52-305A2841A378}" dt="2026-04-26T18:59:12.357" v="1085" actId="478"/>
          <ac:picMkLst>
            <pc:docMk/>
            <pc:sldMk cId="3882768391" sldId="292"/>
            <ac:picMk id="5" creationId="{B5E7F942-A2A5-C098-CB8E-E6FEAB91B330}"/>
          </ac:picMkLst>
        </pc:picChg>
      </pc:sldChg>
      <pc:sldChg chg="addSp delSp modSp add mod modTransition setBg delDesignElem">
        <pc:chgData name="Pedro Assis" userId="53cfd707-332d-4b3c-81e1-286893661cc8" providerId="ADAL" clId="{A3E97B4B-19BB-4C90-AD52-305A2841A378}" dt="2026-04-26T23:37:39.320" v="2028"/>
        <pc:sldMkLst>
          <pc:docMk/>
          <pc:sldMk cId="2296058737" sldId="293"/>
        </pc:sldMkLst>
        <pc:spChg chg="mod">
          <ac:chgData name="Pedro Assis" userId="53cfd707-332d-4b3c-81e1-286893661cc8" providerId="ADAL" clId="{A3E97B4B-19BB-4C90-AD52-305A2841A378}" dt="2026-04-26T18:52:26.917" v="702" actId="26606"/>
          <ac:spMkLst>
            <pc:docMk/>
            <pc:sldMk cId="2296058737" sldId="293"/>
            <ac:spMk id="2" creationId="{1CBF7153-B791-81D4-250F-0DB67310A43D}"/>
          </ac:spMkLst>
        </pc:spChg>
        <pc:spChg chg="mod">
          <ac:chgData name="Pedro Assis" userId="53cfd707-332d-4b3c-81e1-286893661cc8" providerId="ADAL" clId="{A3E97B4B-19BB-4C90-AD52-305A2841A378}" dt="2026-04-26T23:06:41.441" v="1624" actId="113"/>
          <ac:spMkLst>
            <pc:docMk/>
            <pc:sldMk cId="2296058737" sldId="293"/>
            <ac:spMk id="3" creationId="{C9104DD8-4BE8-143B-AD30-2067973AFB16}"/>
          </ac:spMkLst>
        </pc:spChg>
        <pc:spChg chg="add del">
          <ac:chgData name="Pedro Assis" userId="53cfd707-332d-4b3c-81e1-286893661cc8" providerId="ADAL" clId="{A3E97B4B-19BB-4C90-AD52-305A2841A378}" dt="2026-04-26T18:54:13.844" v="804" actId="26606"/>
          <ac:spMkLst>
            <pc:docMk/>
            <pc:sldMk cId="2296058737" sldId="293"/>
            <ac:spMk id="7" creationId="{D009D6D5-DAC2-4A8B-A17A-E206B9012D09}"/>
          </ac:spMkLst>
        </pc:spChg>
        <pc:spChg chg="add">
          <ac:chgData name="Pedro Assis" userId="53cfd707-332d-4b3c-81e1-286893661cc8" providerId="ADAL" clId="{A3E97B4B-19BB-4C90-AD52-305A2841A378}" dt="2026-04-26T18:54:13.844" v="804" actId="26606"/>
          <ac:spMkLst>
            <pc:docMk/>
            <pc:sldMk cId="2296058737" sldId="293"/>
            <ac:spMk id="9" creationId="{D009D6D5-DAC2-4A8B-A17A-E206B9012D09}"/>
          </ac:spMkLst>
        </pc:spChg>
        <pc:spChg chg="del">
          <ac:chgData name="Pedro Assis" userId="53cfd707-332d-4b3c-81e1-286893661cc8" providerId="ADAL" clId="{A3E97B4B-19BB-4C90-AD52-305A2841A378}" dt="2026-04-26T18:51:59.366" v="701"/>
          <ac:spMkLst>
            <pc:docMk/>
            <pc:sldMk cId="2296058737" sldId="293"/>
            <ac:spMk id="10" creationId="{47577E1D-0886-E004-1649-EB79B9F2619C}"/>
          </ac:spMkLst>
        </pc:spChg>
        <pc:spChg chg="del">
          <ac:chgData name="Pedro Assis" userId="53cfd707-332d-4b3c-81e1-286893661cc8" providerId="ADAL" clId="{A3E97B4B-19BB-4C90-AD52-305A2841A378}" dt="2026-04-26T18:51:59.366" v="701"/>
          <ac:spMkLst>
            <pc:docMk/>
            <pc:sldMk cId="2296058737" sldId="293"/>
            <ac:spMk id="12" creationId="{2B83150E-9F62-AFA4-5615-63548F734142}"/>
          </ac:spMkLst>
        </pc:spChg>
        <pc:picChg chg="add mod">
          <ac:chgData name="Pedro Assis" userId="53cfd707-332d-4b3c-81e1-286893661cc8" providerId="ADAL" clId="{A3E97B4B-19BB-4C90-AD52-305A2841A378}" dt="2026-04-26T18:54:13.844" v="804" actId="26606"/>
          <ac:picMkLst>
            <pc:docMk/>
            <pc:sldMk cId="2296058737" sldId="293"/>
            <ac:picMk id="4" creationId="{920DD49A-66F5-4770-1175-C40DAFD1A15C}"/>
          </ac:picMkLst>
        </pc:picChg>
        <pc:picChg chg="del mod">
          <ac:chgData name="Pedro Assis" userId="53cfd707-332d-4b3c-81e1-286893661cc8" providerId="ADAL" clId="{A3E97B4B-19BB-4C90-AD52-305A2841A378}" dt="2026-04-26T18:54:11.660" v="803" actId="478"/>
          <ac:picMkLst>
            <pc:docMk/>
            <pc:sldMk cId="2296058737" sldId="293"/>
            <ac:picMk id="5" creationId="{D4FDD1B8-734A-56A8-2D01-33BC67A303A4}"/>
          </ac:picMkLst>
        </pc:picChg>
        <pc:picChg chg="add del">
          <ac:chgData name="Pedro Assis" userId="53cfd707-332d-4b3c-81e1-286893661cc8" providerId="ADAL" clId="{A3E97B4B-19BB-4C90-AD52-305A2841A378}" dt="2026-04-26T23:10:42.587" v="1626" actId="22"/>
          <ac:picMkLst>
            <pc:docMk/>
            <pc:sldMk cId="2296058737" sldId="293"/>
            <ac:picMk id="6" creationId="{A4EF0BC1-BD15-E11F-5A6B-DB9E4A533D1A}"/>
          </ac:picMkLst>
        </pc:picChg>
      </pc:sldChg>
      <pc:sldChg chg="addSp modSp new">
        <pc:chgData name="Pedro Assis" userId="53cfd707-332d-4b3c-81e1-286893661cc8" providerId="ADAL" clId="{A3E97B4B-19BB-4C90-AD52-305A2841A378}" dt="2026-04-26T18:58:59.283" v="1082"/>
        <pc:sldMkLst>
          <pc:docMk/>
          <pc:sldMk cId="3549283817" sldId="294"/>
        </pc:sldMkLst>
        <pc:picChg chg="add mod">
          <ac:chgData name="Pedro Assis" userId="53cfd707-332d-4b3c-81e1-286893661cc8" providerId="ADAL" clId="{A3E97B4B-19BB-4C90-AD52-305A2841A378}" dt="2026-04-26T18:58:59.283" v="1082"/>
          <ac:picMkLst>
            <pc:docMk/>
            <pc:sldMk cId="3549283817" sldId="294"/>
            <ac:picMk id="4" creationId="{6EF6116A-C418-4363-BEBB-1B7062D98207}"/>
          </ac:picMkLst>
        </pc:picChg>
      </pc:sldChg>
      <pc:sldChg chg="addSp modSp new del mod">
        <pc:chgData name="Pedro Assis" userId="53cfd707-332d-4b3c-81e1-286893661cc8" providerId="ADAL" clId="{A3E97B4B-19BB-4C90-AD52-305A2841A378}" dt="2026-04-26T19:10:12.719" v="1183" actId="47"/>
        <pc:sldMkLst>
          <pc:docMk/>
          <pc:sldMk cId="503392350" sldId="295"/>
        </pc:sldMkLst>
        <pc:spChg chg="mod">
          <ac:chgData name="Pedro Assis" userId="53cfd707-332d-4b3c-81e1-286893661cc8" providerId="ADAL" clId="{A3E97B4B-19BB-4C90-AD52-305A2841A378}" dt="2026-04-26T19:09:41.147" v="1182" actId="20577"/>
          <ac:spMkLst>
            <pc:docMk/>
            <pc:sldMk cId="503392350" sldId="295"/>
            <ac:spMk id="2" creationId="{24BA7C2B-E691-9BA9-E065-9A247DCCF6C6}"/>
          </ac:spMkLst>
        </pc:spChg>
        <pc:picChg chg="add mod">
          <ac:chgData name="Pedro Assis" userId="53cfd707-332d-4b3c-81e1-286893661cc8" providerId="ADAL" clId="{A3E97B4B-19BB-4C90-AD52-305A2841A378}" dt="2026-04-26T19:09:38.604" v="1178" actId="1076"/>
          <ac:picMkLst>
            <pc:docMk/>
            <pc:sldMk cId="503392350" sldId="295"/>
            <ac:picMk id="3" creationId="{352F865B-AA7E-E035-3297-2BFE88119FD3}"/>
          </ac:picMkLst>
        </pc:picChg>
        <pc:picChg chg="add mod">
          <ac:chgData name="Pedro Assis" userId="53cfd707-332d-4b3c-81e1-286893661cc8" providerId="ADAL" clId="{A3E97B4B-19BB-4C90-AD52-305A2841A378}" dt="2026-04-26T19:09:37.162" v="1176" actId="1076"/>
          <ac:picMkLst>
            <pc:docMk/>
            <pc:sldMk cId="503392350" sldId="295"/>
            <ac:picMk id="4" creationId="{53C708A8-0D89-B4C7-CC38-9ECCA7BE0A76}"/>
          </ac:picMkLst>
        </pc:picChg>
        <pc:picChg chg="add mod">
          <ac:chgData name="Pedro Assis" userId="53cfd707-332d-4b3c-81e1-286893661cc8" providerId="ADAL" clId="{A3E97B4B-19BB-4C90-AD52-305A2841A378}" dt="2026-04-26T19:09:36.110" v="1175" actId="1076"/>
          <ac:picMkLst>
            <pc:docMk/>
            <pc:sldMk cId="503392350" sldId="295"/>
            <ac:picMk id="5" creationId="{97EADA47-3EE5-B316-8441-8517171809DC}"/>
          </ac:picMkLst>
        </pc:picChg>
        <pc:picChg chg="add mod">
          <ac:chgData name="Pedro Assis" userId="53cfd707-332d-4b3c-81e1-286893661cc8" providerId="ADAL" clId="{A3E97B4B-19BB-4C90-AD52-305A2841A378}" dt="2026-04-26T19:09:37.842" v="1177" actId="1076"/>
          <ac:picMkLst>
            <pc:docMk/>
            <pc:sldMk cId="503392350" sldId="295"/>
            <ac:picMk id="6" creationId="{29DA6C75-DE2F-74E2-C683-17D7C2C9BF28}"/>
          </ac:picMkLst>
        </pc:picChg>
      </pc:sldChg>
      <pc:sldChg chg="addSp delSp modSp new mod modClrScheme chgLayout">
        <pc:chgData name="Pedro Assis" userId="53cfd707-332d-4b3c-81e1-286893661cc8" providerId="ADAL" clId="{A3E97B4B-19BB-4C90-AD52-305A2841A378}" dt="2026-04-26T23:43:02.218" v="2340" actId="20577"/>
        <pc:sldMkLst>
          <pc:docMk/>
          <pc:sldMk cId="1386986857" sldId="295"/>
        </pc:sldMkLst>
        <pc:spChg chg="del mod ord">
          <ac:chgData name="Pedro Assis" userId="53cfd707-332d-4b3c-81e1-286893661cc8" providerId="ADAL" clId="{A3E97B4B-19BB-4C90-AD52-305A2841A378}" dt="2026-04-26T19:11:30.191" v="1185" actId="700"/>
          <ac:spMkLst>
            <pc:docMk/>
            <pc:sldMk cId="1386986857" sldId="295"/>
            <ac:spMk id="2" creationId="{565DD8F1-C262-42E3-565A-BCD7760B9129}"/>
          </ac:spMkLst>
        </pc:spChg>
        <pc:spChg chg="del mod ord">
          <ac:chgData name="Pedro Assis" userId="53cfd707-332d-4b3c-81e1-286893661cc8" providerId="ADAL" clId="{A3E97B4B-19BB-4C90-AD52-305A2841A378}" dt="2026-04-26T19:11:30.191" v="1185" actId="700"/>
          <ac:spMkLst>
            <pc:docMk/>
            <pc:sldMk cId="1386986857" sldId="295"/>
            <ac:spMk id="3" creationId="{C21DE44D-6E99-CDBF-A432-053FD10FB1CD}"/>
          </ac:spMkLst>
        </pc:spChg>
        <pc:spChg chg="add mod ord">
          <ac:chgData name="Pedro Assis" userId="53cfd707-332d-4b3c-81e1-286893661cc8" providerId="ADAL" clId="{A3E97B4B-19BB-4C90-AD52-305A2841A378}" dt="2026-04-26T19:11:40.277" v="1203" actId="404"/>
          <ac:spMkLst>
            <pc:docMk/>
            <pc:sldMk cId="1386986857" sldId="295"/>
            <ac:spMk id="4" creationId="{4E0A80CE-1934-091D-BD79-8B851654289D}"/>
          </ac:spMkLst>
        </pc:spChg>
        <pc:spChg chg="add mod ord">
          <ac:chgData name="Pedro Assis" userId="53cfd707-332d-4b3c-81e1-286893661cc8" providerId="ADAL" clId="{A3E97B4B-19BB-4C90-AD52-305A2841A378}" dt="2026-04-26T23:43:02.218" v="2340" actId="20577"/>
          <ac:spMkLst>
            <pc:docMk/>
            <pc:sldMk cId="1386986857" sldId="295"/>
            <ac:spMk id="5" creationId="{912C0B0F-8922-9EE0-6B0F-1953FFCD8B50}"/>
          </ac:spMkLst>
        </pc:spChg>
        <pc:spChg chg="add mod ord">
          <ac:chgData name="Pedro Assis" userId="53cfd707-332d-4b3c-81e1-286893661cc8" providerId="ADAL" clId="{A3E97B4B-19BB-4C90-AD52-305A2841A378}" dt="2026-04-26T23:42:11.048" v="2290" actId="27636"/>
          <ac:spMkLst>
            <pc:docMk/>
            <pc:sldMk cId="1386986857" sldId="295"/>
            <ac:spMk id="6" creationId="{1F2ABC3F-7FAF-11D3-96D1-691084483E8F}"/>
          </ac:spMkLst>
        </pc:spChg>
        <pc:picChg chg="add mod">
          <ac:chgData name="Pedro Assis" userId="53cfd707-332d-4b3c-81e1-286893661cc8" providerId="ADAL" clId="{A3E97B4B-19BB-4C90-AD52-305A2841A378}" dt="2026-04-26T19:11:52.396" v="1207" actId="1076"/>
          <ac:picMkLst>
            <pc:docMk/>
            <pc:sldMk cId="1386986857" sldId="295"/>
            <ac:picMk id="8" creationId="{AFD677BB-0B82-0193-0E07-1F826BDD4E4C}"/>
          </ac:picMkLst>
        </pc:picChg>
      </pc:sldChg>
      <pc:sldChg chg="add del">
        <pc:chgData name="Pedro Assis" userId="53cfd707-332d-4b3c-81e1-286893661cc8" providerId="ADAL" clId="{A3E97B4B-19BB-4C90-AD52-305A2841A378}" dt="2026-04-26T18:58:52.355" v="1080"/>
        <pc:sldMkLst>
          <pc:docMk/>
          <pc:sldMk cId="4117655970" sldId="295"/>
        </pc:sldMkLst>
      </pc:sldChg>
      <pc:sldChg chg="addSp delSp modSp new mod modClrScheme chgLayout">
        <pc:chgData name="Pedro Assis" userId="53cfd707-332d-4b3c-81e1-286893661cc8" providerId="ADAL" clId="{A3E97B4B-19BB-4C90-AD52-305A2841A378}" dt="2026-04-26T19:15:35.180" v="1460" actId="1076"/>
        <pc:sldMkLst>
          <pc:docMk/>
          <pc:sldMk cId="4070602911" sldId="296"/>
        </pc:sldMkLst>
        <pc:spChg chg="del">
          <ac:chgData name="Pedro Assis" userId="53cfd707-332d-4b3c-81e1-286893661cc8" providerId="ADAL" clId="{A3E97B4B-19BB-4C90-AD52-305A2841A378}" dt="2026-04-26T19:14:32.602" v="1417" actId="700"/>
          <ac:spMkLst>
            <pc:docMk/>
            <pc:sldMk cId="4070602911" sldId="296"/>
            <ac:spMk id="2" creationId="{6298CE97-218B-BB4E-5CB1-B38C2203885F}"/>
          </ac:spMkLst>
        </pc:spChg>
        <pc:spChg chg="del mod ord">
          <ac:chgData name="Pedro Assis" userId="53cfd707-332d-4b3c-81e1-286893661cc8" providerId="ADAL" clId="{A3E97B4B-19BB-4C90-AD52-305A2841A378}" dt="2026-04-26T19:14:32.602" v="1417" actId="700"/>
          <ac:spMkLst>
            <pc:docMk/>
            <pc:sldMk cId="4070602911" sldId="296"/>
            <ac:spMk id="3" creationId="{BC842AC4-A81C-6A22-FFB8-795012AD6CAA}"/>
          </ac:spMkLst>
        </pc:spChg>
        <pc:spChg chg="add">
          <ac:chgData name="Pedro Assis" userId="53cfd707-332d-4b3c-81e1-286893661cc8" providerId="ADAL" clId="{A3E97B4B-19BB-4C90-AD52-305A2841A378}" dt="2026-04-26T19:13:40.099" v="1410"/>
          <ac:spMkLst>
            <pc:docMk/>
            <pc:sldMk cId="4070602911" sldId="296"/>
            <ac:spMk id="4" creationId="{441C3F74-6CCF-8DE7-C14C-3A04D96ACDD7}"/>
          </ac:spMkLst>
        </pc:spChg>
        <pc:spChg chg="add">
          <ac:chgData name="Pedro Assis" userId="53cfd707-332d-4b3c-81e1-286893661cc8" providerId="ADAL" clId="{A3E97B4B-19BB-4C90-AD52-305A2841A378}" dt="2026-04-26T19:14:05.265" v="1412"/>
          <ac:spMkLst>
            <pc:docMk/>
            <pc:sldMk cId="4070602911" sldId="296"/>
            <ac:spMk id="7" creationId="{F1E3112F-940D-DD43-CA1A-5C19F59F7354}"/>
          </ac:spMkLst>
        </pc:spChg>
        <pc:spChg chg="add mod ord">
          <ac:chgData name="Pedro Assis" userId="53cfd707-332d-4b3c-81e1-286893661cc8" providerId="ADAL" clId="{A3E97B4B-19BB-4C90-AD52-305A2841A378}" dt="2026-04-26T19:15:35.180" v="1460" actId="1076"/>
          <ac:spMkLst>
            <pc:docMk/>
            <pc:sldMk cId="4070602911" sldId="296"/>
            <ac:spMk id="10" creationId="{87A83FBA-8431-5A00-D0B8-30D8ABC7C251}"/>
          </ac:spMkLst>
        </pc:spChg>
        <pc:picChg chg="add mod">
          <ac:chgData name="Pedro Assis" userId="53cfd707-332d-4b3c-81e1-286893661cc8" providerId="ADAL" clId="{A3E97B4B-19BB-4C90-AD52-305A2841A378}" dt="2026-04-26T19:14:52.697" v="1418" actId="1076"/>
          <ac:picMkLst>
            <pc:docMk/>
            <pc:sldMk cId="4070602911" sldId="296"/>
            <ac:picMk id="6" creationId="{B89BBEC0-65AB-4737-F8E7-6954BBD31B79}"/>
          </ac:picMkLst>
        </pc:picChg>
        <pc:picChg chg="add mod">
          <ac:chgData name="Pedro Assis" userId="53cfd707-332d-4b3c-81e1-286893661cc8" providerId="ADAL" clId="{A3E97B4B-19BB-4C90-AD52-305A2841A378}" dt="2026-04-26T19:14:14.339" v="1415" actId="1076"/>
          <ac:picMkLst>
            <pc:docMk/>
            <pc:sldMk cId="4070602911" sldId="296"/>
            <ac:picMk id="9" creationId="{055EC8D5-A550-4170-2F30-4CF97ABFBC97}"/>
          </ac:picMkLst>
        </pc:picChg>
      </pc:sldChg>
      <pc:sldChg chg="addSp new del mod">
        <pc:chgData name="Pedro Assis" userId="53cfd707-332d-4b3c-81e1-286893661cc8" providerId="ADAL" clId="{A3E97B4B-19BB-4C90-AD52-305A2841A378}" dt="2026-04-26T23:15:14.101" v="1663" actId="47"/>
        <pc:sldMkLst>
          <pc:docMk/>
          <pc:sldMk cId="222613369" sldId="297"/>
        </pc:sldMkLst>
        <pc:picChg chg="add">
          <ac:chgData name="Pedro Assis" userId="53cfd707-332d-4b3c-81e1-286893661cc8" providerId="ADAL" clId="{A3E97B4B-19BB-4C90-AD52-305A2841A378}" dt="2026-04-26T23:10:45.538" v="1628" actId="22"/>
          <ac:picMkLst>
            <pc:docMk/>
            <pc:sldMk cId="222613369" sldId="297"/>
            <ac:picMk id="5" creationId="{40688A0A-8D05-B725-1D5D-CA68721A0FC1}"/>
          </ac:picMkLst>
        </pc:picChg>
      </pc:sldChg>
      <pc:sldChg chg="addSp new del mod">
        <pc:chgData name="Pedro Assis" userId="53cfd707-332d-4b3c-81e1-286893661cc8" providerId="ADAL" clId="{A3E97B4B-19BB-4C90-AD52-305A2841A378}" dt="2026-04-26T23:15:28.296" v="1667" actId="47"/>
        <pc:sldMkLst>
          <pc:docMk/>
          <pc:sldMk cId="2678236416" sldId="298"/>
        </pc:sldMkLst>
        <pc:picChg chg="add">
          <ac:chgData name="Pedro Assis" userId="53cfd707-332d-4b3c-81e1-286893661cc8" providerId="ADAL" clId="{A3E97B4B-19BB-4C90-AD52-305A2841A378}" dt="2026-04-26T23:10:58.319" v="1630" actId="22"/>
          <ac:picMkLst>
            <pc:docMk/>
            <pc:sldMk cId="2678236416" sldId="298"/>
            <ac:picMk id="5" creationId="{70CCC2F7-EAB0-1826-33C3-544FB35C0642}"/>
          </ac:picMkLst>
        </pc:picChg>
      </pc:sldChg>
      <pc:sldChg chg="addSp delSp modSp new del mod modClrScheme chgLayout">
        <pc:chgData name="Pedro Assis" userId="53cfd707-332d-4b3c-81e1-286893661cc8" providerId="ADAL" clId="{A3E97B4B-19BB-4C90-AD52-305A2841A378}" dt="2026-04-26T23:25:16.055" v="1754" actId="47"/>
        <pc:sldMkLst>
          <pc:docMk/>
          <pc:sldMk cId="3390734335" sldId="299"/>
        </pc:sldMkLst>
        <pc:spChg chg="del mod ord">
          <ac:chgData name="Pedro Assis" userId="53cfd707-332d-4b3c-81e1-286893661cc8" providerId="ADAL" clId="{A3E97B4B-19BB-4C90-AD52-305A2841A378}" dt="2026-04-26T23:11:47.869" v="1632" actId="700"/>
          <ac:spMkLst>
            <pc:docMk/>
            <pc:sldMk cId="3390734335" sldId="299"/>
            <ac:spMk id="2" creationId="{0C9CEA17-0BA2-DB98-F82E-E9B6BBF7E2D3}"/>
          </ac:spMkLst>
        </pc:spChg>
        <pc:spChg chg="del">
          <ac:chgData name="Pedro Assis" userId="53cfd707-332d-4b3c-81e1-286893661cc8" providerId="ADAL" clId="{A3E97B4B-19BB-4C90-AD52-305A2841A378}" dt="2026-04-26T23:11:47.869" v="1632" actId="700"/>
          <ac:spMkLst>
            <pc:docMk/>
            <pc:sldMk cId="3390734335" sldId="299"/>
            <ac:spMk id="3" creationId="{9DDE1C0F-4D9A-E372-6007-36A3FE1D8AA0}"/>
          </ac:spMkLst>
        </pc:spChg>
        <pc:spChg chg="del">
          <ac:chgData name="Pedro Assis" userId="53cfd707-332d-4b3c-81e1-286893661cc8" providerId="ADAL" clId="{A3E97B4B-19BB-4C90-AD52-305A2841A378}" dt="2026-04-26T23:11:47.869" v="1632" actId="700"/>
          <ac:spMkLst>
            <pc:docMk/>
            <pc:sldMk cId="3390734335" sldId="299"/>
            <ac:spMk id="4" creationId="{A8B27DA3-C279-0B9F-AE5F-8088F621A8BF}"/>
          </ac:spMkLst>
        </pc:spChg>
        <pc:spChg chg="add del mod ord">
          <ac:chgData name="Pedro Assis" userId="53cfd707-332d-4b3c-81e1-286893661cc8" providerId="ADAL" clId="{A3E97B4B-19BB-4C90-AD52-305A2841A378}" dt="2026-04-26T23:13:24.361" v="1644" actId="478"/>
          <ac:spMkLst>
            <pc:docMk/>
            <pc:sldMk cId="3390734335" sldId="299"/>
            <ac:spMk id="5" creationId="{0A0C2A6F-C1CF-80D3-069A-2C1C30FE4384}"/>
          </ac:spMkLst>
        </pc:spChg>
        <pc:spChg chg="add mod">
          <ac:chgData name="Pedro Assis" userId="53cfd707-332d-4b3c-81e1-286893661cc8" providerId="ADAL" clId="{A3E97B4B-19BB-4C90-AD52-305A2841A378}" dt="2026-04-26T23:13:24.366" v="1645" actId="27636"/>
          <ac:spMkLst>
            <pc:docMk/>
            <pc:sldMk cId="3390734335" sldId="299"/>
            <ac:spMk id="7" creationId="{06ADDDA6-C310-6340-E6A1-068FEB0975EA}"/>
          </ac:spMkLst>
        </pc:spChg>
        <pc:spChg chg="add del">
          <ac:chgData name="Pedro Assis" userId="53cfd707-332d-4b3c-81e1-286893661cc8" providerId="ADAL" clId="{A3E97B4B-19BB-4C90-AD52-305A2841A378}" dt="2026-04-26T23:13:29.352" v="1647" actId="22"/>
          <ac:spMkLst>
            <pc:docMk/>
            <pc:sldMk cId="3390734335" sldId="299"/>
            <ac:spMk id="9" creationId="{D165B64C-BD8E-787E-5D94-A190B3963207}"/>
          </ac:spMkLst>
        </pc:spChg>
        <pc:spChg chg="add del">
          <ac:chgData name="Pedro Assis" userId="53cfd707-332d-4b3c-81e1-286893661cc8" providerId="ADAL" clId="{A3E97B4B-19BB-4C90-AD52-305A2841A378}" dt="2026-04-26T23:13:36.004" v="1649" actId="478"/>
          <ac:spMkLst>
            <pc:docMk/>
            <pc:sldMk cId="3390734335" sldId="299"/>
            <ac:spMk id="11" creationId="{C3BCC7D5-6055-A5D8-A1FF-B6E9D6EE3D04}"/>
          </ac:spMkLst>
        </pc:spChg>
        <pc:spChg chg="add del">
          <ac:chgData name="Pedro Assis" userId="53cfd707-332d-4b3c-81e1-286893661cc8" providerId="ADAL" clId="{A3E97B4B-19BB-4C90-AD52-305A2841A378}" dt="2026-04-26T23:13:50.442" v="1651" actId="22"/>
          <ac:spMkLst>
            <pc:docMk/>
            <pc:sldMk cId="3390734335" sldId="299"/>
            <ac:spMk id="13" creationId="{79BBD0DE-3BAA-677C-DC56-4C7DC51EA75B}"/>
          </ac:spMkLst>
        </pc:spChg>
        <pc:spChg chg="add del">
          <ac:chgData name="Pedro Assis" userId="53cfd707-332d-4b3c-81e1-286893661cc8" providerId="ADAL" clId="{A3E97B4B-19BB-4C90-AD52-305A2841A378}" dt="2026-04-26T23:13:52.119" v="1653" actId="22"/>
          <ac:spMkLst>
            <pc:docMk/>
            <pc:sldMk cId="3390734335" sldId="299"/>
            <ac:spMk id="15" creationId="{685B1395-B737-6337-7231-476C18A50D0D}"/>
          </ac:spMkLst>
        </pc:spChg>
      </pc:sldChg>
      <pc:sldChg chg="add del">
        <pc:chgData name="Pedro Assis" userId="53cfd707-332d-4b3c-81e1-286893661cc8" providerId="ADAL" clId="{A3E97B4B-19BB-4C90-AD52-305A2841A378}" dt="2026-04-26T23:14:28.776" v="1656"/>
        <pc:sldMkLst>
          <pc:docMk/>
          <pc:sldMk cId="0" sldId="300"/>
        </pc:sldMkLst>
      </pc:sldChg>
      <pc:sldChg chg="add del">
        <pc:chgData name="Pedro Assis" userId="53cfd707-332d-4b3c-81e1-286893661cc8" providerId="ADAL" clId="{A3E97B4B-19BB-4C90-AD52-305A2841A378}" dt="2026-04-26T23:14:42.824" v="1659"/>
        <pc:sldMkLst>
          <pc:docMk/>
          <pc:sldMk cId="0" sldId="301"/>
        </pc:sldMkLst>
      </pc:sldChg>
      <pc:sldChg chg="add del">
        <pc:chgData name="Pedro Assis" userId="53cfd707-332d-4b3c-81e1-286893661cc8" providerId="ADAL" clId="{A3E97B4B-19BB-4C90-AD52-305A2841A378}" dt="2026-04-26T23:15:12.107" v="1662"/>
        <pc:sldMkLst>
          <pc:docMk/>
          <pc:sldMk cId="0" sldId="302"/>
        </pc:sldMkLst>
      </pc:sldChg>
      <pc:sldChg chg="add del">
        <pc:chgData name="Pedro Assis" userId="53cfd707-332d-4b3c-81e1-286893661cc8" providerId="ADAL" clId="{A3E97B4B-19BB-4C90-AD52-305A2841A378}" dt="2026-04-26T23:15:25.407" v="1666"/>
        <pc:sldMkLst>
          <pc:docMk/>
          <pc:sldMk cId="0" sldId="303"/>
        </pc:sldMkLst>
      </pc:sldChg>
      <pc:sldChg chg="add ord">
        <pc:chgData name="Pedro Assis" userId="53cfd707-332d-4b3c-81e1-286893661cc8" providerId="ADAL" clId="{A3E97B4B-19BB-4C90-AD52-305A2841A378}" dt="2026-04-26T23:15:45.288" v="1670"/>
        <pc:sldMkLst>
          <pc:docMk/>
          <pc:sldMk cId="0" sldId="304"/>
        </pc:sldMkLst>
      </pc:sldChg>
      <pc:sldChg chg="addSp modSp add mod ord">
        <pc:chgData name="Pedro Assis" userId="53cfd707-332d-4b3c-81e1-286893661cc8" providerId="ADAL" clId="{A3E97B4B-19BB-4C90-AD52-305A2841A378}" dt="2026-04-26T23:24:11.659" v="1712" actId="12789"/>
        <pc:sldMkLst>
          <pc:docMk/>
          <pc:sldMk cId="0" sldId="305"/>
        </pc:sldMkLst>
        <pc:spChg chg="mod">
          <ac:chgData name="Pedro Assis" userId="53cfd707-332d-4b3c-81e1-286893661cc8" providerId="ADAL" clId="{A3E97B4B-19BB-4C90-AD52-305A2841A378}" dt="2026-04-26T23:16:09.317" v="1674" actId="1076"/>
          <ac:spMkLst>
            <pc:docMk/>
            <pc:sldMk cId="0" sldId="305"/>
            <ac:spMk id="5" creationId="{00000000-0000-0000-0000-000000000000}"/>
          </ac:spMkLst>
        </pc:spChg>
        <pc:spChg chg="mod">
          <ac:chgData name="Pedro Assis" userId="53cfd707-332d-4b3c-81e1-286893661cc8" providerId="ADAL" clId="{A3E97B4B-19BB-4C90-AD52-305A2841A378}" dt="2026-04-26T23:16:09.317" v="1674" actId="1076"/>
          <ac:spMkLst>
            <pc:docMk/>
            <pc:sldMk cId="0" sldId="305"/>
            <ac:spMk id="6" creationId="{00000000-0000-0000-0000-000000000000}"/>
          </ac:spMkLst>
        </pc:spChg>
        <pc:spChg chg="mod">
          <ac:chgData name="Pedro Assis" userId="53cfd707-332d-4b3c-81e1-286893661cc8" providerId="ADAL" clId="{A3E97B4B-19BB-4C90-AD52-305A2841A378}" dt="2026-04-26T23:16:09.317" v="1674" actId="1076"/>
          <ac:spMkLst>
            <pc:docMk/>
            <pc:sldMk cId="0" sldId="305"/>
            <ac:spMk id="7" creationId="{00000000-0000-0000-0000-000000000000}"/>
          </ac:spMkLst>
        </pc:spChg>
        <pc:spChg chg="mod">
          <ac:chgData name="Pedro Assis" userId="53cfd707-332d-4b3c-81e1-286893661cc8" providerId="ADAL" clId="{A3E97B4B-19BB-4C90-AD52-305A2841A378}" dt="2026-04-26T23:16:14.485" v="1675" actId="1076"/>
          <ac:spMkLst>
            <pc:docMk/>
            <pc:sldMk cId="0" sldId="305"/>
            <ac:spMk id="8" creationId="{00000000-0000-0000-0000-000000000000}"/>
          </ac:spMkLst>
        </pc:spChg>
        <pc:spChg chg="mod">
          <ac:chgData name="Pedro Assis" userId="53cfd707-332d-4b3c-81e1-286893661cc8" providerId="ADAL" clId="{A3E97B4B-19BB-4C90-AD52-305A2841A378}" dt="2026-04-26T23:16:09.317" v="1674" actId="1076"/>
          <ac:spMkLst>
            <pc:docMk/>
            <pc:sldMk cId="0" sldId="305"/>
            <ac:spMk id="12" creationId="{00000000-0000-0000-0000-000000000000}"/>
          </ac:spMkLst>
        </pc:spChg>
        <pc:picChg chg="add mod">
          <ac:chgData name="Pedro Assis" userId="53cfd707-332d-4b3c-81e1-286893661cc8" providerId="ADAL" clId="{A3E97B4B-19BB-4C90-AD52-305A2841A378}" dt="2026-04-26T23:24:11.659" v="1712" actId="12789"/>
          <ac:picMkLst>
            <pc:docMk/>
            <pc:sldMk cId="0" sldId="305"/>
            <ac:picMk id="14" creationId="{EAF5761A-A631-F941-2C84-62D3384313C1}"/>
          </ac:picMkLst>
        </pc:picChg>
        <pc:picChg chg="add mod">
          <ac:chgData name="Pedro Assis" userId="53cfd707-332d-4b3c-81e1-286893661cc8" providerId="ADAL" clId="{A3E97B4B-19BB-4C90-AD52-305A2841A378}" dt="2026-04-26T23:24:11.659" v="1712" actId="12789"/>
          <ac:picMkLst>
            <pc:docMk/>
            <pc:sldMk cId="0" sldId="305"/>
            <ac:picMk id="16" creationId="{4340314F-7294-843E-1238-079D7BDC9712}"/>
          </ac:picMkLst>
        </pc:picChg>
        <pc:picChg chg="add mod">
          <ac:chgData name="Pedro Assis" userId="53cfd707-332d-4b3c-81e1-286893661cc8" providerId="ADAL" clId="{A3E97B4B-19BB-4C90-AD52-305A2841A378}" dt="2026-04-26T23:24:11.659" v="1712" actId="12789"/>
          <ac:picMkLst>
            <pc:docMk/>
            <pc:sldMk cId="0" sldId="305"/>
            <ac:picMk id="1026" creationId="{AF4C353E-6CD3-D6DB-2287-ED47B5C8DC42}"/>
          </ac:picMkLst>
        </pc:picChg>
      </pc:sldChg>
      <pc:sldChg chg="addSp delSp modSp new mod modClrScheme chgLayout">
        <pc:chgData name="Pedro Assis" userId="53cfd707-332d-4b3c-81e1-286893661cc8" providerId="ADAL" clId="{A3E97B4B-19BB-4C90-AD52-305A2841A378}" dt="2026-04-27T00:25:42.600" v="2378" actId="1076"/>
        <pc:sldMkLst>
          <pc:docMk/>
          <pc:sldMk cId="421863823" sldId="306"/>
        </pc:sldMkLst>
        <pc:spChg chg="add mod">
          <ac:chgData name="Pedro Assis" userId="53cfd707-332d-4b3c-81e1-286893661cc8" providerId="ADAL" clId="{A3E97B4B-19BB-4C90-AD52-305A2841A378}" dt="2026-04-26T23:45:46.095" v="2358" actId="20577"/>
          <ac:spMkLst>
            <pc:docMk/>
            <pc:sldMk cId="421863823" sldId="306"/>
            <ac:spMk id="2" creationId="{BD155B8A-0AA5-9422-3857-22EDF787D044}"/>
          </ac:spMkLst>
        </pc:spChg>
        <pc:spChg chg="add">
          <ac:chgData name="Pedro Assis" userId="53cfd707-332d-4b3c-81e1-286893661cc8" providerId="ADAL" clId="{A3E97B4B-19BB-4C90-AD52-305A2841A378}" dt="2026-04-26T23:47:03.241" v="2362"/>
          <ac:spMkLst>
            <pc:docMk/>
            <pc:sldMk cId="421863823" sldId="306"/>
            <ac:spMk id="3" creationId="{B0223E38-70B5-E956-9981-34A874CAA9B0}"/>
          </ac:spMkLst>
        </pc:spChg>
        <pc:spChg chg="add mod modCrop">
          <ac:chgData name="Pedro Assis" userId="53cfd707-332d-4b3c-81e1-286893661cc8" providerId="ADAL" clId="{A3E97B4B-19BB-4C90-AD52-305A2841A378}" dt="2026-04-27T00:25:42.600" v="2378" actId="1076"/>
          <ac:spMkLst>
            <pc:docMk/>
            <pc:sldMk cId="421863823" sldId="306"/>
            <ac:spMk id="6" creationId="{32AB9C98-5C93-83DE-6A9B-0034460949E2}"/>
          </ac:spMkLst>
        </pc:spChg>
        <pc:picChg chg="add del mod">
          <ac:chgData name="Pedro Assis" userId="53cfd707-332d-4b3c-81e1-286893661cc8" providerId="ADAL" clId="{A3E97B4B-19BB-4C90-AD52-305A2841A378}" dt="2026-04-27T00:24:19.682" v="2368" actId="478"/>
          <ac:picMkLst>
            <pc:docMk/>
            <pc:sldMk cId="421863823" sldId="306"/>
            <ac:picMk id="5" creationId="{D151333A-4E13-04C9-0032-AAF4BB9DB4AF}"/>
          </ac:picMkLst>
        </pc:picChg>
        <pc:picChg chg="add mod">
          <ac:chgData name="Pedro Assis" userId="53cfd707-332d-4b3c-81e1-286893661cc8" providerId="ADAL" clId="{A3E97B4B-19BB-4C90-AD52-305A2841A378}" dt="2026-04-27T00:25:21.883" v="2377" actId="1076"/>
          <ac:picMkLst>
            <pc:docMk/>
            <pc:sldMk cId="421863823" sldId="306"/>
            <ac:picMk id="2050" creationId="{0886821A-99C4-4937-E62B-65A95C90FB72}"/>
          </ac:picMkLst>
        </pc:picChg>
      </pc:sldChg>
      <pc:sldMasterChg chg="delSldLayout">
        <pc:chgData name="Pedro Assis" userId="53cfd707-332d-4b3c-81e1-286893661cc8" providerId="ADAL" clId="{A3E97B4B-19BB-4C90-AD52-305A2841A378}" dt="2026-04-26T23:25:21.968" v="1755" actId="47"/>
        <pc:sldMasterMkLst>
          <pc:docMk/>
          <pc:sldMasterMk cId="0" sldId="2147483659"/>
        </pc:sldMasterMkLst>
        <pc:sldLayoutChg chg="del">
          <pc:chgData name="Pedro Assis" userId="53cfd707-332d-4b3c-81e1-286893661cc8" providerId="ADAL" clId="{A3E97B4B-19BB-4C90-AD52-305A2841A378}" dt="2026-04-26T23:25:16.055" v="1754" actId="47"/>
          <pc:sldLayoutMkLst>
            <pc:docMk/>
            <pc:sldMasterMk cId="0" sldId="2147483659"/>
            <pc:sldLayoutMk cId="0" sldId="2147483649"/>
          </pc:sldLayoutMkLst>
        </pc:sldLayoutChg>
        <pc:sldLayoutChg chg="del">
          <pc:chgData name="Pedro Assis" userId="53cfd707-332d-4b3c-81e1-286893661cc8" providerId="ADAL" clId="{A3E97B4B-19BB-4C90-AD52-305A2841A378}" dt="2026-04-26T23:25:21.968" v="1755" actId="47"/>
          <pc:sldLayoutMkLst>
            <pc:docMk/>
            <pc:sldMasterMk cId="0" sldId="2147483659"/>
            <pc:sldLayoutMk cId="0"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c134c74b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c134c74b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5bf12c00a1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5bf12c00a1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bf12c00a1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5bf12c00a1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5bf12c00a1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5bf12c00a1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5bf12c00a1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5bf12c00a1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5bb144f98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5bb144f98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01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637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5c134c74b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5c134c74b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5bb144f98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5bb144f98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5bb144f98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5bb144f98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5bb144f98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5bb144f98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5bf12c00a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5bf12c00a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5bf12c00a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5bf12c00a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png"/><Relationship Id="rId2" Type="http://schemas.openxmlformats.org/officeDocument/2006/relationships/image" Target="../media/image13.svg"/><Relationship Id="rId1" Type="http://schemas.openxmlformats.org/officeDocument/2006/relationships/slideMaster" Target="../slideMasters/slideMaster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109950" tIns="109950" rIns="109950" bIns="109950" anchor="ctr" anchorCtr="0">
            <a:normAutofit/>
          </a:bodyPr>
          <a:lstStyle>
            <a:lvl1pPr lvl="0" algn="ctr">
              <a:lnSpc>
                <a:spcPct val="100000"/>
              </a:lnSpc>
              <a:spcBef>
                <a:spcPts val="0"/>
              </a:spcBef>
              <a:spcAft>
                <a:spcPts val="0"/>
              </a:spcAft>
              <a:buSzPts val="6200"/>
              <a:buFont typeface="Be Vietnam Pro"/>
              <a:buNone/>
              <a:defRPr sz="6200" b="1">
                <a:latin typeface="Be Vietnam Pro"/>
                <a:ea typeface="Be Vietnam Pro"/>
                <a:cs typeface="Be Vietnam Pro"/>
                <a:sym typeface="Be Vietnam Pro"/>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109950" tIns="109950" rIns="109950" bIns="109950" anchor="t" anchorCtr="0">
            <a:normAutofit/>
          </a:bodyPr>
          <a:lstStyle>
            <a:lvl1pPr lvl="0" algn="ctr">
              <a:lnSpc>
                <a:spcPct val="100000"/>
              </a:lnSpc>
              <a:spcBef>
                <a:spcPts val="0"/>
              </a:spcBef>
              <a:spcAft>
                <a:spcPts val="0"/>
              </a:spcAft>
              <a:buClr>
                <a:schemeClr val="lt2"/>
              </a:buClr>
              <a:buSzPts val="2700"/>
              <a:buFont typeface="Be Vietnam Pro"/>
              <a:buNone/>
              <a:defRPr sz="2700">
                <a:solidFill>
                  <a:schemeClr val="lt2"/>
                </a:solidFill>
                <a:latin typeface="Be Vietnam Pro"/>
                <a:ea typeface="Be Vietnam Pro"/>
                <a:cs typeface="Be Vietnam Pro"/>
                <a:sym typeface="Be Vietnam Pro"/>
              </a:defRPr>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0E6B78-6943-0FBB-4343-47754EDEA028}"/>
              </a:ext>
            </a:extLst>
          </p:cNvPr>
          <p:cNvSpPr/>
          <p:nvPr userDrawn="1"/>
        </p:nvSpPr>
        <p:spPr>
          <a:xfrm>
            <a:off x="0" y="2571751"/>
            <a:ext cx="9144000" cy="2571750"/>
          </a:xfrm>
          <a:prstGeom prst="roundRect">
            <a:avLst>
              <a:gd name="adj" fmla="val 0"/>
            </a:avLst>
          </a:prstGeom>
          <a:gradFill flip="none" rotWithShape="1">
            <a:gsLst>
              <a:gs pos="0">
                <a:schemeClr val="accent3"/>
              </a:gs>
              <a:gs pos="100000">
                <a:schemeClr val="accent3">
                  <a:alpha val="50000"/>
                </a:schemeClr>
              </a:gs>
            </a:gsLst>
            <a:lin ang="6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050"/>
          </a:p>
        </p:txBody>
      </p:sp>
      <p:sp>
        <p:nvSpPr>
          <p:cNvPr id="8" name="Rechteck 9"/>
          <p:cNvSpPr/>
          <p:nvPr userDrawn="1"/>
        </p:nvSpPr>
        <p:spPr>
          <a:xfrm>
            <a:off x="1974339" y="4514002"/>
            <a:ext cx="6890261" cy="484748"/>
          </a:xfrm>
          <a:prstGeom prst="rect">
            <a:avLst/>
          </a:prstGeom>
        </p:spPr>
        <p:txBody>
          <a:bodyPr vert="horz" lIns="68580" tIns="34290" rIns="68580" bIns="34290" rtlCol="0" anchor="t" anchorCtr="0"/>
          <a:lstStyle/>
          <a:p>
            <a:pPr lvl="0">
              <a:spcAft>
                <a:spcPts val="450"/>
              </a:spcAft>
            </a:pPr>
            <a:r>
              <a:rPr lang="en-GB" sz="750">
                <a:solidFill>
                  <a:schemeClr val="tx1"/>
                </a:solidFill>
                <a:latin typeface="Helvetica" panose="020B0604020202020204" pitchFamily="34" charset="0"/>
              </a:rPr>
              <a:t>Funded by the European Union and supported by the Swiss State Secretariat for Education, Research and Innovation (SERI) under contract number 101185141. Views and opinions expressed are however those of the author(s) only and do not necessarily reflect those of the European Innovation Council and SMEs Executive Agency (EISMEA). Neither the European Union nor the granting authority can be held responsible for them.</a:t>
            </a:r>
            <a:endParaRPr lang="en-US" sz="750">
              <a:solidFill>
                <a:schemeClr val="tx1"/>
              </a:solidFill>
              <a:latin typeface="Helvetica" panose="020B0604020202020204" pitchFamily="34" charset="0"/>
            </a:endParaRPr>
          </a:p>
        </p:txBody>
      </p:sp>
      <p:sp>
        <p:nvSpPr>
          <p:cNvPr id="2" name="Title 1"/>
          <p:cNvSpPr>
            <a:spLocks noGrp="1"/>
          </p:cNvSpPr>
          <p:nvPr>
            <p:ph type="ctrTitle"/>
          </p:nvPr>
        </p:nvSpPr>
        <p:spPr>
          <a:xfrm>
            <a:off x="405001" y="960121"/>
            <a:ext cx="8459600" cy="1393190"/>
          </a:xfrm>
        </p:spPr>
        <p:txBody>
          <a:bodyPr anchor="t" anchorCtr="0">
            <a:normAutofit/>
          </a:bodyPr>
          <a:lstStyle>
            <a:lvl1pPr algn="l">
              <a:defRPr sz="2700">
                <a:solidFill>
                  <a:schemeClr val="accent1"/>
                </a:solidFill>
                <a:latin typeface="Helvetica" panose="020B0604020202020204" pitchFamily="34" charset="0"/>
              </a:defRPr>
            </a:lvl1pPr>
          </a:lstStyle>
          <a:p>
            <a:r>
              <a:rPr lang="en-US"/>
              <a:t>Click to edit Master title style</a:t>
            </a:r>
            <a:endParaRPr lang="de-CH"/>
          </a:p>
        </p:txBody>
      </p:sp>
      <p:sp>
        <p:nvSpPr>
          <p:cNvPr id="3" name="Subtitle 2"/>
          <p:cNvSpPr>
            <a:spLocks noGrp="1"/>
          </p:cNvSpPr>
          <p:nvPr>
            <p:ph type="subTitle" idx="1"/>
          </p:nvPr>
        </p:nvSpPr>
        <p:spPr>
          <a:xfrm>
            <a:off x="405000" y="3068992"/>
            <a:ext cx="8459600" cy="579319"/>
          </a:xfrm>
        </p:spPr>
        <p:txBody>
          <a:bodyPr/>
          <a:lstStyle>
            <a:lvl1pPr marL="0" indent="0" algn="l">
              <a:buNone/>
              <a:defRPr sz="1800">
                <a:latin typeface="Helvetica"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de-CH"/>
          </a:p>
        </p:txBody>
      </p:sp>
      <p:pic>
        <p:nvPicPr>
          <p:cNvPr id="4" name="Picture 3" descr="A blue circle with red and black dots&#10;&#10;Description automatically generated">
            <a:extLst>
              <a:ext uri="{FF2B5EF4-FFF2-40B4-BE49-F238E27FC236}">
                <a16:creationId xmlns:a16="http://schemas.microsoft.com/office/drawing/2014/main" id="{CB9D2199-1C25-BBB9-2DA0-8828D26CAD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2239" y="220950"/>
            <a:ext cx="2408939" cy="538469"/>
          </a:xfrm>
          <a:prstGeom prst="rect">
            <a:avLst/>
          </a:prstGeom>
        </p:spPr>
      </p:pic>
      <p:sp>
        <p:nvSpPr>
          <p:cNvPr id="12" name="Oval 11">
            <a:extLst>
              <a:ext uri="{FF2B5EF4-FFF2-40B4-BE49-F238E27FC236}">
                <a16:creationId xmlns:a16="http://schemas.microsoft.com/office/drawing/2014/main" id="{01A701E1-B020-FBD3-4B57-E138EECC0C95}"/>
              </a:ext>
            </a:extLst>
          </p:cNvPr>
          <p:cNvSpPr/>
          <p:nvPr userDrawn="1"/>
        </p:nvSpPr>
        <p:spPr>
          <a:xfrm>
            <a:off x="367628" y="2333801"/>
            <a:ext cx="510201" cy="5102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050"/>
          </a:p>
        </p:txBody>
      </p:sp>
      <p:pic>
        <p:nvPicPr>
          <p:cNvPr id="11" name="Picture 10" descr="A blue circle with red and black dots&#10;&#10;Description automatically generated">
            <a:extLst>
              <a:ext uri="{FF2B5EF4-FFF2-40B4-BE49-F238E27FC236}">
                <a16:creationId xmlns:a16="http://schemas.microsoft.com/office/drawing/2014/main" id="{077749F3-9ED1-37D9-5FBB-519689D314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18" r="44396"/>
          <a:stretch/>
        </p:blipFill>
        <p:spPr>
          <a:xfrm>
            <a:off x="378888" y="2241428"/>
            <a:ext cx="487680" cy="694946"/>
          </a:xfrm>
          <a:prstGeom prst="rect">
            <a:avLst/>
          </a:prstGeom>
        </p:spPr>
      </p:pic>
      <p:pic>
        <p:nvPicPr>
          <p:cNvPr id="9" name="Picture 8" descr="A blue flag with yellow stars&#10;&#10;Description automatically generated">
            <a:extLst>
              <a:ext uri="{FF2B5EF4-FFF2-40B4-BE49-F238E27FC236}">
                <a16:creationId xmlns:a16="http://schemas.microsoft.com/office/drawing/2014/main" id="{A75644E5-8CB0-4271-0039-6F00AEB924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999" y="4490393"/>
            <a:ext cx="1611630" cy="508356"/>
          </a:xfrm>
          <a:prstGeom prst="rect">
            <a:avLst/>
          </a:prstGeom>
        </p:spPr>
      </p:pic>
    </p:spTree>
    <p:extLst>
      <p:ext uri="{BB962C8B-B14F-4D97-AF65-F5344CB8AC3E}">
        <p14:creationId xmlns:p14="http://schemas.microsoft.com/office/powerpoint/2010/main" val="1218061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D0D46EB-FB86-0890-6468-BC2DAA8493BF}"/>
              </a:ext>
            </a:extLst>
          </p:cNvPr>
          <p:cNvSpPr/>
          <p:nvPr userDrawn="1"/>
        </p:nvSpPr>
        <p:spPr>
          <a:xfrm>
            <a:off x="0" y="4857611"/>
            <a:ext cx="9144000" cy="285890"/>
          </a:xfrm>
          <a:prstGeom prst="roundRect">
            <a:avLst>
              <a:gd name="adj" fmla="val 0"/>
            </a:avLst>
          </a:prstGeom>
          <a:gradFill flip="none" rotWithShape="1">
            <a:gsLst>
              <a:gs pos="0">
                <a:schemeClr val="accent3"/>
              </a:gs>
              <a:gs pos="100000">
                <a:schemeClr val="accent3">
                  <a:alpha val="50000"/>
                </a:schemeClr>
              </a:gs>
            </a:gsLst>
            <a:lin ang="6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050"/>
          </a:p>
        </p:txBody>
      </p:sp>
      <p:sp>
        <p:nvSpPr>
          <p:cNvPr id="10" name="Oval 9">
            <a:extLst>
              <a:ext uri="{FF2B5EF4-FFF2-40B4-BE49-F238E27FC236}">
                <a16:creationId xmlns:a16="http://schemas.microsoft.com/office/drawing/2014/main" id="{AE412D0D-4500-27FE-7E54-8411E4382ADC}"/>
              </a:ext>
            </a:extLst>
          </p:cNvPr>
          <p:cNvSpPr/>
          <p:nvPr userDrawn="1"/>
        </p:nvSpPr>
        <p:spPr>
          <a:xfrm>
            <a:off x="357052" y="4685413"/>
            <a:ext cx="348474" cy="3484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050"/>
          </a:p>
        </p:txBody>
      </p:sp>
      <p:pic>
        <p:nvPicPr>
          <p:cNvPr id="11" name="Picture 10" descr="A blue circle with red and black dots&#10;&#10;Description automatically generated">
            <a:extLst>
              <a:ext uri="{FF2B5EF4-FFF2-40B4-BE49-F238E27FC236}">
                <a16:creationId xmlns:a16="http://schemas.microsoft.com/office/drawing/2014/main" id="{DA801BFF-F3B0-3B26-3B59-4114852FEE6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918" r="44396"/>
          <a:stretch/>
        </p:blipFill>
        <p:spPr>
          <a:xfrm>
            <a:off x="364744" y="4622321"/>
            <a:ext cx="333092" cy="474657"/>
          </a:xfrm>
          <a:prstGeom prst="rect">
            <a:avLst/>
          </a:prstGeom>
        </p:spPr>
      </p:pic>
      <p:sp>
        <p:nvSpPr>
          <p:cNvPr id="2" name="Title 1"/>
          <p:cNvSpPr>
            <a:spLocks noGrp="1"/>
          </p:cNvSpPr>
          <p:nvPr>
            <p:ph type="title"/>
          </p:nvPr>
        </p:nvSpPr>
        <p:spPr>
          <a:xfrm>
            <a:off x="405000" y="178595"/>
            <a:ext cx="6800850" cy="891000"/>
          </a:xfrm>
        </p:spPr>
        <p:txBody>
          <a:bodyPr tIns="0">
            <a:normAutofit/>
          </a:bodyPr>
          <a:lstStyle>
            <a:lvl1pPr>
              <a:defRPr sz="2700"/>
            </a:lvl1pPr>
          </a:lstStyle>
          <a:p>
            <a:r>
              <a:rPr lang="en-US"/>
              <a:t>Click to edit Master title style</a:t>
            </a:r>
            <a:endParaRPr lang="de-CH"/>
          </a:p>
        </p:txBody>
      </p:sp>
      <p:sp>
        <p:nvSpPr>
          <p:cNvPr id="3" name="Content Placeholder 2"/>
          <p:cNvSpPr>
            <a:spLocks noGrp="1"/>
          </p:cNvSpPr>
          <p:nvPr>
            <p:ph idx="1"/>
          </p:nvPr>
        </p:nvSpPr>
        <p:spPr>
          <a:xfrm>
            <a:off x="405000" y="1159944"/>
            <a:ext cx="8370000" cy="360731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TextBox 6"/>
          <p:cNvSpPr txBox="1"/>
          <p:nvPr userDrawn="1"/>
        </p:nvSpPr>
        <p:spPr>
          <a:xfrm>
            <a:off x="862330" y="4900613"/>
            <a:ext cx="2857901" cy="190500"/>
          </a:xfrm>
          <a:prstGeom prst="rect">
            <a:avLst/>
          </a:prstGeom>
        </p:spPr>
        <p:txBody>
          <a:bodyPr vert="horz" lIns="0" tIns="34290" rIns="68580" bIns="34290" rtlCol="0" anchor="t" anchorCtr="0"/>
          <a:lstStyle>
            <a:defPPr>
              <a:defRPr lang="de-DE"/>
            </a:defPPr>
            <a:lvl1pPr>
              <a:defRPr sz="12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Helvetica" panose="020B0604020202020204" pitchFamily="34" charset="0"/>
              </a:rPr>
              <a:t>© BoneOscopy | LIP SC plenary meeting | Dec 2024</a:t>
            </a:r>
            <a:endParaRPr lang="de-CH" sz="900" dirty="0">
              <a:solidFill>
                <a:schemeClr val="tx1"/>
              </a:solidFill>
              <a:latin typeface="Helvetica" panose="020B0604020202020204" pitchFamily="34" charset="0"/>
            </a:endParaRPr>
          </a:p>
          <a:p>
            <a:pPr lvl="0"/>
            <a:r>
              <a:rPr lang="en-GB" sz="900" dirty="0"/>
              <a:t> </a:t>
            </a:r>
            <a:endParaRPr lang="de-CH" sz="900" dirty="0"/>
          </a:p>
        </p:txBody>
      </p:sp>
      <p:sp>
        <p:nvSpPr>
          <p:cNvPr id="17" name="Foliennummernplatzhalter 5"/>
          <p:cNvSpPr txBox="1">
            <a:spLocks/>
          </p:cNvSpPr>
          <p:nvPr userDrawn="1"/>
        </p:nvSpPr>
        <p:spPr>
          <a:xfrm>
            <a:off x="7882458" y="4858941"/>
            <a:ext cx="892542" cy="273844"/>
          </a:xfrm>
          <a:prstGeom prst="rect">
            <a:avLst/>
          </a:prstGeom>
        </p:spPr>
        <p:txBody>
          <a:bodyPr vert="horz" lIns="68580" tIns="34290" rIns="68580" bIns="34290" rtlCol="0" anchor="ctr"/>
          <a:lstStyle>
            <a:defPPr>
              <a:defRPr lang="de-DE"/>
            </a:defPPr>
            <a:lvl1pPr algn="r">
              <a:defRPr sz="1200">
                <a:solidFill>
                  <a:sysClr val="windowText" lastClr="000000"/>
                </a:solidFill>
              </a:defRPr>
            </a:lvl1pPr>
          </a:lstStyle>
          <a:p>
            <a:pPr lvl="0"/>
            <a:fld id="{9A0DB5D9-CBBF-43E6-8101-FC4EAD0D4D5A}" type="slidenum">
              <a:rPr lang="en-GB" sz="900" smtClean="0"/>
              <a:pPr lvl="0"/>
              <a:t>‹#›</a:t>
            </a:fld>
            <a:endParaRPr lang="en-GB" sz="900"/>
          </a:p>
        </p:txBody>
      </p:sp>
      <p:pic>
        <p:nvPicPr>
          <p:cNvPr id="13" name="Picture 12" descr="A blue circle with red and black dots&#10;&#10;Description automatically generated">
            <a:extLst>
              <a:ext uri="{FF2B5EF4-FFF2-40B4-BE49-F238E27FC236}">
                <a16:creationId xmlns:a16="http://schemas.microsoft.com/office/drawing/2014/main" id="{EF594E92-D4EA-F117-4DA0-359F683037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5850" y="141550"/>
            <a:ext cx="1645338" cy="367782"/>
          </a:xfrm>
          <a:prstGeom prst="rect">
            <a:avLst/>
          </a:prstGeom>
        </p:spPr>
      </p:pic>
    </p:spTree>
    <p:extLst>
      <p:ext uri="{BB962C8B-B14F-4D97-AF65-F5344CB8AC3E}">
        <p14:creationId xmlns:p14="http://schemas.microsoft.com/office/powerpoint/2010/main" val="443936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9AC7731-BCCE-47C3-BD62-E5CA4542C68D}"/>
              </a:ext>
            </a:extLst>
          </p:cNvPr>
          <p:cNvSpPr/>
          <p:nvPr userDrawn="1"/>
        </p:nvSpPr>
        <p:spPr>
          <a:xfrm>
            <a:off x="531265" y="3472363"/>
            <a:ext cx="4594188" cy="700088"/>
          </a:xfrm>
          <a:prstGeom prst="roundRect">
            <a:avLst/>
          </a:prstGeom>
          <a:solidFill>
            <a:srgbClr val="006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6" name="Gruppieren 4">
            <a:extLst>
              <a:ext uri="{FF2B5EF4-FFF2-40B4-BE49-F238E27FC236}">
                <a16:creationId xmlns:a16="http://schemas.microsoft.com/office/drawing/2014/main" id="{5CB0BDFD-E838-66BF-49A8-EF041D7FEFAF}"/>
              </a:ext>
            </a:extLst>
          </p:cNvPr>
          <p:cNvGrpSpPr>
            <a:grpSpLocks noChangeAspect="1"/>
          </p:cNvGrpSpPr>
          <p:nvPr userDrawn="1"/>
        </p:nvGrpSpPr>
        <p:grpSpPr>
          <a:xfrm>
            <a:off x="5598962" y="-104101"/>
            <a:ext cx="5410907" cy="5116089"/>
            <a:chOff x="944563" y="-1588"/>
            <a:chExt cx="7254875" cy="6859588"/>
          </a:xfrm>
          <a:solidFill>
            <a:schemeClr val="bg1">
              <a:lumMod val="95000"/>
            </a:schemeClr>
          </a:solidFill>
          <a:effectLst/>
        </p:grpSpPr>
        <p:sp>
          <p:nvSpPr>
            <p:cNvPr id="13" name="Freeform 5">
              <a:extLst>
                <a:ext uri="{FF2B5EF4-FFF2-40B4-BE49-F238E27FC236}">
                  <a16:creationId xmlns:a16="http://schemas.microsoft.com/office/drawing/2014/main" id="{ED1DE892-5246-5D42-8C34-091FD12047C4}"/>
                </a:ext>
              </a:extLst>
            </p:cNvPr>
            <p:cNvSpPr>
              <a:spLocks noEditPoints="1"/>
            </p:cNvSpPr>
            <p:nvPr/>
          </p:nvSpPr>
          <p:spPr bwMode="auto">
            <a:xfrm>
              <a:off x="5667375" y="4162425"/>
              <a:ext cx="1917700" cy="127476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 name="Freeform 6">
              <a:extLst>
                <a:ext uri="{FF2B5EF4-FFF2-40B4-BE49-F238E27FC236}">
                  <a16:creationId xmlns:a16="http://schemas.microsoft.com/office/drawing/2014/main" id="{B23945C0-F11F-5272-B597-E2BAB9393374}"/>
                </a:ext>
              </a:extLst>
            </p:cNvPr>
            <p:cNvSpPr>
              <a:spLocks/>
            </p:cNvSpPr>
            <p:nvPr/>
          </p:nvSpPr>
          <p:spPr bwMode="auto">
            <a:xfrm>
              <a:off x="3535363" y="5638800"/>
              <a:ext cx="84138" cy="50800"/>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6" name="Freeform 7">
              <a:extLst>
                <a:ext uri="{FF2B5EF4-FFF2-40B4-BE49-F238E27FC236}">
                  <a16:creationId xmlns:a16="http://schemas.microsoft.com/office/drawing/2014/main" id="{993E072D-02E8-FBC4-B592-96AE0B5F5691}"/>
                </a:ext>
              </a:extLst>
            </p:cNvPr>
            <p:cNvSpPr>
              <a:spLocks noEditPoints="1"/>
            </p:cNvSpPr>
            <p:nvPr/>
          </p:nvSpPr>
          <p:spPr bwMode="auto">
            <a:xfrm>
              <a:off x="2355850" y="3716338"/>
              <a:ext cx="463550" cy="674688"/>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7" name="Freeform 8">
              <a:extLst>
                <a:ext uri="{FF2B5EF4-FFF2-40B4-BE49-F238E27FC236}">
                  <a16:creationId xmlns:a16="http://schemas.microsoft.com/office/drawing/2014/main" id="{9C929480-4EBA-5A10-79F1-ED56AC88B4AD}"/>
                </a:ext>
              </a:extLst>
            </p:cNvPr>
            <p:cNvSpPr>
              <a:spLocks/>
            </p:cNvSpPr>
            <p:nvPr/>
          </p:nvSpPr>
          <p:spPr bwMode="auto">
            <a:xfrm>
              <a:off x="944563" y="1371600"/>
              <a:ext cx="1119188" cy="758825"/>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8" name="Freeform 9">
              <a:extLst>
                <a:ext uri="{FF2B5EF4-FFF2-40B4-BE49-F238E27FC236}">
                  <a16:creationId xmlns:a16="http://schemas.microsoft.com/office/drawing/2014/main" id="{8F14F59E-E45D-F2A8-2DD7-22D32956E3D7}"/>
                </a:ext>
              </a:extLst>
            </p:cNvPr>
            <p:cNvSpPr>
              <a:spLocks noEditPoints="1"/>
            </p:cNvSpPr>
            <p:nvPr/>
          </p:nvSpPr>
          <p:spPr bwMode="auto">
            <a:xfrm>
              <a:off x="3722688" y="4314825"/>
              <a:ext cx="388938" cy="31115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9" name="Freeform 10">
              <a:extLst>
                <a:ext uri="{FF2B5EF4-FFF2-40B4-BE49-F238E27FC236}">
                  <a16:creationId xmlns:a16="http://schemas.microsoft.com/office/drawing/2014/main" id="{4C5117C2-390D-758D-916A-27A14A303ECE}"/>
                </a:ext>
              </a:extLst>
            </p:cNvPr>
            <p:cNvSpPr>
              <a:spLocks/>
            </p:cNvSpPr>
            <p:nvPr/>
          </p:nvSpPr>
          <p:spPr bwMode="auto">
            <a:xfrm>
              <a:off x="4037013" y="4519613"/>
              <a:ext cx="95250" cy="112713"/>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0" name="Freeform 11">
              <a:extLst>
                <a:ext uri="{FF2B5EF4-FFF2-40B4-BE49-F238E27FC236}">
                  <a16:creationId xmlns:a16="http://schemas.microsoft.com/office/drawing/2014/main" id="{A6A0D4A3-C9B7-9941-5C9F-61AD3135389B}"/>
                </a:ext>
              </a:extLst>
            </p:cNvPr>
            <p:cNvSpPr>
              <a:spLocks/>
            </p:cNvSpPr>
            <p:nvPr/>
          </p:nvSpPr>
          <p:spPr bwMode="auto">
            <a:xfrm>
              <a:off x="4064000" y="4889500"/>
              <a:ext cx="452438" cy="29368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1" name="Line 12">
              <a:extLst>
                <a:ext uri="{FF2B5EF4-FFF2-40B4-BE49-F238E27FC236}">
                  <a16:creationId xmlns:a16="http://schemas.microsoft.com/office/drawing/2014/main" id="{F3519999-55C7-5ED4-EA65-7C84FA093E79}"/>
                </a:ext>
              </a:extLst>
            </p:cNvPr>
            <p:cNvSpPr>
              <a:spLocks noChangeShapeType="1"/>
            </p:cNvSpPr>
            <p:nvPr/>
          </p:nvSpPr>
          <p:spPr bwMode="auto">
            <a:xfrm>
              <a:off x="4122738" y="482282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2" name="Line 13">
              <a:extLst>
                <a:ext uri="{FF2B5EF4-FFF2-40B4-BE49-F238E27FC236}">
                  <a16:creationId xmlns:a16="http://schemas.microsoft.com/office/drawing/2014/main" id="{4697EF68-264A-0201-FB26-E1E32BDDDD5A}"/>
                </a:ext>
              </a:extLst>
            </p:cNvPr>
            <p:cNvSpPr>
              <a:spLocks noChangeShapeType="1"/>
            </p:cNvSpPr>
            <p:nvPr/>
          </p:nvSpPr>
          <p:spPr bwMode="auto">
            <a:xfrm>
              <a:off x="4122738" y="482282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3" name="Freeform 14">
              <a:extLst>
                <a:ext uri="{FF2B5EF4-FFF2-40B4-BE49-F238E27FC236}">
                  <a16:creationId xmlns:a16="http://schemas.microsoft.com/office/drawing/2014/main" id="{DE1D2583-17EE-12A2-24D5-449A9A799D03}"/>
                </a:ext>
              </a:extLst>
            </p:cNvPr>
            <p:cNvSpPr>
              <a:spLocks/>
            </p:cNvSpPr>
            <p:nvPr/>
          </p:nvSpPr>
          <p:spPr bwMode="auto">
            <a:xfrm>
              <a:off x="4403725" y="4695825"/>
              <a:ext cx="779463" cy="398463"/>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4" name="Freeform 15">
              <a:extLst>
                <a:ext uri="{FF2B5EF4-FFF2-40B4-BE49-F238E27FC236}">
                  <a16:creationId xmlns:a16="http://schemas.microsoft.com/office/drawing/2014/main" id="{0BDAE14A-B8D6-67DD-472B-EEDCE2231923}"/>
                </a:ext>
              </a:extLst>
            </p:cNvPr>
            <p:cNvSpPr>
              <a:spLocks/>
            </p:cNvSpPr>
            <p:nvPr/>
          </p:nvSpPr>
          <p:spPr bwMode="auto">
            <a:xfrm>
              <a:off x="4405313" y="4954588"/>
              <a:ext cx="25400" cy="30163"/>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5" name="Freeform 16">
              <a:extLst>
                <a:ext uri="{FF2B5EF4-FFF2-40B4-BE49-F238E27FC236}">
                  <a16:creationId xmlns:a16="http://schemas.microsoft.com/office/drawing/2014/main" id="{C79AEEE7-64E6-579D-D7A8-9C6F8D0CF461}"/>
                </a:ext>
              </a:extLst>
            </p:cNvPr>
            <p:cNvSpPr>
              <a:spLocks noEditPoints="1"/>
            </p:cNvSpPr>
            <p:nvPr/>
          </p:nvSpPr>
          <p:spPr bwMode="auto">
            <a:xfrm>
              <a:off x="2919413" y="4360863"/>
              <a:ext cx="1379538" cy="1341438"/>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solidFill>
              <a:schemeClr val="bg1">
                <a:lumMod val="9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6" name="Freeform 17">
              <a:extLst>
                <a:ext uri="{FF2B5EF4-FFF2-40B4-BE49-F238E27FC236}">
                  <a16:creationId xmlns:a16="http://schemas.microsoft.com/office/drawing/2014/main" id="{90A00812-934D-89A3-662E-26FEA44152A6}"/>
                </a:ext>
              </a:extLst>
            </p:cNvPr>
            <p:cNvSpPr>
              <a:spLocks/>
            </p:cNvSpPr>
            <p:nvPr/>
          </p:nvSpPr>
          <p:spPr bwMode="auto">
            <a:xfrm>
              <a:off x="4270375" y="5575300"/>
              <a:ext cx="120650" cy="241300"/>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solidFill>
              <a:schemeClr val="bg1">
                <a:lumMod val="9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7" name="Freeform 18">
              <a:extLst>
                <a:ext uri="{FF2B5EF4-FFF2-40B4-BE49-F238E27FC236}">
                  <a16:creationId xmlns:a16="http://schemas.microsoft.com/office/drawing/2014/main" id="{F5222ACD-B452-7639-64FF-7FE8DE519244}"/>
                </a:ext>
              </a:extLst>
            </p:cNvPr>
            <p:cNvSpPr>
              <a:spLocks noEditPoints="1"/>
            </p:cNvSpPr>
            <p:nvPr/>
          </p:nvSpPr>
          <p:spPr bwMode="auto">
            <a:xfrm>
              <a:off x="4116388" y="4992688"/>
              <a:ext cx="1143000" cy="1347788"/>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8" name="Freeform 19">
              <a:extLst>
                <a:ext uri="{FF2B5EF4-FFF2-40B4-BE49-F238E27FC236}">
                  <a16:creationId xmlns:a16="http://schemas.microsoft.com/office/drawing/2014/main" id="{2ED35E49-255E-9F4C-D1D5-E93A777CB07D}"/>
                </a:ext>
              </a:extLst>
            </p:cNvPr>
            <p:cNvSpPr>
              <a:spLocks/>
            </p:cNvSpPr>
            <p:nvPr/>
          </p:nvSpPr>
          <p:spPr bwMode="auto">
            <a:xfrm>
              <a:off x="4627563" y="6280150"/>
              <a:ext cx="320675" cy="239713"/>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29" name="Freeform 20">
              <a:extLst>
                <a:ext uri="{FF2B5EF4-FFF2-40B4-BE49-F238E27FC236}">
                  <a16:creationId xmlns:a16="http://schemas.microsoft.com/office/drawing/2014/main" id="{D006BCD4-F624-C025-D405-887C88A6109B}"/>
                </a:ext>
              </a:extLst>
            </p:cNvPr>
            <p:cNvSpPr>
              <a:spLocks/>
            </p:cNvSpPr>
            <p:nvPr/>
          </p:nvSpPr>
          <p:spPr bwMode="auto">
            <a:xfrm>
              <a:off x="4230688" y="5835650"/>
              <a:ext cx="161925" cy="334963"/>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0" name="Freeform 21">
              <a:extLst>
                <a:ext uri="{FF2B5EF4-FFF2-40B4-BE49-F238E27FC236}">
                  <a16:creationId xmlns:a16="http://schemas.microsoft.com/office/drawing/2014/main" id="{422A8D08-2232-DEB8-6562-04992FC5EEBF}"/>
                </a:ext>
              </a:extLst>
            </p:cNvPr>
            <p:cNvSpPr>
              <a:spLocks noEditPoints="1"/>
            </p:cNvSpPr>
            <p:nvPr/>
          </p:nvSpPr>
          <p:spPr bwMode="auto">
            <a:xfrm>
              <a:off x="4889500" y="3751263"/>
              <a:ext cx="1041400" cy="94456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1" name="Freeform 22">
              <a:extLst>
                <a:ext uri="{FF2B5EF4-FFF2-40B4-BE49-F238E27FC236}">
                  <a16:creationId xmlns:a16="http://schemas.microsoft.com/office/drawing/2014/main" id="{0DBC3574-C38D-A129-25CB-7FBCD6AC81C8}"/>
                </a:ext>
              </a:extLst>
            </p:cNvPr>
            <p:cNvSpPr>
              <a:spLocks noEditPoints="1"/>
            </p:cNvSpPr>
            <p:nvPr/>
          </p:nvSpPr>
          <p:spPr bwMode="auto">
            <a:xfrm>
              <a:off x="4694238" y="4368800"/>
              <a:ext cx="700088" cy="392113"/>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2" name="Freeform 23">
              <a:extLst>
                <a:ext uri="{FF2B5EF4-FFF2-40B4-BE49-F238E27FC236}">
                  <a16:creationId xmlns:a16="http://schemas.microsoft.com/office/drawing/2014/main" id="{A38185C3-7961-FF5D-D1E1-B483D09AE915}"/>
                </a:ext>
              </a:extLst>
            </p:cNvPr>
            <p:cNvSpPr>
              <a:spLocks/>
            </p:cNvSpPr>
            <p:nvPr/>
          </p:nvSpPr>
          <p:spPr bwMode="auto">
            <a:xfrm>
              <a:off x="5159375" y="4606925"/>
              <a:ext cx="604838" cy="28733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3" name="Freeform 24">
              <a:extLst>
                <a:ext uri="{FF2B5EF4-FFF2-40B4-BE49-F238E27FC236}">
                  <a16:creationId xmlns:a16="http://schemas.microsoft.com/office/drawing/2014/main" id="{19EBE8B0-57D5-62DF-AED7-116B61296071}"/>
                </a:ext>
              </a:extLst>
            </p:cNvPr>
            <p:cNvSpPr>
              <a:spLocks noEditPoints="1"/>
            </p:cNvSpPr>
            <p:nvPr/>
          </p:nvSpPr>
          <p:spPr bwMode="auto">
            <a:xfrm>
              <a:off x="5080000" y="4768850"/>
              <a:ext cx="660400" cy="425450"/>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4" name="Freeform 25">
              <a:extLst>
                <a:ext uri="{FF2B5EF4-FFF2-40B4-BE49-F238E27FC236}">
                  <a16:creationId xmlns:a16="http://schemas.microsoft.com/office/drawing/2014/main" id="{4C86F216-4A65-8FB9-872D-186B4ED46A2C}"/>
                </a:ext>
              </a:extLst>
            </p:cNvPr>
            <p:cNvSpPr>
              <a:spLocks/>
            </p:cNvSpPr>
            <p:nvPr/>
          </p:nvSpPr>
          <p:spPr bwMode="auto">
            <a:xfrm>
              <a:off x="4791075" y="5016500"/>
              <a:ext cx="311150" cy="225425"/>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5" name="Freeform 26">
              <a:extLst>
                <a:ext uri="{FF2B5EF4-FFF2-40B4-BE49-F238E27FC236}">
                  <a16:creationId xmlns:a16="http://schemas.microsoft.com/office/drawing/2014/main" id="{336DE87A-20C4-B8A4-4908-0334DD343609}"/>
                </a:ext>
              </a:extLst>
            </p:cNvPr>
            <p:cNvSpPr>
              <a:spLocks noEditPoints="1"/>
            </p:cNvSpPr>
            <p:nvPr/>
          </p:nvSpPr>
          <p:spPr bwMode="auto">
            <a:xfrm>
              <a:off x="4795838" y="5073650"/>
              <a:ext cx="584200" cy="542925"/>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6" name="Freeform 27">
              <a:extLst>
                <a:ext uri="{FF2B5EF4-FFF2-40B4-BE49-F238E27FC236}">
                  <a16:creationId xmlns:a16="http://schemas.microsoft.com/office/drawing/2014/main" id="{9ECF8ECE-3575-7562-79D2-E02E80175D75}"/>
                </a:ext>
              </a:extLst>
            </p:cNvPr>
            <p:cNvSpPr>
              <a:spLocks/>
            </p:cNvSpPr>
            <p:nvPr/>
          </p:nvSpPr>
          <p:spPr bwMode="auto">
            <a:xfrm>
              <a:off x="5013325" y="5265738"/>
              <a:ext cx="381000" cy="420688"/>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7" name="Freeform 28">
              <a:extLst>
                <a:ext uri="{FF2B5EF4-FFF2-40B4-BE49-F238E27FC236}">
                  <a16:creationId xmlns:a16="http://schemas.microsoft.com/office/drawing/2014/main" id="{F4568C88-BF82-776D-B8B8-CEF43884AA77}"/>
                </a:ext>
              </a:extLst>
            </p:cNvPr>
            <p:cNvSpPr>
              <a:spLocks/>
            </p:cNvSpPr>
            <p:nvPr/>
          </p:nvSpPr>
          <p:spPr bwMode="auto">
            <a:xfrm>
              <a:off x="5184775" y="5527675"/>
              <a:ext cx="280988" cy="252413"/>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8" name="Freeform 29">
              <a:extLst>
                <a:ext uri="{FF2B5EF4-FFF2-40B4-BE49-F238E27FC236}">
                  <a16:creationId xmlns:a16="http://schemas.microsoft.com/office/drawing/2014/main" id="{36A6910F-7E97-6B82-C4FE-B5246E7BD135}"/>
                </a:ext>
              </a:extLst>
            </p:cNvPr>
            <p:cNvSpPr>
              <a:spLocks noEditPoints="1"/>
            </p:cNvSpPr>
            <p:nvPr/>
          </p:nvSpPr>
          <p:spPr bwMode="auto">
            <a:xfrm>
              <a:off x="5327650" y="5132388"/>
              <a:ext cx="406400" cy="601663"/>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39" name="Freeform 30">
              <a:extLst>
                <a:ext uri="{FF2B5EF4-FFF2-40B4-BE49-F238E27FC236}">
                  <a16:creationId xmlns:a16="http://schemas.microsoft.com/office/drawing/2014/main" id="{790CA886-CD05-E5F2-13A7-0B408AD0E05F}"/>
                </a:ext>
              </a:extLst>
            </p:cNvPr>
            <p:cNvSpPr>
              <a:spLocks noEditPoints="1"/>
            </p:cNvSpPr>
            <p:nvPr/>
          </p:nvSpPr>
          <p:spPr bwMode="auto">
            <a:xfrm>
              <a:off x="5426075" y="5565775"/>
              <a:ext cx="187325" cy="219075"/>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0" name="Freeform 31">
              <a:extLst>
                <a:ext uri="{FF2B5EF4-FFF2-40B4-BE49-F238E27FC236}">
                  <a16:creationId xmlns:a16="http://schemas.microsoft.com/office/drawing/2014/main" id="{0F111CF4-052E-0585-22EE-6741C43F2C9E}"/>
                </a:ext>
              </a:extLst>
            </p:cNvPr>
            <p:cNvSpPr>
              <a:spLocks noEditPoints="1"/>
            </p:cNvSpPr>
            <p:nvPr/>
          </p:nvSpPr>
          <p:spPr bwMode="auto">
            <a:xfrm>
              <a:off x="5343525" y="5646738"/>
              <a:ext cx="185738" cy="463550"/>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1" name="Freeform 32">
              <a:extLst>
                <a:ext uri="{FF2B5EF4-FFF2-40B4-BE49-F238E27FC236}">
                  <a16:creationId xmlns:a16="http://schemas.microsoft.com/office/drawing/2014/main" id="{B05E3CAB-BD08-64F7-EAF3-34A086C3FFA0}"/>
                </a:ext>
              </a:extLst>
            </p:cNvPr>
            <p:cNvSpPr>
              <a:spLocks/>
            </p:cNvSpPr>
            <p:nvPr/>
          </p:nvSpPr>
          <p:spPr bwMode="auto">
            <a:xfrm>
              <a:off x="5467350" y="5711825"/>
              <a:ext cx="266700" cy="236538"/>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2" name="Freeform 33">
              <a:extLst>
                <a:ext uri="{FF2B5EF4-FFF2-40B4-BE49-F238E27FC236}">
                  <a16:creationId xmlns:a16="http://schemas.microsoft.com/office/drawing/2014/main" id="{4718D8C9-8791-CE82-6E0A-60D6317BD115}"/>
                </a:ext>
              </a:extLst>
            </p:cNvPr>
            <p:cNvSpPr>
              <a:spLocks noEditPoints="1"/>
            </p:cNvSpPr>
            <p:nvPr/>
          </p:nvSpPr>
          <p:spPr bwMode="auto">
            <a:xfrm>
              <a:off x="5675313" y="5438775"/>
              <a:ext cx="666750" cy="45243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3" name="Freeform 34">
              <a:extLst>
                <a:ext uri="{FF2B5EF4-FFF2-40B4-BE49-F238E27FC236}">
                  <a16:creationId xmlns:a16="http://schemas.microsoft.com/office/drawing/2014/main" id="{0CBE70E1-E45D-6A65-AE6F-6F587FDF91A5}"/>
                </a:ext>
              </a:extLst>
            </p:cNvPr>
            <p:cNvSpPr>
              <a:spLocks/>
            </p:cNvSpPr>
            <p:nvPr/>
          </p:nvSpPr>
          <p:spPr bwMode="auto">
            <a:xfrm>
              <a:off x="5468938" y="4814888"/>
              <a:ext cx="981075" cy="71755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4" name="Freeform 35">
              <a:extLst>
                <a:ext uri="{FF2B5EF4-FFF2-40B4-BE49-F238E27FC236}">
                  <a16:creationId xmlns:a16="http://schemas.microsoft.com/office/drawing/2014/main" id="{6DBB5586-35CF-EA6C-DB34-6FD80646A5EF}"/>
                </a:ext>
              </a:extLst>
            </p:cNvPr>
            <p:cNvSpPr>
              <a:spLocks/>
            </p:cNvSpPr>
            <p:nvPr/>
          </p:nvSpPr>
          <p:spPr bwMode="auto">
            <a:xfrm>
              <a:off x="6130925" y="4779963"/>
              <a:ext cx="336550" cy="477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5" name="Freeform 36">
              <a:extLst>
                <a:ext uri="{FF2B5EF4-FFF2-40B4-BE49-F238E27FC236}">
                  <a16:creationId xmlns:a16="http://schemas.microsoft.com/office/drawing/2014/main" id="{CA64D774-38EB-7742-8927-793C65BD114B}"/>
                </a:ext>
              </a:extLst>
            </p:cNvPr>
            <p:cNvSpPr>
              <a:spLocks/>
            </p:cNvSpPr>
            <p:nvPr/>
          </p:nvSpPr>
          <p:spPr bwMode="auto">
            <a:xfrm>
              <a:off x="5480050" y="3663950"/>
              <a:ext cx="346075" cy="179388"/>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6" name="Freeform 37">
              <a:extLst>
                <a:ext uri="{FF2B5EF4-FFF2-40B4-BE49-F238E27FC236}">
                  <a16:creationId xmlns:a16="http://schemas.microsoft.com/office/drawing/2014/main" id="{636983F2-358B-2493-EC17-6E866965FECB}"/>
                </a:ext>
              </a:extLst>
            </p:cNvPr>
            <p:cNvSpPr>
              <a:spLocks/>
            </p:cNvSpPr>
            <p:nvPr/>
          </p:nvSpPr>
          <p:spPr bwMode="auto">
            <a:xfrm>
              <a:off x="5607313" y="3458810"/>
              <a:ext cx="592137" cy="45243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7" name="Freeform 38">
              <a:extLst>
                <a:ext uri="{FF2B5EF4-FFF2-40B4-BE49-F238E27FC236}">
                  <a16:creationId xmlns:a16="http://schemas.microsoft.com/office/drawing/2014/main" id="{53EB927C-310B-D6D6-1AD0-31D1BFA7BCD7}"/>
                </a:ext>
              </a:extLst>
            </p:cNvPr>
            <p:cNvSpPr>
              <a:spLocks noEditPoints="1"/>
            </p:cNvSpPr>
            <p:nvPr/>
          </p:nvSpPr>
          <p:spPr bwMode="auto">
            <a:xfrm>
              <a:off x="5846763" y="3511550"/>
              <a:ext cx="947738" cy="849313"/>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8" name="Freeform 39">
              <a:extLst>
                <a:ext uri="{FF2B5EF4-FFF2-40B4-BE49-F238E27FC236}">
                  <a16:creationId xmlns:a16="http://schemas.microsoft.com/office/drawing/2014/main" id="{680E70A3-0E77-B87E-2A5E-76E07AF56B8C}"/>
                </a:ext>
              </a:extLst>
            </p:cNvPr>
            <p:cNvSpPr>
              <a:spLocks/>
            </p:cNvSpPr>
            <p:nvPr/>
          </p:nvSpPr>
          <p:spPr bwMode="auto">
            <a:xfrm>
              <a:off x="5592763" y="3159125"/>
              <a:ext cx="746125" cy="4413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49" name="Freeform 40">
              <a:extLst>
                <a:ext uri="{FF2B5EF4-FFF2-40B4-BE49-F238E27FC236}">
                  <a16:creationId xmlns:a16="http://schemas.microsoft.com/office/drawing/2014/main" id="{298829F9-5768-DF6D-48E2-0D5D598A695B}"/>
                </a:ext>
              </a:extLst>
            </p:cNvPr>
            <p:cNvSpPr>
              <a:spLocks/>
            </p:cNvSpPr>
            <p:nvPr/>
          </p:nvSpPr>
          <p:spPr bwMode="auto">
            <a:xfrm>
              <a:off x="5822950" y="2852738"/>
              <a:ext cx="508000" cy="412750"/>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0" name="Freeform 41">
              <a:extLst>
                <a:ext uri="{FF2B5EF4-FFF2-40B4-BE49-F238E27FC236}">
                  <a16:creationId xmlns:a16="http://schemas.microsoft.com/office/drawing/2014/main" id="{8C1CD3F6-2D23-23F2-08B8-36A8B591FBAD}"/>
                </a:ext>
              </a:extLst>
            </p:cNvPr>
            <p:cNvSpPr>
              <a:spLocks/>
            </p:cNvSpPr>
            <p:nvPr/>
          </p:nvSpPr>
          <p:spPr bwMode="auto">
            <a:xfrm>
              <a:off x="5683250" y="3044825"/>
              <a:ext cx="171450" cy="144463"/>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1" name="Freeform 42">
              <a:extLst>
                <a:ext uri="{FF2B5EF4-FFF2-40B4-BE49-F238E27FC236}">
                  <a16:creationId xmlns:a16="http://schemas.microsoft.com/office/drawing/2014/main" id="{0F8113C5-CA5F-A2AE-A69F-E97FF4B69FE0}"/>
                </a:ext>
              </a:extLst>
            </p:cNvPr>
            <p:cNvSpPr>
              <a:spLocks/>
            </p:cNvSpPr>
            <p:nvPr/>
          </p:nvSpPr>
          <p:spPr bwMode="auto">
            <a:xfrm>
              <a:off x="5713413" y="2960688"/>
              <a:ext cx="101600" cy="79375"/>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2" name="Freeform 43">
              <a:extLst>
                <a:ext uri="{FF2B5EF4-FFF2-40B4-BE49-F238E27FC236}">
                  <a16:creationId xmlns:a16="http://schemas.microsoft.com/office/drawing/2014/main" id="{41702E24-A5BD-4F76-6E14-905A6119ADCF}"/>
                </a:ext>
              </a:extLst>
            </p:cNvPr>
            <p:cNvSpPr>
              <a:spLocks noEditPoints="1"/>
            </p:cNvSpPr>
            <p:nvPr/>
          </p:nvSpPr>
          <p:spPr bwMode="auto">
            <a:xfrm>
              <a:off x="5429250" y="5822950"/>
              <a:ext cx="688975" cy="779463"/>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3" name="Freeform 44">
              <a:extLst>
                <a:ext uri="{FF2B5EF4-FFF2-40B4-BE49-F238E27FC236}">
                  <a16:creationId xmlns:a16="http://schemas.microsoft.com/office/drawing/2014/main" id="{D733FBB1-6008-F0A0-CA02-A4A577641828}"/>
                </a:ext>
              </a:extLst>
            </p:cNvPr>
            <p:cNvSpPr>
              <a:spLocks/>
            </p:cNvSpPr>
            <p:nvPr/>
          </p:nvSpPr>
          <p:spPr bwMode="auto">
            <a:xfrm>
              <a:off x="5437188" y="6280150"/>
              <a:ext cx="52388" cy="61913"/>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4" name="Freeform 45">
              <a:extLst>
                <a:ext uri="{FF2B5EF4-FFF2-40B4-BE49-F238E27FC236}">
                  <a16:creationId xmlns:a16="http://schemas.microsoft.com/office/drawing/2014/main" id="{68A07F00-49ED-462F-1AE0-7917485C9405}"/>
                </a:ext>
              </a:extLst>
            </p:cNvPr>
            <p:cNvSpPr>
              <a:spLocks/>
            </p:cNvSpPr>
            <p:nvPr/>
          </p:nvSpPr>
          <p:spPr bwMode="auto">
            <a:xfrm>
              <a:off x="5465763" y="6359525"/>
              <a:ext cx="38100" cy="42863"/>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5" name="Freeform 46">
              <a:extLst>
                <a:ext uri="{FF2B5EF4-FFF2-40B4-BE49-F238E27FC236}">
                  <a16:creationId xmlns:a16="http://schemas.microsoft.com/office/drawing/2014/main" id="{CAECAE3D-732F-41B7-4E96-774B3A43C947}"/>
                </a:ext>
              </a:extLst>
            </p:cNvPr>
            <p:cNvSpPr>
              <a:spLocks/>
            </p:cNvSpPr>
            <p:nvPr/>
          </p:nvSpPr>
          <p:spPr bwMode="auto">
            <a:xfrm>
              <a:off x="5902325" y="6384925"/>
              <a:ext cx="31750" cy="39688"/>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6" name="Freeform 47">
              <a:extLst>
                <a:ext uri="{FF2B5EF4-FFF2-40B4-BE49-F238E27FC236}">
                  <a16:creationId xmlns:a16="http://schemas.microsoft.com/office/drawing/2014/main" id="{F2679AB9-EDE8-ED98-44B0-25CA07C6866F}"/>
                </a:ext>
              </a:extLst>
            </p:cNvPr>
            <p:cNvSpPr>
              <a:spLocks/>
            </p:cNvSpPr>
            <p:nvPr/>
          </p:nvSpPr>
          <p:spPr bwMode="auto">
            <a:xfrm>
              <a:off x="5940425" y="6432550"/>
              <a:ext cx="31750" cy="15875"/>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7" name="Freeform 48">
              <a:extLst>
                <a:ext uri="{FF2B5EF4-FFF2-40B4-BE49-F238E27FC236}">
                  <a16:creationId xmlns:a16="http://schemas.microsoft.com/office/drawing/2014/main" id="{2873AF07-41F6-7E70-FFFE-68DD6FBF4CA4}"/>
                </a:ext>
              </a:extLst>
            </p:cNvPr>
            <p:cNvSpPr>
              <a:spLocks/>
            </p:cNvSpPr>
            <p:nvPr/>
          </p:nvSpPr>
          <p:spPr bwMode="auto">
            <a:xfrm>
              <a:off x="5964238" y="6497638"/>
              <a:ext cx="22225" cy="36513"/>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8" name="Freeform 49">
              <a:extLst>
                <a:ext uri="{FF2B5EF4-FFF2-40B4-BE49-F238E27FC236}">
                  <a16:creationId xmlns:a16="http://schemas.microsoft.com/office/drawing/2014/main" id="{05A2C0AD-92DA-14B8-4AF6-E3B0F198725E}"/>
                </a:ext>
              </a:extLst>
            </p:cNvPr>
            <p:cNvSpPr>
              <a:spLocks/>
            </p:cNvSpPr>
            <p:nvPr/>
          </p:nvSpPr>
          <p:spPr bwMode="auto">
            <a:xfrm>
              <a:off x="5929313" y="6503988"/>
              <a:ext cx="17463" cy="28575"/>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59" name="Freeform 50">
              <a:extLst>
                <a:ext uri="{FF2B5EF4-FFF2-40B4-BE49-F238E27FC236}">
                  <a16:creationId xmlns:a16="http://schemas.microsoft.com/office/drawing/2014/main" id="{7306B100-540E-60A5-7324-CE68BFB2414B}"/>
                </a:ext>
              </a:extLst>
            </p:cNvPr>
            <p:cNvSpPr>
              <a:spLocks/>
            </p:cNvSpPr>
            <p:nvPr/>
          </p:nvSpPr>
          <p:spPr bwMode="auto">
            <a:xfrm>
              <a:off x="5730875" y="6650038"/>
              <a:ext cx="273050" cy="58738"/>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0" name="Freeform 51">
              <a:extLst>
                <a:ext uri="{FF2B5EF4-FFF2-40B4-BE49-F238E27FC236}">
                  <a16:creationId xmlns:a16="http://schemas.microsoft.com/office/drawing/2014/main" id="{B658580C-4772-5110-050F-F8BCAB755A0A}"/>
                </a:ext>
              </a:extLst>
            </p:cNvPr>
            <p:cNvSpPr>
              <a:spLocks/>
            </p:cNvSpPr>
            <p:nvPr/>
          </p:nvSpPr>
          <p:spPr bwMode="auto">
            <a:xfrm>
              <a:off x="6022975" y="6275388"/>
              <a:ext cx="39688" cy="7620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1" name="Freeform 52">
              <a:extLst>
                <a:ext uri="{FF2B5EF4-FFF2-40B4-BE49-F238E27FC236}">
                  <a16:creationId xmlns:a16="http://schemas.microsoft.com/office/drawing/2014/main" id="{A343BCE5-BAE3-17F2-B474-9E099920CBF8}"/>
                </a:ext>
              </a:extLst>
            </p:cNvPr>
            <p:cNvSpPr>
              <a:spLocks/>
            </p:cNvSpPr>
            <p:nvPr/>
          </p:nvSpPr>
          <p:spPr bwMode="auto">
            <a:xfrm>
              <a:off x="6022975" y="6175375"/>
              <a:ext cx="87313" cy="68263"/>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2" name="Freeform 53">
              <a:extLst>
                <a:ext uri="{FF2B5EF4-FFF2-40B4-BE49-F238E27FC236}">
                  <a16:creationId xmlns:a16="http://schemas.microsoft.com/office/drawing/2014/main" id="{8AFA14ED-4D20-982C-DB1B-AE2782899B44}"/>
                </a:ext>
              </a:extLst>
            </p:cNvPr>
            <p:cNvSpPr>
              <a:spLocks/>
            </p:cNvSpPr>
            <p:nvPr/>
          </p:nvSpPr>
          <p:spPr bwMode="auto">
            <a:xfrm>
              <a:off x="6213475" y="6632575"/>
              <a:ext cx="69850" cy="68263"/>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3" name="Freeform 54">
              <a:extLst>
                <a:ext uri="{FF2B5EF4-FFF2-40B4-BE49-F238E27FC236}">
                  <a16:creationId xmlns:a16="http://schemas.microsoft.com/office/drawing/2014/main" id="{98F8419A-3386-2EBE-E4C0-6CCFC5F9FFD3}"/>
                </a:ext>
              </a:extLst>
            </p:cNvPr>
            <p:cNvSpPr>
              <a:spLocks/>
            </p:cNvSpPr>
            <p:nvPr/>
          </p:nvSpPr>
          <p:spPr bwMode="auto">
            <a:xfrm>
              <a:off x="6135688" y="6553200"/>
              <a:ext cx="42863" cy="3175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4" name="Freeform 55">
              <a:extLst>
                <a:ext uri="{FF2B5EF4-FFF2-40B4-BE49-F238E27FC236}">
                  <a16:creationId xmlns:a16="http://schemas.microsoft.com/office/drawing/2014/main" id="{1E7BBE9C-47C8-E1B7-6505-96287071AE34}"/>
                </a:ext>
              </a:extLst>
            </p:cNvPr>
            <p:cNvSpPr>
              <a:spLocks/>
            </p:cNvSpPr>
            <p:nvPr/>
          </p:nvSpPr>
          <p:spPr bwMode="auto">
            <a:xfrm>
              <a:off x="6037263" y="6432550"/>
              <a:ext cx="42863" cy="22225"/>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5" name="Freeform 56">
              <a:extLst>
                <a:ext uri="{FF2B5EF4-FFF2-40B4-BE49-F238E27FC236}">
                  <a16:creationId xmlns:a16="http://schemas.microsoft.com/office/drawing/2014/main" id="{CA47E7C9-84E9-EE4A-6A68-8DC564C30473}"/>
                </a:ext>
              </a:extLst>
            </p:cNvPr>
            <p:cNvSpPr>
              <a:spLocks/>
            </p:cNvSpPr>
            <p:nvPr/>
          </p:nvSpPr>
          <p:spPr bwMode="auto">
            <a:xfrm>
              <a:off x="5934075" y="6078538"/>
              <a:ext cx="42863" cy="39688"/>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6" name="Freeform 57">
              <a:extLst>
                <a:ext uri="{FF2B5EF4-FFF2-40B4-BE49-F238E27FC236}">
                  <a16:creationId xmlns:a16="http://schemas.microsoft.com/office/drawing/2014/main" id="{D175B611-FB2C-CA1F-6CD1-0EDEBE593FB1}"/>
                </a:ext>
              </a:extLst>
            </p:cNvPr>
            <p:cNvSpPr>
              <a:spLocks/>
            </p:cNvSpPr>
            <p:nvPr/>
          </p:nvSpPr>
          <p:spPr bwMode="auto">
            <a:xfrm>
              <a:off x="5883275" y="5954713"/>
              <a:ext cx="38100" cy="39688"/>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7" name="Freeform 58">
              <a:extLst>
                <a:ext uri="{FF2B5EF4-FFF2-40B4-BE49-F238E27FC236}">
                  <a16:creationId xmlns:a16="http://schemas.microsoft.com/office/drawing/2014/main" id="{AE6404C5-4753-FD7D-6809-7CA2147977DD}"/>
                </a:ext>
              </a:extLst>
            </p:cNvPr>
            <p:cNvSpPr>
              <a:spLocks/>
            </p:cNvSpPr>
            <p:nvPr/>
          </p:nvSpPr>
          <p:spPr bwMode="auto">
            <a:xfrm>
              <a:off x="5981700" y="5995988"/>
              <a:ext cx="34925" cy="2063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8" name="Freeform 59">
              <a:extLst>
                <a:ext uri="{FF2B5EF4-FFF2-40B4-BE49-F238E27FC236}">
                  <a16:creationId xmlns:a16="http://schemas.microsoft.com/office/drawing/2014/main" id="{16065556-9D37-C61C-20FA-AF6B49F57110}"/>
                </a:ext>
              </a:extLst>
            </p:cNvPr>
            <p:cNvSpPr>
              <a:spLocks noEditPoints="1"/>
            </p:cNvSpPr>
            <p:nvPr/>
          </p:nvSpPr>
          <p:spPr bwMode="auto">
            <a:xfrm>
              <a:off x="6011863" y="5770563"/>
              <a:ext cx="2187575" cy="968375"/>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69" name="Freeform 60">
              <a:extLst>
                <a:ext uri="{FF2B5EF4-FFF2-40B4-BE49-F238E27FC236}">
                  <a16:creationId xmlns:a16="http://schemas.microsoft.com/office/drawing/2014/main" id="{2F0A0FF6-1FF4-E055-17FC-FF833B00CFFC}"/>
                </a:ext>
              </a:extLst>
            </p:cNvPr>
            <p:cNvSpPr>
              <a:spLocks/>
            </p:cNvSpPr>
            <p:nvPr/>
          </p:nvSpPr>
          <p:spPr bwMode="auto">
            <a:xfrm>
              <a:off x="4605338" y="623888"/>
              <a:ext cx="1301750" cy="304323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0" name="Freeform 61">
              <a:extLst>
                <a:ext uri="{FF2B5EF4-FFF2-40B4-BE49-F238E27FC236}">
                  <a16:creationId xmlns:a16="http://schemas.microsoft.com/office/drawing/2014/main" id="{59D8DC42-8B27-506A-08CB-1124A4EAAAAF}"/>
                </a:ext>
              </a:extLst>
            </p:cNvPr>
            <p:cNvSpPr>
              <a:spLocks/>
            </p:cNvSpPr>
            <p:nvPr/>
          </p:nvSpPr>
          <p:spPr bwMode="auto">
            <a:xfrm>
              <a:off x="5310188" y="3175000"/>
              <a:ext cx="106363" cy="204788"/>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1" name="Freeform 62">
              <a:extLst>
                <a:ext uri="{FF2B5EF4-FFF2-40B4-BE49-F238E27FC236}">
                  <a16:creationId xmlns:a16="http://schemas.microsoft.com/office/drawing/2014/main" id="{FE81E928-071E-705C-CE1C-3C80759B8C15}"/>
                </a:ext>
              </a:extLst>
            </p:cNvPr>
            <p:cNvSpPr>
              <a:spLocks noEditPoints="1"/>
            </p:cNvSpPr>
            <p:nvPr/>
          </p:nvSpPr>
          <p:spPr bwMode="auto">
            <a:xfrm>
              <a:off x="5534025" y="330200"/>
              <a:ext cx="1131888" cy="24971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2" name="Freeform 63">
              <a:extLst>
                <a:ext uri="{FF2B5EF4-FFF2-40B4-BE49-F238E27FC236}">
                  <a16:creationId xmlns:a16="http://schemas.microsoft.com/office/drawing/2014/main" id="{2874B7FA-2BBA-323B-714F-DCCA0FF0A85A}"/>
                </a:ext>
              </a:extLst>
            </p:cNvPr>
            <p:cNvSpPr>
              <a:spLocks noEditPoints="1"/>
            </p:cNvSpPr>
            <p:nvPr/>
          </p:nvSpPr>
          <p:spPr bwMode="auto">
            <a:xfrm>
              <a:off x="2730500" y="3097213"/>
              <a:ext cx="850900" cy="1528763"/>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3" name="Freeform 64">
              <a:extLst>
                <a:ext uri="{FF2B5EF4-FFF2-40B4-BE49-F238E27FC236}">
                  <a16:creationId xmlns:a16="http://schemas.microsoft.com/office/drawing/2014/main" id="{22D1775B-3A50-A7A0-C70B-13EFF75450AA}"/>
                </a:ext>
              </a:extLst>
            </p:cNvPr>
            <p:cNvSpPr>
              <a:spLocks/>
            </p:cNvSpPr>
            <p:nvPr/>
          </p:nvSpPr>
          <p:spPr bwMode="auto">
            <a:xfrm>
              <a:off x="2798763" y="3584575"/>
              <a:ext cx="41275" cy="635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4" name="Freeform 65">
              <a:extLst>
                <a:ext uri="{FF2B5EF4-FFF2-40B4-BE49-F238E27FC236}">
                  <a16:creationId xmlns:a16="http://schemas.microsoft.com/office/drawing/2014/main" id="{B13968BD-C963-B878-8464-5863A9623F29}"/>
                </a:ext>
              </a:extLst>
            </p:cNvPr>
            <p:cNvSpPr>
              <a:spLocks/>
            </p:cNvSpPr>
            <p:nvPr/>
          </p:nvSpPr>
          <p:spPr bwMode="auto">
            <a:xfrm>
              <a:off x="2832100" y="3638550"/>
              <a:ext cx="44450" cy="92075"/>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5" name="Freeform 66">
              <a:extLst>
                <a:ext uri="{FF2B5EF4-FFF2-40B4-BE49-F238E27FC236}">
                  <a16:creationId xmlns:a16="http://schemas.microsoft.com/office/drawing/2014/main" id="{85D18E2B-8161-0FBB-F461-37072F0851AA}"/>
                </a:ext>
              </a:extLst>
            </p:cNvPr>
            <p:cNvSpPr>
              <a:spLocks/>
            </p:cNvSpPr>
            <p:nvPr/>
          </p:nvSpPr>
          <p:spPr bwMode="auto">
            <a:xfrm>
              <a:off x="2863850" y="3654425"/>
              <a:ext cx="36513" cy="60325"/>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6" name="Freeform 67">
              <a:extLst>
                <a:ext uri="{FF2B5EF4-FFF2-40B4-BE49-F238E27FC236}">
                  <a16:creationId xmlns:a16="http://schemas.microsoft.com/office/drawing/2014/main" id="{05F9D0D6-91D6-9D7E-0E6F-1A0FD23A3EE8}"/>
                </a:ext>
              </a:extLst>
            </p:cNvPr>
            <p:cNvSpPr>
              <a:spLocks/>
            </p:cNvSpPr>
            <p:nvPr/>
          </p:nvSpPr>
          <p:spPr bwMode="auto">
            <a:xfrm>
              <a:off x="2757488" y="3619500"/>
              <a:ext cx="46038" cy="65088"/>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7" name="Freeform 68">
              <a:extLst>
                <a:ext uri="{FF2B5EF4-FFF2-40B4-BE49-F238E27FC236}">
                  <a16:creationId xmlns:a16="http://schemas.microsoft.com/office/drawing/2014/main" id="{31C7F6ED-5DB4-7463-D0FF-DD84187D638C}"/>
                </a:ext>
              </a:extLst>
            </p:cNvPr>
            <p:cNvSpPr>
              <a:spLocks/>
            </p:cNvSpPr>
            <p:nvPr/>
          </p:nvSpPr>
          <p:spPr bwMode="auto">
            <a:xfrm>
              <a:off x="2776538" y="3581400"/>
              <a:ext cx="14288" cy="23813"/>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8" name="Freeform 69">
              <a:extLst>
                <a:ext uri="{FF2B5EF4-FFF2-40B4-BE49-F238E27FC236}">
                  <a16:creationId xmlns:a16="http://schemas.microsoft.com/office/drawing/2014/main" id="{50B65E38-4976-1421-BE25-D5D5E36B9EDA}"/>
                </a:ext>
              </a:extLst>
            </p:cNvPr>
            <p:cNvSpPr>
              <a:spLocks/>
            </p:cNvSpPr>
            <p:nvPr/>
          </p:nvSpPr>
          <p:spPr bwMode="auto">
            <a:xfrm>
              <a:off x="2708275" y="3482975"/>
              <a:ext cx="58738" cy="39688"/>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79" name="Freeform 70">
              <a:extLst>
                <a:ext uri="{FF2B5EF4-FFF2-40B4-BE49-F238E27FC236}">
                  <a16:creationId xmlns:a16="http://schemas.microsoft.com/office/drawing/2014/main" id="{439919AD-03DE-20A3-30D9-37B9D8182B77}"/>
                </a:ext>
              </a:extLst>
            </p:cNvPr>
            <p:cNvSpPr>
              <a:spLocks/>
            </p:cNvSpPr>
            <p:nvPr/>
          </p:nvSpPr>
          <p:spPr bwMode="auto">
            <a:xfrm>
              <a:off x="2789238" y="3435350"/>
              <a:ext cx="7938" cy="9525"/>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0" name="Freeform 71">
              <a:extLst>
                <a:ext uri="{FF2B5EF4-FFF2-40B4-BE49-F238E27FC236}">
                  <a16:creationId xmlns:a16="http://schemas.microsoft.com/office/drawing/2014/main" id="{743F824E-EED6-F961-A602-69F094FF802F}"/>
                </a:ext>
              </a:extLst>
            </p:cNvPr>
            <p:cNvSpPr>
              <a:spLocks/>
            </p:cNvSpPr>
            <p:nvPr/>
          </p:nvSpPr>
          <p:spPr bwMode="auto">
            <a:xfrm>
              <a:off x="2649538" y="3416300"/>
              <a:ext cx="22225" cy="26988"/>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1" name="Freeform 72">
              <a:extLst>
                <a:ext uri="{FF2B5EF4-FFF2-40B4-BE49-F238E27FC236}">
                  <a16:creationId xmlns:a16="http://schemas.microsoft.com/office/drawing/2014/main" id="{3B3BC7FC-952F-D7CF-12D4-67CECB0091C9}"/>
                </a:ext>
              </a:extLst>
            </p:cNvPr>
            <p:cNvSpPr>
              <a:spLocks/>
            </p:cNvSpPr>
            <p:nvPr/>
          </p:nvSpPr>
          <p:spPr bwMode="auto">
            <a:xfrm>
              <a:off x="2643188" y="3455988"/>
              <a:ext cx="6350" cy="635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2" name="Freeform 73">
              <a:extLst>
                <a:ext uri="{FF2B5EF4-FFF2-40B4-BE49-F238E27FC236}">
                  <a16:creationId xmlns:a16="http://schemas.microsoft.com/office/drawing/2014/main" id="{8D78902A-8C1C-FA5F-2762-3C7D72F6DDAA}"/>
                </a:ext>
              </a:extLst>
            </p:cNvPr>
            <p:cNvSpPr>
              <a:spLocks/>
            </p:cNvSpPr>
            <p:nvPr/>
          </p:nvSpPr>
          <p:spPr bwMode="auto">
            <a:xfrm>
              <a:off x="2654300" y="3294063"/>
              <a:ext cx="42863" cy="120650"/>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3" name="Freeform 74">
              <a:extLst>
                <a:ext uri="{FF2B5EF4-FFF2-40B4-BE49-F238E27FC236}">
                  <a16:creationId xmlns:a16="http://schemas.microsoft.com/office/drawing/2014/main" id="{34199E72-E1A5-7972-6263-2F47EBFE5A31}"/>
                </a:ext>
              </a:extLst>
            </p:cNvPr>
            <p:cNvSpPr>
              <a:spLocks/>
            </p:cNvSpPr>
            <p:nvPr/>
          </p:nvSpPr>
          <p:spPr bwMode="auto">
            <a:xfrm>
              <a:off x="2779713" y="3184525"/>
              <a:ext cx="17463" cy="17463"/>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4" name="Freeform 75">
              <a:extLst>
                <a:ext uri="{FF2B5EF4-FFF2-40B4-BE49-F238E27FC236}">
                  <a16:creationId xmlns:a16="http://schemas.microsoft.com/office/drawing/2014/main" id="{F00684EB-06C2-F9C9-8762-AEF18DA69E3B}"/>
                </a:ext>
              </a:extLst>
            </p:cNvPr>
            <p:cNvSpPr>
              <a:spLocks/>
            </p:cNvSpPr>
            <p:nvPr/>
          </p:nvSpPr>
          <p:spPr bwMode="auto">
            <a:xfrm>
              <a:off x="2692400" y="3136900"/>
              <a:ext cx="100013" cy="147638"/>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5" name="Freeform 76">
              <a:extLst>
                <a:ext uri="{FF2B5EF4-FFF2-40B4-BE49-F238E27FC236}">
                  <a16:creationId xmlns:a16="http://schemas.microsoft.com/office/drawing/2014/main" id="{5F7F009E-B35F-4192-52AF-AFF103B71D9E}"/>
                </a:ext>
              </a:extLst>
            </p:cNvPr>
            <p:cNvSpPr>
              <a:spLocks/>
            </p:cNvSpPr>
            <p:nvPr/>
          </p:nvSpPr>
          <p:spPr bwMode="auto">
            <a:xfrm>
              <a:off x="3065463" y="3005138"/>
              <a:ext cx="69850" cy="53975"/>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6" name="Freeform 77">
              <a:extLst>
                <a:ext uri="{FF2B5EF4-FFF2-40B4-BE49-F238E27FC236}">
                  <a16:creationId xmlns:a16="http://schemas.microsoft.com/office/drawing/2014/main" id="{E8074C5F-3F22-8D70-ACE8-965688496646}"/>
                </a:ext>
              </a:extLst>
            </p:cNvPr>
            <p:cNvSpPr>
              <a:spLocks/>
            </p:cNvSpPr>
            <p:nvPr/>
          </p:nvSpPr>
          <p:spPr bwMode="auto">
            <a:xfrm>
              <a:off x="3094038" y="2994025"/>
              <a:ext cx="25400" cy="26988"/>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7" name="Freeform 78">
              <a:extLst>
                <a:ext uri="{FF2B5EF4-FFF2-40B4-BE49-F238E27FC236}">
                  <a16:creationId xmlns:a16="http://schemas.microsoft.com/office/drawing/2014/main" id="{06B12ED6-8C73-50F8-8DC2-E94BB61B7132}"/>
                </a:ext>
              </a:extLst>
            </p:cNvPr>
            <p:cNvSpPr>
              <a:spLocks/>
            </p:cNvSpPr>
            <p:nvPr/>
          </p:nvSpPr>
          <p:spPr bwMode="auto">
            <a:xfrm>
              <a:off x="3105150" y="2962275"/>
              <a:ext cx="23813" cy="28575"/>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8" name="Freeform 79">
              <a:extLst>
                <a:ext uri="{FF2B5EF4-FFF2-40B4-BE49-F238E27FC236}">
                  <a16:creationId xmlns:a16="http://schemas.microsoft.com/office/drawing/2014/main" id="{5C3FAF65-422B-02D8-71B8-D084B8AE5D6E}"/>
                </a:ext>
              </a:extLst>
            </p:cNvPr>
            <p:cNvSpPr>
              <a:spLocks/>
            </p:cNvSpPr>
            <p:nvPr/>
          </p:nvSpPr>
          <p:spPr bwMode="auto">
            <a:xfrm>
              <a:off x="3132138" y="2974975"/>
              <a:ext cx="36513" cy="26988"/>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89" name="Freeform 80">
              <a:extLst>
                <a:ext uri="{FF2B5EF4-FFF2-40B4-BE49-F238E27FC236}">
                  <a16:creationId xmlns:a16="http://schemas.microsoft.com/office/drawing/2014/main" id="{8C7743CC-4FFF-FD92-7BAC-8CB2846DD319}"/>
                </a:ext>
              </a:extLst>
            </p:cNvPr>
            <p:cNvSpPr>
              <a:spLocks/>
            </p:cNvSpPr>
            <p:nvPr/>
          </p:nvSpPr>
          <p:spPr bwMode="auto">
            <a:xfrm>
              <a:off x="3141663" y="3013075"/>
              <a:ext cx="17463" cy="11113"/>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0" name="Freeform 81">
              <a:extLst>
                <a:ext uri="{FF2B5EF4-FFF2-40B4-BE49-F238E27FC236}">
                  <a16:creationId xmlns:a16="http://schemas.microsoft.com/office/drawing/2014/main" id="{C692FF29-6353-B4E0-45E2-849DA286531B}"/>
                </a:ext>
              </a:extLst>
            </p:cNvPr>
            <p:cNvSpPr>
              <a:spLocks/>
            </p:cNvSpPr>
            <p:nvPr/>
          </p:nvSpPr>
          <p:spPr bwMode="auto">
            <a:xfrm>
              <a:off x="3065463" y="3054350"/>
              <a:ext cx="30163" cy="3175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1" name="Freeform 82">
              <a:extLst>
                <a:ext uri="{FF2B5EF4-FFF2-40B4-BE49-F238E27FC236}">
                  <a16:creationId xmlns:a16="http://schemas.microsoft.com/office/drawing/2014/main" id="{7B308A64-DE1C-CD0A-CF38-AE7D3C881A0D}"/>
                </a:ext>
              </a:extLst>
            </p:cNvPr>
            <p:cNvSpPr>
              <a:spLocks/>
            </p:cNvSpPr>
            <p:nvPr/>
          </p:nvSpPr>
          <p:spPr bwMode="auto">
            <a:xfrm>
              <a:off x="3106738" y="3063875"/>
              <a:ext cx="14288" cy="26988"/>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2" name="Freeform 83">
              <a:extLst>
                <a:ext uri="{FF2B5EF4-FFF2-40B4-BE49-F238E27FC236}">
                  <a16:creationId xmlns:a16="http://schemas.microsoft.com/office/drawing/2014/main" id="{0B9F6F86-2190-5AFD-77CA-BBA3512CC057}"/>
                </a:ext>
              </a:extLst>
            </p:cNvPr>
            <p:cNvSpPr>
              <a:spLocks/>
            </p:cNvSpPr>
            <p:nvPr/>
          </p:nvSpPr>
          <p:spPr bwMode="auto">
            <a:xfrm>
              <a:off x="3298825" y="2697163"/>
              <a:ext cx="28575" cy="60325"/>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3" name="Freeform 84">
              <a:extLst>
                <a:ext uri="{FF2B5EF4-FFF2-40B4-BE49-F238E27FC236}">
                  <a16:creationId xmlns:a16="http://schemas.microsoft.com/office/drawing/2014/main" id="{6C91BA89-C260-E3B7-A240-591F1025F2C1}"/>
                </a:ext>
              </a:extLst>
            </p:cNvPr>
            <p:cNvSpPr>
              <a:spLocks/>
            </p:cNvSpPr>
            <p:nvPr/>
          </p:nvSpPr>
          <p:spPr bwMode="auto">
            <a:xfrm>
              <a:off x="3330575" y="2724150"/>
              <a:ext cx="11113" cy="1270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4" name="Freeform 85">
              <a:extLst>
                <a:ext uri="{FF2B5EF4-FFF2-40B4-BE49-F238E27FC236}">
                  <a16:creationId xmlns:a16="http://schemas.microsoft.com/office/drawing/2014/main" id="{53F2EBA0-B6CE-0A0D-9866-3316458E3FEB}"/>
                </a:ext>
              </a:extLst>
            </p:cNvPr>
            <p:cNvSpPr>
              <a:spLocks/>
            </p:cNvSpPr>
            <p:nvPr/>
          </p:nvSpPr>
          <p:spPr bwMode="auto">
            <a:xfrm>
              <a:off x="3248025" y="2706688"/>
              <a:ext cx="82550" cy="17303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5" name="Freeform 86">
              <a:extLst>
                <a:ext uri="{FF2B5EF4-FFF2-40B4-BE49-F238E27FC236}">
                  <a16:creationId xmlns:a16="http://schemas.microsoft.com/office/drawing/2014/main" id="{43149C76-CEB2-4134-2C71-3CC966BCAEA0}"/>
                </a:ext>
              </a:extLst>
            </p:cNvPr>
            <p:cNvSpPr>
              <a:spLocks/>
            </p:cNvSpPr>
            <p:nvPr/>
          </p:nvSpPr>
          <p:spPr bwMode="auto">
            <a:xfrm>
              <a:off x="3325813" y="2676525"/>
              <a:ext cx="20638" cy="39688"/>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6" name="Line 87">
              <a:extLst>
                <a:ext uri="{FF2B5EF4-FFF2-40B4-BE49-F238E27FC236}">
                  <a16:creationId xmlns:a16="http://schemas.microsoft.com/office/drawing/2014/main" id="{19A0639C-BC87-9157-F306-95F2D8AEA4C2}"/>
                </a:ext>
              </a:extLst>
            </p:cNvPr>
            <p:cNvSpPr>
              <a:spLocks noChangeShapeType="1"/>
            </p:cNvSpPr>
            <p:nvPr/>
          </p:nvSpPr>
          <p:spPr bwMode="auto">
            <a:xfrm>
              <a:off x="2644775" y="345757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7" name="Line 88">
              <a:extLst>
                <a:ext uri="{FF2B5EF4-FFF2-40B4-BE49-F238E27FC236}">
                  <a16:creationId xmlns:a16="http://schemas.microsoft.com/office/drawing/2014/main" id="{1F0CC1EE-D1D1-EBBD-59A5-30835CC58D32}"/>
                </a:ext>
              </a:extLst>
            </p:cNvPr>
            <p:cNvSpPr>
              <a:spLocks noChangeShapeType="1"/>
            </p:cNvSpPr>
            <p:nvPr/>
          </p:nvSpPr>
          <p:spPr bwMode="auto">
            <a:xfrm>
              <a:off x="2644775" y="345757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8" name="Freeform 89">
              <a:extLst>
                <a:ext uri="{FF2B5EF4-FFF2-40B4-BE49-F238E27FC236}">
                  <a16:creationId xmlns:a16="http://schemas.microsoft.com/office/drawing/2014/main" id="{DC6BF70F-0EFF-55AA-C228-63A3DE0321E2}"/>
                </a:ext>
              </a:extLst>
            </p:cNvPr>
            <p:cNvSpPr>
              <a:spLocks/>
            </p:cNvSpPr>
            <p:nvPr/>
          </p:nvSpPr>
          <p:spPr bwMode="auto">
            <a:xfrm>
              <a:off x="2598738" y="3735388"/>
              <a:ext cx="263525" cy="222250"/>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solidFill>
              <a:srgbClr val="F2F2F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99" name="Freeform 90">
              <a:extLst>
                <a:ext uri="{FF2B5EF4-FFF2-40B4-BE49-F238E27FC236}">
                  <a16:creationId xmlns:a16="http://schemas.microsoft.com/office/drawing/2014/main" id="{B8B2AAA5-2F42-8423-9C7B-942AB920DBA3}"/>
                </a:ext>
              </a:extLst>
            </p:cNvPr>
            <p:cNvSpPr>
              <a:spLocks/>
            </p:cNvSpPr>
            <p:nvPr/>
          </p:nvSpPr>
          <p:spPr bwMode="auto">
            <a:xfrm>
              <a:off x="2930525" y="3887788"/>
              <a:ext cx="46038" cy="53975"/>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0" name="Freeform 91">
              <a:extLst>
                <a:ext uri="{FF2B5EF4-FFF2-40B4-BE49-F238E27FC236}">
                  <a16:creationId xmlns:a16="http://schemas.microsoft.com/office/drawing/2014/main" id="{B4EBEE10-A4F7-7E65-2007-60D850B552FF}"/>
                </a:ext>
              </a:extLst>
            </p:cNvPr>
            <p:cNvSpPr>
              <a:spLocks/>
            </p:cNvSpPr>
            <p:nvPr/>
          </p:nvSpPr>
          <p:spPr bwMode="auto">
            <a:xfrm>
              <a:off x="3243263" y="4511675"/>
              <a:ext cx="71438" cy="30163"/>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1" name="Freeform 92">
              <a:extLst>
                <a:ext uri="{FF2B5EF4-FFF2-40B4-BE49-F238E27FC236}">
                  <a16:creationId xmlns:a16="http://schemas.microsoft.com/office/drawing/2014/main" id="{109381EA-90EB-71F9-3305-A24570C0D341}"/>
                </a:ext>
              </a:extLst>
            </p:cNvPr>
            <p:cNvSpPr>
              <a:spLocks/>
            </p:cNvSpPr>
            <p:nvPr/>
          </p:nvSpPr>
          <p:spPr bwMode="auto">
            <a:xfrm>
              <a:off x="2382838" y="5722938"/>
              <a:ext cx="365125" cy="71120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2" name="Freeform 93">
              <a:extLst>
                <a:ext uri="{FF2B5EF4-FFF2-40B4-BE49-F238E27FC236}">
                  <a16:creationId xmlns:a16="http://schemas.microsoft.com/office/drawing/2014/main" id="{A8DDF206-126E-7004-98CF-181669031779}"/>
                </a:ext>
              </a:extLst>
            </p:cNvPr>
            <p:cNvSpPr>
              <a:spLocks noEditPoints="1"/>
            </p:cNvSpPr>
            <p:nvPr/>
          </p:nvSpPr>
          <p:spPr bwMode="auto">
            <a:xfrm>
              <a:off x="2382838" y="5495925"/>
              <a:ext cx="1368425" cy="1063625"/>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3" name="Freeform 94">
              <a:extLst>
                <a:ext uri="{FF2B5EF4-FFF2-40B4-BE49-F238E27FC236}">
                  <a16:creationId xmlns:a16="http://schemas.microsoft.com/office/drawing/2014/main" id="{796D2A51-B1CA-42E0-52B0-4EF8181092B0}"/>
                </a:ext>
              </a:extLst>
            </p:cNvPr>
            <p:cNvSpPr>
              <a:spLocks/>
            </p:cNvSpPr>
            <p:nvPr/>
          </p:nvSpPr>
          <p:spPr bwMode="auto">
            <a:xfrm>
              <a:off x="3575050" y="6048375"/>
              <a:ext cx="119063" cy="93663"/>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4" name="Freeform 95">
              <a:extLst>
                <a:ext uri="{FF2B5EF4-FFF2-40B4-BE49-F238E27FC236}">
                  <a16:creationId xmlns:a16="http://schemas.microsoft.com/office/drawing/2014/main" id="{81A62495-AE0D-8132-B1F7-F44F53DD8F18}"/>
                </a:ext>
              </a:extLst>
            </p:cNvPr>
            <p:cNvSpPr>
              <a:spLocks/>
            </p:cNvSpPr>
            <p:nvPr/>
          </p:nvSpPr>
          <p:spPr bwMode="auto">
            <a:xfrm>
              <a:off x="3721100" y="6029325"/>
              <a:ext cx="57150" cy="4127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5" name="Freeform 96">
              <a:extLst>
                <a:ext uri="{FF2B5EF4-FFF2-40B4-BE49-F238E27FC236}">
                  <a16:creationId xmlns:a16="http://schemas.microsoft.com/office/drawing/2014/main" id="{5F6AF789-A4F8-F049-E5D9-7FC9054ACB47}"/>
                </a:ext>
              </a:extLst>
            </p:cNvPr>
            <p:cNvSpPr>
              <a:spLocks/>
            </p:cNvSpPr>
            <p:nvPr/>
          </p:nvSpPr>
          <p:spPr bwMode="auto">
            <a:xfrm>
              <a:off x="3455988" y="6162675"/>
              <a:ext cx="47625" cy="3810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6" name="Freeform 97">
              <a:extLst>
                <a:ext uri="{FF2B5EF4-FFF2-40B4-BE49-F238E27FC236}">
                  <a16:creationId xmlns:a16="http://schemas.microsoft.com/office/drawing/2014/main" id="{FE9948F9-29B6-E5CA-A58B-4A230C15FEA7}"/>
                </a:ext>
              </a:extLst>
            </p:cNvPr>
            <p:cNvSpPr>
              <a:spLocks/>
            </p:cNvSpPr>
            <p:nvPr/>
          </p:nvSpPr>
          <p:spPr bwMode="auto">
            <a:xfrm>
              <a:off x="3803650" y="3973513"/>
              <a:ext cx="403225" cy="454025"/>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solidFill>
              <a:schemeClr val="bg1">
                <a:lumMod val="9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7" name="Freeform 98">
              <a:extLst>
                <a:ext uri="{FF2B5EF4-FFF2-40B4-BE49-F238E27FC236}">
                  <a16:creationId xmlns:a16="http://schemas.microsoft.com/office/drawing/2014/main" id="{6D5B6175-BEDB-425E-2C5E-869C5200F56C}"/>
                </a:ext>
              </a:extLst>
            </p:cNvPr>
            <p:cNvSpPr>
              <a:spLocks/>
            </p:cNvSpPr>
            <p:nvPr/>
          </p:nvSpPr>
          <p:spPr bwMode="auto">
            <a:xfrm>
              <a:off x="3946525" y="4025900"/>
              <a:ext cx="22225" cy="30163"/>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8" name="Freeform 99">
              <a:extLst>
                <a:ext uri="{FF2B5EF4-FFF2-40B4-BE49-F238E27FC236}">
                  <a16:creationId xmlns:a16="http://schemas.microsoft.com/office/drawing/2014/main" id="{E4D2BA73-2AE5-9682-D289-4AB5CA0422C9}"/>
                </a:ext>
              </a:extLst>
            </p:cNvPr>
            <p:cNvSpPr>
              <a:spLocks/>
            </p:cNvSpPr>
            <p:nvPr/>
          </p:nvSpPr>
          <p:spPr bwMode="auto">
            <a:xfrm>
              <a:off x="3970338" y="4002088"/>
              <a:ext cx="14288" cy="12700"/>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09" name="Freeform 100">
              <a:extLst>
                <a:ext uri="{FF2B5EF4-FFF2-40B4-BE49-F238E27FC236}">
                  <a16:creationId xmlns:a16="http://schemas.microsoft.com/office/drawing/2014/main" id="{37D7EEA6-4439-9231-7AFA-57887242751E}"/>
                </a:ext>
              </a:extLst>
            </p:cNvPr>
            <p:cNvSpPr>
              <a:spLocks/>
            </p:cNvSpPr>
            <p:nvPr/>
          </p:nvSpPr>
          <p:spPr bwMode="auto">
            <a:xfrm>
              <a:off x="3994150" y="3984625"/>
              <a:ext cx="26988" cy="1428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0" name="Freeform 101">
              <a:extLst>
                <a:ext uri="{FF2B5EF4-FFF2-40B4-BE49-F238E27FC236}">
                  <a16:creationId xmlns:a16="http://schemas.microsoft.com/office/drawing/2014/main" id="{65593DCA-66C7-CACB-941A-F09753AB9061}"/>
                </a:ext>
              </a:extLst>
            </p:cNvPr>
            <p:cNvSpPr>
              <a:spLocks/>
            </p:cNvSpPr>
            <p:nvPr/>
          </p:nvSpPr>
          <p:spPr bwMode="auto">
            <a:xfrm>
              <a:off x="4046538" y="3973513"/>
              <a:ext cx="28575" cy="7938"/>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1" name="Freeform 102">
              <a:extLst>
                <a:ext uri="{FF2B5EF4-FFF2-40B4-BE49-F238E27FC236}">
                  <a16:creationId xmlns:a16="http://schemas.microsoft.com/office/drawing/2014/main" id="{29E04078-B7F4-FC1C-5480-B489D124D49E}"/>
                </a:ext>
              </a:extLst>
            </p:cNvPr>
            <p:cNvSpPr>
              <a:spLocks/>
            </p:cNvSpPr>
            <p:nvPr/>
          </p:nvSpPr>
          <p:spPr bwMode="auto">
            <a:xfrm>
              <a:off x="4095750" y="3968750"/>
              <a:ext cx="20638" cy="4763"/>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2" name="Freeform 103">
              <a:extLst>
                <a:ext uri="{FF2B5EF4-FFF2-40B4-BE49-F238E27FC236}">
                  <a16:creationId xmlns:a16="http://schemas.microsoft.com/office/drawing/2014/main" id="{03134AB5-097F-087E-83AB-01C2E177DEC7}"/>
                </a:ext>
              </a:extLst>
            </p:cNvPr>
            <p:cNvSpPr>
              <a:spLocks/>
            </p:cNvSpPr>
            <p:nvPr/>
          </p:nvSpPr>
          <p:spPr bwMode="auto">
            <a:xfrm>
              <a:off x="2676525" y="2338388"/>
              <a:ext cx="114300" cy="109538"/>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3" name="Freeform 104">
              <a:extLst>
                <a:ext uri="{FF2B5EF4-FFF2-40B4-BE49-F238E27FC236}">
                  <a16:creationId xmlns:a16="http://schemas.microsoft.com/office/drawing/2014/main" id="{F452A707-5ADB-B95A-6A43-0DD1D884FAA0}"/>
                </a:ext>
              </a:extLst>
            </p:cNvPr>
            <p:cNvSpPr>
              <a:spLocks/>
            </p:cNvSpPr>
            <p:nvPr/>
          </p:nvSpPr>
          <p:spPr bwMode="auto">
            <a:xfrm>
              <a:off x="2719388" y="2454275"/>
              <a:ext cx="31750" cy="31750"/>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4" name="Freeform 105">
              <a:extLst>
                <a:ext uri="{FF2B5EF4-FFF2-40B4-BE49-F238E27FC236}">
                  <a16:creationId xmlns:a16="http://schemas.microsoft.com/office/drawing/2014/main" id="{E9B2F13F-2C30-530D-A5C5-00DC738A785A}"/>
                </a:ext>
              </a:extLst>
            </p:cNvPr>
            <p:cNvSpPr>
              <a:spLocks/>
            </p:cNvSpPr>
            <p:nvPr/>
          </p:nvSpPr>
          <p:spPr bwMode="auto">
            <a:xfrm>
              <a:off x="2716213" y="2506663"/>
              <a:ext cx="28575" cy="50800"/>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5" name="Freeform 106">
              <a:extLst>
                <a:ext uri="{FF2B5EF4-FFF2-40B4-BE49-F238E27FC236}">
                  <a16:creationId xmlns:a16="http://schemas.microsoft.com/office/drawing/2014/main" id="{D48310BA-FB09-B441-1223-CA41D8DD40CD}"/>
                </a:ext>
              </a:extLst>
            </p:cNvPr>
            <p:cNvSpPr>
              <a:spLocks noEditPoints="1"/>
            </p:cNvSpPr>
            <p:nvPr/>
          </p:nvSpPr>
          <p:spPr bwMode="auto">
            <a:xfrm>
              <a:off x="4294188" y="3221038"/>
              <a:ext cx="300038" cy="55403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solidFill>
              <a:schemeClr val="bg1">
                <a:lumMod val="9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6" name="Freeform 107">
              <a:extLst>
                <a:ext uri="{FF2B5EF4-FFF2-40B4-BE49-F238E27FC236}">
                  <a16:creationId xmlns:a16="http://schemas.microsoft.com/office/drawing/2014/main" id="{F3F5C1D8-2817-EBCF-3F9E-3C4898A5ED96}"/>
                </a:ext>
              </a:extLst>
            </p:cNvPr>
            <p:cNvSpPr>
              <a:spLocks/>
            </p:cNvSpPr>
            <p:nvPr/>
          </p:nvSpPr>
          <p:spPr bwMode="auto">
            <a:xfrm>
              <a:off x="4589463" y="3495675"/>
              <a:ext cx="180975" cy="300038"/>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solidFill>
              <a:schemeClr val="bg1">
                <a:lumMod val="9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7" name="Freeform 108">
              <a:extLst>
                <a:ext uri="{FF2B5EF4-FFF2-40B4-BE49-F238E27FC236}">
                  <a16:creationId xmlns:a16="http://schemas.microsoft.com/office/drawing/2014/main" id="{D0DA1276-6BF1-BDD3-C75E-5168C72EB1FA}"/>
                </a:ext>
              </a:extLst>
            </p:cNvPr>
            <p:cNvSpPr>
              <a:spLocks/>
            </p:cNvSpPr>
            <p:nvPr/>
          </p:nvSpPr>
          <p:spPr bwMode="auto">
            <a:xfrm>
              <a:off x="4960938" y="3663950"/>
              <a:ext cx="55563" cy="58738"/>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8" name="Freeform 109">
              <a:extLst>
                <a:ext uri="{FF2B5EF4-FFF2-40B4-BE49-F238E27FC236}">
                  <a16:creationId xmlns:a16="http://schemas.microsoft.com/office/drawing/2014/main" id="{B0D1A03D-0290-11F8-8DD4-361712BB1764}"/>
                </a:ext>
              </a:extLst>
            </p:cNvPr>
            <p:cNvSpPr>
              <a:spLocks/>
            </p:cNvSpPr>
            <p:nvPr/>
          </p:nvSpPr>
          <p:spPr bwMode="auto">
            <a:xfrm>
              <a:off x="4075113" y="3727450"/>
              <a:ext cx="927100" cy="1235075"/>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3FBDA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19" name="Freeform 110">
              <a:extLst>
                <a:ext uri="{FF2B5EF4-FFF2-40B4-BE49-F238E27FC236}">
                  <a16:creationId xmlns:a16="http://schemas.microsoft.com/office/drawing/2014/main" id="{32673C95-D542-8B60-F49C-513766B78F3B}"/>
                </a:ext>
              </a:extLst>
            </p:cNvPr>
            <p:cNvSpPr>
              <a:spLocks/>
            </p:cNvSpPr>
            <p:nvPr/>
          </p:nvSpPr>
          <p:spPr bwMode="auto">
            <a:xfrm>
              <a:off x="4314825" y="3700463"/>
              <a:ext cx="23813" cy="61913"/>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0" name="Freeform 111">
              <a:extLst>
                <a:ext uri="{FF2B5EF4-FFF2-40B4-BE49-F238E27FC236}">
                  <a16:creationId xmlns:a16="http://schemas.microsoft.com/office/drawing/2014/main" id="{685D47E6-C706-7F75-57C2-91CF5B7F07F3}"/>
                </a:ext>
              </a:extLst>
            </p:cNvPr>
            <p:cNvSpPr>
              <a:spLocks/>
            </p:cNvSpPr>
            <p:nvPr/>
          </p:nvSpPr>
          <p:spPr bwMode="auto">
            <a:xfrm>
              <a:off x="4332288" y="3754438"/>
              <a:ext cx="17463" cy="17463"/>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1" name="Freeform 112">
              <a:extLst>
                <a:ext uri="{FF2B5EF4-FFF2-40B4-BE49-F238E27FC236}">
                  <a16:creationId xmlns:a16="http://schemas.microsoft.com/office/drawing/2014/main" id="{635884B9-1F92-138C-B0A8-BD197976E2CA}"/>
                </a:ext>
              </a:extLst>
            </p:cNvPr>
            <p:cNvSpPr>
              <a:spLocks/>
            </p:cNvSpPr>
            <p:nvPr/>
          </p:nvSpPr>
          <p:spPr bwMode="auto">
            <a:xfrm>
              <a:off x="4322763" y="3773488"/>
              <a:ext cx="7938" cy="7938"/>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2" name="Freeform 113">
              <a:extLst>
                <a:ext uri="{FF2B5EF4-FFF2-40B4-BE49-F238E27FC236}">
                  <a16:creationId xmlns:a16="http://schemas.microsoft.com/office/drawing/2014/main" id="{16C221CB-DA2B-15FB-6E3E-D90FD6E3B70D}"/>
                </a:ext>
              </a:extLst>
            </p:cNvPr>
            <p:cNvSpPr>
              <a:spLocks/>
            </p:cNvSpPr>
            <p:nvPr/>
          </p:nvSpPr>
          <p:spPr bwMode="auto">
            <a:xfrm>
              <a:off x="4352925" y="3792538"/>
              <a:ext cx="7938" cy="9525"/>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3" name="Freeform 114">
              <a:extLst>
                <a:ext uri="{FF2B5EF4-FFF2-40B4-BE49-F238E27FC236}">
                  <a16:creationId xmlns:a16="http://schemas.microsoft.com/office/drawing/2014/main" id="{9C7DC66A-DAB7-D672-E90A-41D1C2923273}"/>
                </a:ext>
              </a:extLst>
            </p:cNvPr>
            <p:cNvSpPr>
              <a:spLocks/>
            </p:cNvSpPr>
            <p:nvPr/>
          </p:nvSpPr>
          <p:spPr bwMode="auto">
            <a:xfrm>
              <a:off x="4151313" y="3949700"/>
              <a:ext cx="17463" cy="9525"/>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4" name="Freeform 115">
              <a:extLst>
                <a:ext uri="{FF2B5EF4-FFF2-40B4-BE49-F238E27FC236}">
                  <a16:creationId xmlns:a16="http://schemas.microsoft.com/office/drawing/2014/main" id="{42707603-6BC2-3F07-5DD0-80DCFE8B11B0}"/>
                </a:ext>
              </a:extLst>
            </p:cNvPr>
            <p:cNvSpPr>
              <a:spLocks/>
            </p:cNvSpPr>
            <p:nvPr/>
          </p:nvSpPr>
          <p:spPr bwMode="auto">
            <a:xfrm>
              <a:off x="4175125" y="3938588"/>
              <a:ext cx="26988" cy="4763"/>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5" name="Freeform 116">
              <a:extLst>
                <a:ext uri="{FF2B5EF4-FFF2-40B4-BE49-F238E27FC236}">
                  <a16:creationId xmlns:a16="http://schemas.microsoft.com/office/drawing/2014/main" id="{E8CF157E-64B2-2F9E-9F03-C10551169DE4}"/>
                </a:ext>
              </a:extLst>
            </p:cNvPr>
            <p:cNvSpPr>
              <a:spLocks/>
            </p:cNvSpPr>
            <p:nvPr/>
          </p:nvSpPr>
          <p:spPr bwMode="auto">
            <a:xfrm>
              <a:off x="4227513" y="3927475"/>
              <a:ext cx="17463" cy="3175"/>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6" name="Freeform 117">
              <a:extLst>
                <a:ext uri="{FF2B5EF4-FFF2-40B4-BE49-F238E27FC236}">
                  <a16:creationId xmlns:a16="http://schemas.microsoft.com/office/drawing/2014/main" id="{E7FFD37C-7EEC-1845-C33C-5408242DAD05}"/>
                </a:ext>
              </a:extLst>
            </p:cNvPr>
            <p:cNvSpPr>
              <a:spLocks/>
            </p:cNvSpPr>
            <p:nvPr/>
          </p:nvSpPr>
          <p:spPr bwMode="auto">
            <a:xfrm>
              <a:off x="4206875" y="3932238"/>
              <a:ext cx="17463" cy="158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7" name="Freeform 118">
              <a:extLst>
                <a:ext uri="{FF2B5EF4-FFF2-40B4-BE49-F238E27FC236}">
                  <a16:creationId xmlns:a16="http://schemas.microsoft.com/office/drawing/2014/main" id="{4A151786-EA06-AD69-D69D-D637339F4C78}"/>
                </a:ext>
              </a:extLst>
            </p:cNvPr>
            <p:cNvSpPr>
              <a:spLocks/>
            </p:cNvSpPr>
            <p:nvPr/>
          </p:nvSpPr>
          <p:spPr bwMode="auto">
            <a:xfrm>
              <a:off x="4252913" y="3919538"/>
              <a:ext cx="23813" cy="7938"/>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8" name="Freeform 119">
              <a:extLst>
                <a:ext uri="{FF2B5EF4-FFF2-40B4-BE49-F238E27FC236}">
                  <a16:creationId xmlns:a16="http://schemas.microsoft.com/office/drawing/2014/main" id="{697B306E-3EE6-6907-E7C6-D9691F08B83D}"/>
                </a:ext>
              </a:extLst>
            </p:cNvPr>
            <p:cNvSpPr>
              <a:spLocks/>
            </p:cNvSpPr>
            <p:nvPr/>
          </p:nvSpPr>
          <p:spPr bwMode="auto">
            <a:xfrm>
              <a:off x="4283075" y="3919538"/>
              <a:ext cx="19050" cy="3175"/>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29" name="Line 120">
              <a:extLst>
                <a:ext uri="{FF2B5EF4-FFF2-40B4-BE49-F238E27FC236}">
                  <a16:creationId xmlns:a16="http://schemas.microsoft.com/office/drawing/2014/main" id="{E137373C-9F15-E738-DE8A-6C87F8AA0064}"/>
                </a:ext>
              </a:extLst>
            </p:cNvPr>
            <p:cNvSpPr>
              <a:spLocks noChangeShapeType="1"/>
            </p:cNvSpPr>
            <p:nvPr/>
          </p:nvSpPr>
          <p:spPr bwMode="auto">
            <a:xfrm>
              <a:off x="4346575" y="40005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0" name="Line 121">
              <a:extLst>
                <a:ext uri="{FF2B5EF4-FFF2-40B4-BE49-F238E27FC236}">
                  <a16:creationId xmlns:a16="http://schemas.microsoft.com/office/drawing/2014/main" id="{A89CFEC8-1035-4103-BF0E-80CB85F1733F}"/>
                </a:ext>
              </a:extLst>
            </p:cNvPr>
            <p:cNvSpPr>
              <a:spLocks noChangeShapeType="1"/>
            </p:cNvSpPr>
            <p:nvPr/>
          </p:nvSpPr>
          <p:spPr bwMode="auto">
            <a:xfrm>
              <a:off x="4346575" y="40005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1" name="Line 122">
              <a:extLst>
                <a:ext uri="{FF2B5EF4-FFF2-40B4-BE49-F238E27FC236}">
                  <a16:creationId xmlns:a16="http://schemas.microsoft.com/office/drawing/2014/main" id="{48452681-8093-06EB-E1F0-6B9369A6EB64}"/>
                </a:ext>
              </a:extLst>
            </p:cNvPr>
            <p:cNvSpPr>
              <a:spLocks noChangeShapeType="1"/>
            </p:cNvSpPr>
            <p:nvPr/>
          </p:nvSpPr>
          <p:spPr bwMode="auto">
            <a:xfrm>
              <a:off x="4306888" y="39497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2" name="Line 123">
              <a:extLst>
                <a:ext uri="{FF2B5EF4-FFF2-40B4-BE49-F238E27FC236}">
                  <a16:creationId xmlns:a16="http://schemas.microsoft.com/office/drawing/2014/main" id="{A7F13DF1-9655-59A6-B483-D280E339B01E}"/>
                </a:ext>
              </a:extLst>
            </p:cNvPr>
            <p:cNvSpPr>
              <a:spLocks noChangeShapeType="1"/>
            </p:cNvSpPr>
            <p:nvPr/>
          </p:nvSpPr>
          <p:spPr bwMode="auto">
            <a:xfrm>
              <a:off x="4306888" y="39497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3" name="Freeform 124">
              <a:extLst>
                <a:ext uri="{FF2B5EF4-FFF2-40B4-BE49-F238E27FC236}">
                  <a16:creationId xmlns:a16="http://schemas.microsoft.com/office/drawing/2014/main" id="{63F76654-133A-756B-CF55-4265993F80FD}"/>
                </a:ext>
              </a:extLst>
            </p:cNvPr>
            <p:cNvSpPr>
              <a:spLocks/>
            </p:cNvSpPr>
            <p:nvPr/>
          </p:nvSpPr>
          <p:spPr bwMode="auto">
            <a:xfrm>
              <a:off x="4737100" y="3800475"/>
              <a:ext cx="57150" cy="25400"/>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4" name="Freeform 125">
              <a:extLst>
                <a:ext uri="{FF2B5EF4-FFF2-40B4-BE49-F238E27FC236}">
                  <a16:creationId xmlns:a16="http://schemas.microsoft.com/office/drawing/2014/main" id="{1CB31E17-874F-9952-2DA1-FF57845AAEEB}"/>
                </a:ext>
              </a:extLst>
            </p:cNvPr>
            <p:cNvSpPr>
              <a:spLocks/>
            </p:cNvSpPr>
            <p:nvPr/>
          </p:nvSpPr>
          <p:spPr bwMode="auto">
            <a:xfrm>
              <a:off x="6697663" y="6724650"/>
              <a:ext cx="238125" cy="13335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5" name="Freeform 126">
              <a:extLst>
                <a:ext uri="{FF2B5EF4-FFF2-40B4-BE49-F238E27FC236}">
                  <a16:creationId xmlns:a16="http://schemas.microsoft.com/office/drawing/2014/main" id="{EC2DEB4F-5BCF-9EDC-4696-629C2C8E00AB}"/>
                </a:ext>
              </a:extLst>
            </p:cNvPr>
            <p:cNvSpPr>
              <a:spLocks/>
            </p:cNvSpPr>
            <p:nvPr/>
          </p:nvSpPr>
          <p:spPr bwMode="auto">
            <a:xfrm>
              <a:off x="5668963" y="109538"/>
              <a:ext cx="185738" cy="114300"/>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6" name="Freeform 127">
              <a:extLst>
                <a:ext uri="{FF2B5EF4-FFF2-40B4-BE49-F238E27FC236}">
                  <a16:creationId xmlns:a16="http://schemas.microsoft.com/office/drawing/2014/main" id="{3043164A-87C7-B87C-3F9F-8FB373CF2B74}"/>
                </a:ext>
              </a:extLst>
            </p:cNvPr>
            <p:cNvSpPr>
              <a:spLocks/>
            </p:cNvSpPr>
            <p:nvPr/>
          </p:nvSpPr>
          <p:spPr bwMode="auto">
            <a:xfrm>
              <a:off x="5721350" y="230188"/>
              <a:ext cx="65088" cy="50800"/>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7" name="Freeform 128">
              <a:extLst>
                <a:ext uri="{FF2B5EF4-FFF2-40B4-BE49-F238E27FC236}">
                  <a16:creationId xmlns:a16="http://schemas.microsoft.com/office/drawing/2014/main" id="{B3793FA4-5FA5-FF4B-3692-8E881CB02D52}"/>
                </a:ext>
              </a:extLst>
            </p:cNvPr>
            <p:cNvSpPr>
              <a:spLocks/>
            </p:cNvSpPr>
            <p:nvPr/>
          </p:nvSpPr>
          <p:spPr bwMode="auto">
            <a:xfrm>
              <a:off x="5784850" y="171450"/>
              <a:ext cx="84138" cy="93663"/>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8" name="Freeform 129">
              <a:extLst>
                <a:ext uri="{FF2B5EF4-FFF2-40B4-BE49-F238E27FC236}">
                  <a16:creationId xmlns:a16="http://schemas.microsoft.com/office/drawing/2014/main" id="{9A9B1993-DC6C-0366-E38D-71F680B85759}"/>
                </a:ext>
              </a:extLst>
            </p:cNvPr>
            <p:cNvSpPr>
              <a:spLocks/>
            </p:cNvSpPr>
            <p:nvPr/>
          </p:nvSpPr>
          <p:spPr bwMode="auto">
            <a:xfrm>
              <a:off x="5846763" y="123825"/>
              <a:ext cx="36513" cy="61913"/>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39" name="Freeform 130">
              <a:extLst>
                <a:ext uri="{FF2B5EF4-FFF2-40B4-BE49-F238E27FC236}">
                  <a16:creationId xmlns:a16="http://schemas.microsoft.com/office/drawing/2014/main" id="{200019ED-C59C-D39C-7162-291C576EE6FC}"/>
                </a:ext>
              </a:extLst>
            </p:cNvPr>
            <p:cNvSpPr>
              <a:spLocks/>
            </p:cNvSpPr>
            <p:nvPr/>
          </p:nvSpPr>
          <p:spPr bwMode="auto">
            <a:xfrm>
              <a:off x="5529263" y="269875"/>
              <a:ext cx="73025" cy="85725"/>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0" name="Freeform 131">
              <a:extLst>
                <a:ext uri="{FF2B5EF4-FFF2-40B4-BE49-F238E27FC236}">
                  <a16:creationId xmlns:a16="http://schemas.microsoft.com/office/drawing/2014/main" id="{5B6496B6-8440-9FEF-BA35-8663CF5AAFB0}"/>
                </a:ext>
              </a:extLst>
            </p:cNvPr>
            <p:cNvSpPr>
              <a:spLocks/>
            </p:cNvSpPr>
            <p:nvPr/>
          </p:nvSpPr>
          <p:spPr bwMode="auto">
            <a:xfrm>
              <a:off x="5624513" y="263525"/>
              <a:ext cx="92075" cy="85725"/>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1" name="Freeform 132">
              <a:extLst>
                <a:ext uri="{FF2B5EF4-FFF2-40B4-BE49-F238E27FC236}">
                  <a16:creationId xmlns:a16="http://schemas.microsoft.com/office/drawing/2014/main" id="{B958CC28-8624-281A-82F1-EDBC24236298}"/>
                </a:ext>
              </a:extLst>
            </p:cNvPr>
            <p:cNvSpPr>
              <a:spLocks/>
            </p:cNvSpPr>
            <p:nvPr/>
          </p:nvSpPr>
          <p:spPr bwMode="auto">
            <a:xfrm>
              <a:off x="5553075" y="357188"/>
              <a:ext cx="38100" cy="22225"/>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2" name="Freeform 133">
              <a:extLst>
                <a:ext uri="{FF2B5EF4-FFF2-40B4-BE49-F238E27FC236}">
                  <a16:creationId xmlns:a16="http://schemas.microsoft.com/office/drawing/2014/main" id="{59894526-E16C-3F1A-2C93-33E5FB791E70}"/>
                </a:ext>
              </a:extLst>
            </p:cNvPr>
            <p:cNvSpPr>
              <a:spLocks/>
            </p:cNvSpPr>
            <p:nvPr/>
          </p:nvSpPr>
          <p:spPr bwMode="auto">
            <a:xfrm>
              <a:off x="5438775" y="271463"/>
              <a:ext cx="60325" cy="77788"/>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3" name="Freeform 134">
              <a:extLst>
                <a:ext uri="{FF2B5EF4-FFF2-40B4-BE49-F238E27FC236}">
                  <a16:creationId xmlns:a16="http://schemas.microsoft.com/office/drawing/2014/main" id="{E9FBAF7E-81D4-8B64-3982-59C162DDFDDE}"/>
                </a:ext>
              </a:extLst>
            </p:cNvPr>
            <p:cNvSpPr>
              <a:spLocks/>
            </p:cNvSpPr>
            <p:nvPr/>
          </p:nvSpPr>
          <p:spPr bwMode="auto">
            <a:xfrm>
              <a:off x="4297363" y="1987550"/>
              <a:ext cx="100013" cy="57150"/>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4" name="Freeform 135">
              <a:extLst>
                <a:ext uri="{FF2B5EF4-FFF2-40B4-BE49-F238E27FC236}">
                  <a16:creationId xmlns:a16="http://schemas.microsoft.com/office/drawing/2014/main" id="{544F7A51-93D0-6C26-FFB7-EA7320D8D2AF}"/>
                </a:ext>
              </a:extLst>
            </p:cNvPr>
            <p:cNvSpPr>
              <a:spLocks/>
            </p:cNvSpPr>
            <p:nvPr/>
          </p:nvSpPr>
          <p:spPr bwMode="auto">
            <a:xfrm>
              <a:off x="4306888" y="1946275"/>
              <a:ext cx="58738" cy="33338"/>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5" name="Freeform 136">
              <a:extLst>
                <a:ext uri="{FF2B5EF4-FFF2-40B4-BE49-F238E27FC236}">
                  <a16:creationId xmlns:a16="http://schemas.microsoft.com/office/drawing/2014/main" id="{6EA3A648-E6EF-46F4-FC8F-08C0F83AC7B5}"/>
                </a:ext>
              </a:extLst>
            </p:cNvPr>
            <p:cNvSpPr>
              <a:spLocks/>
            </p:cNvSpPr>
            <p:nvPr/>
          </p:nvSpPr>
          <p:spPr bwMode="auto">
            <a:xfrm>
              <a:off x="4256088" y="2024063"/>
              <a:ext cx="41275" cy="39688"/>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6" name="Freeform 137">
              <a:extLst>
                <a:ext uri="{FF2B5EF4-FFF2-40B4-BE49-F238E27FC236}">
                  <a16:creationId xmlns:a16="http://schemas.microsoft.com/office/drawing/2014/main" id="{8C1AF546-91E8-4610-03D6-17C1586F4611}"/>
                </a:ext>
              </a:extLst>
            </p:cNvPr>
            <p:cNvSpPr>
              <a:spLocks noEditPoints="1"/>
            </p:cNvSpPr>
            <p:nvPr/>
          </p:nvSpPr>
          <p:spPr bwMode="auto">
            <a:xfrm>
              <a:off x="5291138" y="285750"/>
              <a:ext cx="187325" cy="206375"/>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7" name="Freeform 138">
              <a:extLst>
                <a:ext uri="{FF2B5EF4-FFF2-40B4-BE49-F238E27FC236}">
                  <a16:creationId xmlns:a16="http://schemas.microsoft.com/office/drawing/2014/main" id="{350E25A5-060D-E4E8-9BB7-E0629B23E397}"/>
                </a:ext>
              </a:extLst>
            </p:cNvPr>
            <p:cNvSpPr>
              <a:spLocks noEditPoints="1"/>
            </p:cNvSpPr>
            <p:nvPr/>
          </p:nvSpPr>
          <p:spPr bwMode="auto">
            <a:xfrm>
              <a:off x="3941763" y="-1588"/>
              <a:ext cx="2671763" cy="317976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sp>
          <p:nvSpPr>
            <p:cNvPr id="148" name="Freeform 139">
              <a:extLst>
                <a:ext uri="{FF2B5EF4-FFF2-40B4-BE49-F238E27FC236}">
                  <a16:creationId xmlns:a16="http://schemas.microsoft.com/office/drawing/2014/main" id="{3554D875-E79E-2405-0F54-00FFC134CD23}"/>
                </a:ext>
              </a:extLst>
            </p:cNvPr>
            <p:cNvSpPr>
              <a:spLocks/>
            </p:cNvSpPr>
            <p:nvPr/>
          </p:nvSpPr>
          <p:spPr bwMode="auto">
            <a:xfrm>
              <a:off x="4910138" y="6602413"/>
              <a:ext cx="34925" cy="2063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050"/>
            </a:p>
          </p:txBody>
        </p:sp>
      </p:grpSp>
      <p:sp>
        <p:nvSpPr>
          <p:cNvPr id="151" name="TextBox 150">
            <a:extLst>
              <a:ext uri="{FF2B5EF4-FFF2-40B4-BE49-F238E27FC236}">
                <a16:creationId xmlns:a16="http://schemas.microsoft.com/office/drawing/2014/main" id="{76AA918C-165F-19E3-E75A-28411537843D}"/>
              </a:ext>
            </a:extLst>
          </p:cNvPr>
          <p:cNvSpPr txBox="1"/>
          <p:nvPr userDrawn="1"/>
        </p:nvSpPr>
        <p:spPr>
          <a:xfrm>
            <a:off x="4902174" y="1320112"/>
            <a:ext cx="1635731" cy="216110"/>
          </a:xfrm>
          <a:prstGeom prst="rect">
            <a:avLst/>
          </a:prstGeom>
          <a:noFill/>
        </p:spPr>
        <p:txBody>
          <a:bodyPr wrap="square" lIns="67500" tIns="27000" rIns="67500" bIns="27000" rtlCol="0">
            <a:spAutoFit/>
          </a:bodyPr>
          <a:lstStyle/>
          <a:p>
            <a:r>
              <a:rPr lang="de-DE" sz="1050" b="1">
                <a:solidFill>
                  <a:srgbClr val="BC1B22"/>
                </a:solidFill>
                <a:latin typeface="Helvetica" panose="020B0604020202020204" pitchFamily="34" charset="0"/>
                <a:ea typeface="+mj-ea"/>
                <a:cs typeface="Arial" panose="020B0604020202020204" pitchFamily="34" charset="0"/>
              </a:rPr>
              <a:t>Partners</a:t>
            </a:r>
            <a:endParaRPr lang="de-CH" sz="1050" b="1">
              <a:solidFill>
                <a:srgbClr val="BC1B22"/>
              </a:solidFill>
              <a:latin typeface="Helvetica" panose="020B0604020202020204" pitchFamily="34" charset="0"/>
              <a:ea typeface="+mj-ea"/>
              <a:cs typeface="Arial" panose="020B0604020202020204" pitchFamily="34" charset="0"/>
            </a:endParaRPr>
          </a:p>
        </p:txBody>
      </p:sp>
      <p:sp>
        <p:nvSpPr>
          <p:cNvPr id="152" name="Content Placeholder 5">
            <a:extLst>
              <a:ext uri="{FF2B5EF4-FFF2-40B4-BE49-F238E27FC236}">
                <a16:creationId xmlns:a16="http://schemas.microsoft.com/office/drawing/2014/main" id="{4BB5F360-F07E-78F3-D773-503F741EC0DB}"/>
              </a:ext>
            </a:extLst>
          </p:cNvPr>
          <p:cNvSpPr txBox="1">
            <a:spLocks/>
          </p:cNvSpPr>
          <p:nvPr userDrawn="1"/>
        </p:nvSpPr>
        <p:spPr>
          <a:xfrm>
            <a:off x="4914573" y="1605778"/>
            <a:ext cx="3992254" cy="155023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225"/>
              </a:spcBef>
              <a:buFont typeface="Arial" panose="020B0604020202020204" pitchFamily="34" charset="0"/>
              <a:buChar char="•"/>
            </a:pPr>
            <a:r>
              <a:rPr lang="en-GB" sz="900" err="1">
                <a:latin typeface="Helvetica" panose="020B0604020202020204" pitchFamily="34" charset="0"/>
                <a:cs typeface="Arial" panose="020B0604020202020204" pitchFamily="34" charset="0"/>
              </a:rPr>
              <a:t>Deutsches</a:t>
            </a:r>
            <a:r>
              <a:rPr lang="en-GB" sz="900">
                <a:latin typeface="Helvetica" panose="020B0604020202020204" pitchFamily="34" charset="0"/>
                <a:cs typeface="Arial" panose="020B0604020202020204" pitchFamily="34" charset="0"/>
              </a:rPr>
              <a:t> </a:t>
            </a:r>
            <a:r>
              <a:rPr lang="en-GB" sz="900" err="1">
                <a:latin typeface="Helvetica" panose="020B0604020202020204" pitchFamily="34" charset="0"/>
                <a:cs typeface="Arial" panose="020B0604020202020204" pitchFamily="34" charset="0"/>
              </a:rPr>
              <a:t>Krebsforschungszentrum</a:t>
            </a:r>
            <a:r>
              <a:rPr lang="en-GB" sz="900">
                <a:latin typeface="Helvetica" panose="020B0604020202020204" pitchFamily="34" charset="0"/>
                <a:cs typeface="Arial" panose="020B0604020202020204" pitchFamily="34" charset="0"/>
              </a:rPr>
              <a:t> Heidelberg</a:t>
            </a:r>
          </a:p>
          <a:p>
            <a:pPr>
              <a:lnSpc>
                <a:spcPct val="150000"/>
              </a:lnSpc>
              <a:spcBef>
                <a:spcPts val="225"/>
              </a:spcBef>
              <a:buFont typeface="Arial" panose="020B0604020202020204" pitchFamily="34" charset="0"/>
              <a:buChar char="•"/>
            </a:pPr>
            <a:r>
              <a:rPr lang="en-GB" sz="900" err="1">
                <a:latin typeface="Helvetica" panose="020B0604020202020204" pitchFamily="34" charset="0"/>
                <a:cs typeface="Arial" panose="020B0604020202020204" pitchFamily="34" charset="0"/>
              </a:rPr>
              <a:t>Consejo</a:t>
            </a:r>
            <a:r>
              <a:rPr lang="en-GB" sz="900">
                <a:latin typeface="Helvetica" panose="020B0604020202020204" pitchFamily="34" charset="0"/>
                <a:cs typeface="Arial" panose="020B0604020202020204" pitchFamily="34" charset="0"/>
              </a:rPr>
              <a:t> Superior de </a:t>
            </a:r>
            <a:r>
              <a:rPr lang="en-GB" sz="900" err="1">
                <a:latin typeface="Helvetica" panose="020B0604020202020204" pitchFamily="34" charset="0"/>
                <a:cs typeface="Arial" panose="020B0604020202020204" pitchFamily="34" charset="0"/>
              </a:rPr>
              <a:t>Investigaciones</a:t>
            </a:r>
            <a:r>
              <a:rPr lang="en-GB" sz="900">
                <a:latin typeface="Helvetica" panose="020B0604020202020204" pitchFamily="34" charset="0"/>
                <a:cs typeface="Arial" panose="020B0604020202020204" pitchFamily="34" charset="0"/>
              </a:rPr>
              <a:t> </a:t>
            </a:r>
            <a:r>
              <a:rPr lang="en-GB" sz="900" err="1">
                <a:latin typeface="Helvetica" panose="020B0604020202020204" pitchFamily="34" charset="0"/>
                <a:cs typeface="Arial" panose="020B0604020202020204" pitchFamily="34" charset="0"/>
              </a:rPr>
              <a:t>Científicas</a:t>
            </a:r>
            <a:endParaRPr lang="en-GB" sz="900">
              <a:latin typeface="Helvetica" panose="020B0604020202020204" pitchFamily="34" charset="0"/>
              <a:cs typeface="Arial" panose="020B0604020202020204" pitchFamily="34" charset="0"/>
            </a:endParaRPr>
          </a:p>
          <a:p>
            <a:pPr>
              <a:lnSpc>
                <a:spcPct val="150000"/>
              </a:lnSpc>
              <a:spcBef>
                <a:spcPts val="225"/>
              </a:spcBef>
              <a:buFont typeface="Arial" panose="020B0604020202020204" pitchFamily="34" charset="0"/>
              <a:buChar char="•"/>
            </a:pPr>
            <a:r>
              <a:rPr lang="en-GB" sz="900" err="1">
                <a:latin typeface="Helvetica" panose="020B0604020202020204" pitchFamily="34" charset="0"/>
                <a:cs typeface="Arial" panose="020B0604020202020204" pitchFamily="34" charset="0"/>
              </a:rPr>
              <a:t>Laboratório</a:t>
            </a:r>
            <a:r>
              <a:rPr lang="en-GB" sz="900">
                <a:latin typeface="Helvetica" panose="020B0604020202020204" pitchFamily="34" charset="0"/>
                <a:cs typeface="Arial" panose="020B0604020202020204" pitchFamily="34" charset="0"/>
              </a:rPr>
              <a:t> de </a:t>
            </a:r>
            <a:r>
              <a:rPr lang="en-GB" sz="900" err="1">
                <a:latin typeface="Helvetica" panose="020B0604020202020204" pitchFamily="34" charset="0"/>
                <a:cs typeface="Arial" panose="020B0604020202020204" pitchFamily="34" charset="0"/>
              </a:rPr>
              <a:t>Instrumentação</a:t>
            </a:r>
            <a:r>
              <a:rPr lang="en-GB" sz="900">
                <a:latin typeface="Helvetica" panose="020B0604020202020204" pitchFamily="34" charset="0"/>
                <a:cs typeface="Arial" panose="020B0604020202020204" pitchFamily="34" charset="0"/>
              </a:rPr>
              <a:t> e </a:t>
            </a:r>
            <a:r>
              <a:rPr lang="en-GB" sz="900" err="1">
                <a:latin typeface="Helvetica" panose="020B0604020202020204" pitchFamily="34" charset="0"/>
                <a:cs typeface="Arial" panose="020B0604020202020204" pitchFamily="34" charset="0"/>
              </a:rPr>
              <a:t>Física</a:t>
            </a:r>
            <a:r>
              <a:rPr lang="en-GB" sz="900">
                <a:latin typeface="Helvetica" panose="020B0604020202020204" pitchFamily="34" charset="0"/>
                <a:cs typeface="Arial" panose="020B0604020202020204" pitchFamily="34" charset="0"/>
              </a:rPr>
              <a:t> Experimental de </a:t>
            </a:r>
            <a:r>
              <a:rPr lang="en-GB" sz="900" err="1">
                <a:latin typeface="Helvetica" panose="020B0604020202020204" pitchFamily="34" charset="0"/>
                <a:cs typeface="Arial" panose="020B0604020202020204" pitchFamily="34" charset="0"/>
              </a:rPr>
              <a:t>Partículas</a:t>
            </a:r>
            <a:endParaRPr lang="en-GB" sz="900">
              <a:latin typeface="Helvetica" panose="020B0604020202020204" pitchFamily="34" charset="0"/>
              <a:cs typeface="Arial" panose="020B0604020202020204" pitchFamily="34" charset="0"/>
            </a:endParaRPr>
          </a:p>
          <a:p>
            <a:pPr>
              <a:lnSpc>
                <a:spcPct val="150000"/>
              </a:lnSpc>
              <a:spcBef>
                <a:spcPts val="225"/>
              </a:spcBef>
              <a:buFont typeface="Arial" panose="020B0604020202020204" pitchFamily="34" charset="0"/>
              <a:buChar char="•"/>
            </a:pPr>
            <a:r>
              <a:rPr lang="en-GB" sz="900" err="1">
                <a:latin typeface="Helvetica" panose="020B0604020202020204" pitchFamily="34" charset="0"/>
                <a:cs typeface="Arial" panose="020B0604020202020204" pitchFamily="34" charset="0"/>
              </a:rPr>
              <a:t>Technische</a:t>
            </a:r>
            <a:r>
              <a:rPr lang="en-GB" sz="900">
                <a:latin typeface="Helvetica" panose="020B0604020202020204" pitchFamily="34" charset="0"/>
                <a:cs typeface="Arial" panose="020B0604020202020204" pitchFamily="34" charset="0"/>
              </a:rPr>
              <a:t> Hochschule </a:t>
            </a:r>
            <a:r>
              <a:rPr lang="en-GB" sz="900" err="1">
                <a:latin typeface="Helvetica" panose="020B0604020202020204" pitchFamily="34" charset="0"/>
                <a:cs typeface="Arial" panose="020B0604020202020204" pitchFamily="34" charset="0"/>
              </a:rPr>
              <a:t>Mittelhessen</a:t>
            </a:r>
            <a:endParaRPr lang="en-GB" sz="900">
              <a:latin typeface="Helvetica" panose="020B0604020202020204" pitchFamily="34" charset="0"/>
              <a:cs typeface="Arial" panose="020B0604020202020204" pitchFamily="34" charset="0"/>
            </a:endParaRPr>
          </a:p>
          <a:p>
            <a:pPr>
              <a:lnSpc>
                <a:spcPct val="150000"/>
              </a:lnSpc>
              <a:spcBef>
                <a:spcPts val="225"/>
              </a:spcBef>
              <a:buFont typeface="Arial" panose="020B0604020202020204" pitchFamily="34" charset="0"/>
              <a:buChar char="•"/>
            </a:pPr>
            <a:r>
              <a:rPr lang="en-GB" sz="900" err="1">
                <a:latin typeface="Helvetica" panose="020B0604020202020204" pitchFamily="34" charset="0"/>
                <a:cs typeface="Arial" panose="020B0604020202020204" pitchFamily="34" charset="0"/>
              </a:rPr>
              <a:t>Cosylab</a:t>
            </a:r>
            <a:r>
              <a:rPr lang="en-GB" sz="900">
                <a:latin typeface="Helvetica" panose="020B0604020202020204" pitchFamily="34" charset="0"/>
                <a:cs typeface="Arial" panose="020B0604020202020204" pitchFamily="34" charset="0"/>
              </a:rPr>
              <a:t> </a:t>
            </a:r>
            <a:r>
              <a:rPr lang="en-GB" sz="900" err="1">
                <a:latin typeface="Helvetica" panose="020B0604020202020204" pitchFamily="34" charset="0"/>
                <a:cs typeface="Arial" panose="020B0604020202020204" pitchFamily="34" charset="0"/>
              </a:rPr>
              <a:t>Laboratorij</a:t>
            </a:r>
            <a:r>
              <a:rPr lang="en-GB" sz="900">
                <a:latin typeface="Helvetica" panose="020B0604020202020204" pitchFamily="34" charset="0"/>
                <a:cs typeface="Arial" panose="020B0604020202020204" pitchFamily="34" charset="0"/>
              </a:rPr>
              <a:t> za </a:t>
            </a:r>
            <a:r>
              <a:rPr lang="en-GB" sz="900" err="1">
                <a:latin typeface="Helvetica" panose="020B0604020202020204" pitchFamily="34" charset="0"/>
                <a:cs typeface="Arial" panose="020B0604020202020204" pitchFamily="34" charset="0"/>
              </a:rPr>
              <a:t>Kontrolne</a:t>
            </a:r>
            <a:r>
              <a:rPr lang="en-GB" sz="900">
                <a:latin typeface="Helvetica" panose="020B0604020202020204" pitchFamily="34" charset="0"/>
                <a:cs typeface="Arial" panose="020B0604020202020204" pitchFamily="34" charset="0"/>
              </a:rPr>
              <a:t> </a:t>
            </a:r>
            <a:r>
              <a:rPr lang="en-GB" sz="900" err="1">
                <a:latin typeface="Helvetica" panose="020B0604020202020204" pitchFamily="34" charset="0"/>
                <a:cs typeface="Arial" panose="020B0604020202020204" pitchFamily="34" charset="0"/>
              </a:rPr>
              <a:t>Sisteme</a:t>
            </a:r>
            <a:r>
              <a:rPr lang="en-GB" sz="900">
                <a:latin typeface="Helvetica" panose="020B0604020202020204" pitchFamily="34" charset="0"/>
                <a:cs typeface="Arial" panose="020B0604020202020204" pitchFamily="34" charset="0"/>
              </a:rPr>
              <a:t> </a:t>
            </a:r>
            <a:r>
              <a:rPr lang="en-GB" sz="900" err="1">
                <a:latin typeface="Helvetica" panose="020B0604020202020204" pitchFamily="34" charset="0"/>
                <a:cs typeface="Arial" panose="020B0604020202020204" pitchFamily="34" charset="0"/>
              </a:rPr>
              <a:t>d.d.</a:t>
            </a:r>
            <a:endParaRPr lang="en-GB" sz="900">
              <a:latin typeface="Helvetica" panose="020B0604020202020204" pitchFamily="34" charset="0"/>
              <a:cs typeface="Arial" panose="020B0604020202020204" pitchFamily="34" charset="0"/>
            </a:endParaRPr>
          </a:p>
          <a:p>
            <a:pPr>
              <a:lnSpc>
                <a:spcPct val="150000"/>
              </a:lnSpc>
              <a:spcBef>
                <a:spcPts val="225"/>
              </a:spcBef>
              <a:buFont typeface="Arial" panose="020B0604020202020204" pitchFamily="34" charset="0"/>
              <a:buChar char="•"/>
            </a:pPr>
            <a:r>
              <a:rPr lang="en-GB" sz="900">
                <a:latin typeface="Helvetica" panose="020B0604020202020204" pitchFamily="34" charset="0"/>
                <a:cs typeface="Arial" panose="020B0604020202020204" pitchFamily="34" charset="0"/>
              </a:rPr>
              <a:t>accelopment Schweiz AG</a:t>
            </a:r>
          </a:p>
        </p:txBody>
      </p:sp>
      <p:grpSp>
        <p:nvGrpSpPr>
          <p:cNvPr id="163" name="Group 162">
            <a:extLst>
              <a:ext uri="{FF2B5EF4-FFF2-40B4-BE49-F238E27FC236}">
                <a16:creationId xmlns:a16="http://schemas.microsoft.com/office/drawing/2014/main" id="{884D7085-24AF-199F-BD0F-D3F3B3ED2992}"/>
              </a:ext>
            </a:extLst>
          </p:cNvPr>
          <p:cNvGrpSpPr/>
          <p:nvPr userDrawn="1"/>
        </p:nvGrpSpPr>
        <p:grpSpPr>
          <a:xfrm>
            <a:off x="636450" y="3571193"/>
            <a:ext cx="4136879" cy="596090"/>
            <a:chOff x="736861" y="4028489"/>
            <a:chExt cx="5699697" cy="821277"/>
          </a:xfrm>
        </p:grpSpPr>
        <p:sp>
          <p:nvSpPr>
            <p:cNvPr id="165" name="TextBox 164">
              <a:extLst>
                <a:ext uri="{FF2B5EF4-FFF2-40B4-BE49-F238E27FC236}">
                  <a16:creationId xmlns:a16="http://schemas.microsoft.com/office/drawing/2014/main" id="{4A224083-CF29-361A-F8D7-20957A857427}"/>
                </a:ext>
              </a:extLst>
            </p:cNvPr>
            <p:cNvSpPr txBox="1"/>
            <p:nvPr/>
          </p:nvSpPr>
          <p:spPr>
            <a:xfrm>
              <a:off x="890348" y="4028489"/>
              <a:ext cx="5546210" cy="450007"/>
            </a:xfrm>
            <a:prstGeom prst="rect">
              <a:avLst/>
            </a:prstGeom>
            <a:noFill/>
          </p:spPr>
          <p:txBody>
            <a:bodyPr wrap="square" lIns="90000" tIns="36000" rIns="90000" bIns="36000" rtlCol="0">
              <a:spAutoFit/>
            </a:bodyPr>
            <a:lstStyle/>
            <a:p>
              <a:r>
                <a:rPr lang="de-DE" sz="1650" b="1">
                  <a:solidFill>
                    <a:schemeClr val="bg1"/>
                  </a:solidFill>
                  <a:latin typeface="Helvetica" panose="020B0604020202020204" pitchFamily="34" charset="0"/>
                  <a:ea typeface="+mj-ea"/>
                  <a:cs typeface="Arial" panose="020B0604020202020204" pitchFamily="34" charset="0"/>
                </a:rPr>
                <a:t>5             6               4                   1 </a:t>
              </a:r>
              <a:endParaRPr lang="de-CH" sz="1650" b="1">
                <a:solidFill>
                  <a:schemeClr val="bg1"/>
                </a:solidFill>
                <a:latin typeface="Helvetica" panose="020B0604020202020204" pitchFamily="34" charset="0"/>
                <a:ea typeface="+mj-ea"/>
                <a:cs typeface="Arial" panose="020B0604020202020204" pitchFamily="34" charset="0"/>
              </a:endParaRPr>
            </a:p>
          </p:txBody>
        </p:sp>
        <p:sp>
          <p:nvSpPr>
            <p:cNvPr id="166" name="TextBox 165">
              <a:extLst>
                <a:ext uri="{FF2B5EF4-FFF2-40B4-BE49-F238E27FC236}">
                  <a16:creationId xmlns:a16="http://schemas.microsoft.com/office/drawing/2014/main" id="{E3D685DB-9208-A60E-40C5-39F77DAEE8DD}"/>
                </a:ext>
              </a:extLst>
            </p:cNvPr>
            <p:cNvSpPr txBox="1"/>
            <p:nvPr/>
          </p:nvSpPr>
          <p:spPr>
            <a:xfrm>
              <a:off x="736861" y="4465853"/>
              <a:ext cx="1007331" cy="243285"/>
            </a:xfrm>
            <a:prstGeom prst="rect">
              <a:avLst/>
            </a:prstGeom>
            <a:noFill/>
          </p:spPr>
          <p:txBody>
            <a:bodyPr wrap="square" lIns="90000" tIns="36000" rIns="90000" bIns="36000" rtlCol="0">
              <a:spAutoFit/>
            </a:bodyPr>
            <a:lstStyle/>
            <a:p>
              <a:r>
                <a:rPr lang="de-CH" sz="675" b="1">
                  <a:solidFill>
                    <a:schemeClr val="bg1"/>
                  </a:solidFill>
                  <a:latin typeface="Helvetica" panose="020B0604020202020204" pitchFamily="34" charset="0"/>
                  <a:ea typeface="+mj-ea"/>
                  <a:cs typeface="Arial" panose="020B0604020202020204" pitchFamily="34" charset="0"/>
                </a:rPr>
                <a:t>COUNTRIES</a:t>
              </a:r>
            </a:p>
          </p:txBody>
        </p:sp>
        <p:sp>
          <p:nvSpPr>
            <p:cNvPr id="167" name="TextBox 166">
              <a:extLst>
                <a:ext uri="{FF2B5EF4-FFF2-40B4-BE49-F238E27FC236}">
                  <a16:creationId xmlns:a16="http://schemas.microsoft.com/office/drawing/2014/main" id="{EB2C83A5-7508-D15B-A473-B9088696C0C0}"/>
                </a:ext>
              </a:extLst>
            </p:cNvPr>
            <p:cNvSpPr txBox="1"/>
            <p:nvPr/>
          </p:nvSpPr>
          <p:spPr>
            <a:xfrm>
              <a:off x="1883087" y="4465854"/>
              <a:ext cx="1007331" cy="243284"/>
            </a:xfrm>
            <a:prstGeom prst="rect">
              <a:avLst/>
            </a:prstGeom>
            <a:noFill/>
          </p:spPr>
          <p:txBody>
            <a:bodyPr wrap="square" lIns="90000" tIns="36000" rIns="90000" bIns="36000" rtlCol="0">
              <a:spAutoFit/>
            </a:bodyPr>
            <a:lstStyle/>
            <a:p>
              <a:r>
                <a:rPr lang="de-DE" sz="675" b="1">
                  <a:solidFill>
                    <a:schemeClr val="bg1"/>
                  </a:solidFill>
                  <a:latin typeface="Helvetica" panose="020B0604020202020204" pitchFamily="34" charset="0"/>
                  <a:ea typeface="+mj-ea"/>
                  <a:cs typeface="Arial" panose="020B0604020202020204" pitchFamily="34" charset="0"/>
                </a:rPr>
                <a:t>PARTNERS</a:t>
              </a:r>
              <a:endParaRPr lang="de-CH" sz="675" b="1">
                <a:solidFill>
                  <a:schemeClr val="bg1"/>
                </a:solidFill>
                <a:latin typeface="Helvetica" panose="020B0604020202020204" pitchFamily="34" charset="0"/>
                <a:ea typeface="+mj-ea"/>
                <a:cs typeface="Arial" panose="020B0604020202020204" pitchFamily="34" charset="0"/>
              </a:endParaRPr>
            </a:p>
          </p:txBody>
        </p:sp>
        <p:sp>
          <p:nvSpPr>
            <p:cNvPr id="168" name="TextBox 167">
              <a:extLst>
                <a:ext uri="{FF2B5EF4-FFF2-40B4-BE49-F238E27FC236}">
                  <a16:creationId xmlns:a16="http://schemas.microsoft.com/office/drawing/2014/main" id="{2ECDF2BC-7284-287A-4994-FD9DF81FA0FF}"/>
                </a:ext>
              </a:extLst>
            </p:cNvPr>
            <p:cNvSpPr txBox="1"/>
            <p:nvPr/>
          </p:nvSpPr>
          <p:spPr>
            <a:xfrm>
              <a:off x="2860793" y="4466480"/>
              <a:ext cx="1785756" cy="243284"/>
            </a:xfrm>
            <a:prstGeom prst="rect">
              <a:avLst/>
            </a:prstGeom>
            <a:noFill/>
          </p:spPr>
          <p:txBody>
            <a:bodyPr wrap="square" lIns="90000" tIns="36000" rIns="90000" bIns="36000" rtlCol="0">
              <a:spAutoFit/>
            </a:bodyPr>
            <a:lstStyle/>
            <a:p>
              <a:pPr algn="ctr"/>
              <a:r>
                <a:rPr lang="de-DE" sz="675" b="1">
                  <a:solidFill>
                    <a:schemeClr val="bg1"/>
                  </a:solidFill>
                  <a:latin typeface="Helvetica" panose="020B0604020202020204" pitchFamily="34" charset="0"/>
                  <a:ea typeface="+mj-ea"/>
                  <a:cs typeface="Arial" panose="020B0604020202020204" pitchFamily="34" charset="0"/>
                </a:rPr>
                <a:t>RESEARCH INSTITUTIONS</a:t>
              </a:r>
              <a:endParaRPr lang="de-CH" sz="675" b="1">
                <a:solidFill>
                  <a:schemeClr val="bg1"/>
                </a:solidFill>
                <a:latin typeface="Helvetica" panose="020B0604020202020204" pitchFamily="34" charset="0"/>
                <a:ea typeface="+mj-ea"/>
                <a:cs typeface="Arial" panose="020B0604020202020204" pitchFamily="34" charset="0"/>
              </a:endParaRPr>
            </a:p>
          </p:txBody>
        </p:sp>
        <p:sp>
          <p:nvSpPr>
            <p:cNvPr id="170" name="TextBox 169">
              <a:extLst>
                <a:ext uri="{FF2B5EF4-FFF2-40B4-BE49-F238E27FC236}">
                  <a16:creationId xmlns:a16="http://schemas.microsoft.com/office/drawing/2014/main" id="{292AF502-40C9-1CF1-43FE-39D2AEDCE2D1}"/>
                </a:ext>
              </a:extLst>
            </p:cNvPr>
            <p:cNvSpPr txBox="1"/>
            <p:nvPr/>
          </p:nvSpPr>
          <p:spPr>
            <a:xfrm>
              <a:off x="4604294" y="4463366"/>
              <a:ext cx="1554565" cy="386400"/>
            </a:xfrm>
            <a:prstGeom prst="rect">
              <a:avLst/>
            </a:prstGeom>
            <a:noFill/>
          </p:spPr>
          <p:txBody>
            <a:bodyPr wrap="square" lIns="90000" tIns="36000" rIns="90000" bIns="36000" rtlCol="0">
              <a:spAutoFit/>
            </a:bodyPr>
            <a:lstStyle/>
            <a:p>
              <a:pPr algn="ctr"/>
              <a:r>
                <a:rPr lang="de-DE" sz="675" b="1">
                  <a:solidFill>
                    <a:schemeClr val="bg1"/>
                  </a:solidFill>
                  <a:latin typeface="Helvetica" panose="020B0604020202020204" pitchFamily="34" charset="0"/>
                  <a:ea typeface="+mj-ea"/>
                  <a:cs typeface="Arial" panose="020B0604020202020204" pitchFamily="34" charset="0"/>
                </a:rPr>
                <a:t>INDUSTRIAL PARTNER</a:t>
              </a:r>
            </a:p>
          </p:txBody>
        </p:sp>
      </p:grpSp>
      <p:pic>
        <p:nvPicPr>
          <p:cNvPr id="7" name="Picture 6">
            <a:extLst>
              <a:ext uri="{FF2B5EF4-FFF2-40B4-BE49-F238E27FC236}">
                <a16:creationId xmlns:a16="http://schemas.microsoft.com/office/drawing/2014/main" id="{27FB15E8-A853-1F3F-D766-7A91E595B51F}"/>
              </a:ext>
            </a:extLst>
          </p:cNvPr>
          <p:cNvPicPr>
            <a:picLocks noChangeAspect="1"/>
          </p:cNvPicPr>
          <p:nvPr userDrawn="1"/>
        </p:nvPicPr>
        <p:blipFill>
          <a:blip r:embed="rId2"/>
          <a:stretch>
            <a:fillRect/>
          </a:stretch>
        </p:blipFill>
        <p:spPr>
          <a:xfrm>
            <a:off x="605564" y="1337727"/>
            <a:ext cx="2020274" cy="242432"/>
          </a:xfrm>
          <a:prstGeom prst="rect">
            <a:avLst/>
          </a:prstGeom>
        </p:spPr>
      </p:pic>
      <p:pic>
        <p:nvPicPr>
          <p:cNvPr id="9" name="Picture 8" descr="A red letters on a black background&#10;&#10;Description automatically generated">
            <a:extLst>
              <a:ext uri="{FF2B5EF4-FFF2-40B4-BE49-F238E27FC236}">
                <a16:creationId xmlns:a16="http://schemas.microsoft.com/office/drawing/2014/main" id="{96D1FA18-6EC3-B76A-7BE7-1C3DF9B417DB}"/>
              </a:ext>
            </a:extLst>
          </p:cNvPr>
          <p:cNvPicPr>
            <a:picLocks noChangeAspect="1"/>
          </p:cNvPicPr>
          <p:nvPr userDrawn="1"/>
        </p:nvPicPr>
        <p:blipFill>
          <a:blip r:embed="rId3"/>
          <a:stretch>
            <a:fillRect/>
          </a:stretch>
        </p:blipFill>
        <p:spPr>
          <a:xfrm>
            <a:off x="2821516" y="1282463"/>
            <a:ext cx="1552397" cy="426336"/>
          </a:xfrm>
          <a:prstGeom prst="rect">
            <a:avLst/>
          </a:prstGeom>
        </p:spPr>
      </p:pic>
      <p:pic>
        <p:nvPicPr>
          <p:cNvPr id="11" name="Picture 10" descr="Blue text on a black background&#10;&#10;Description automatically generated">
            <a:extLst>
              <a:ext uri="{FF2B5EF4-FFF2-40B4-BE49-F238E27FC236}">
                <a16:creationId xmlns:a16="http://schemas.microsoft.com/office/drawing/2014/main" id="{D09539E9-03DB-DF7B-A0FE-88DAC6BB4D00}"/>
              </a:ext>
            </a:extLst>
          </p:cNvPr>
          <p:cNvPicPr>
            <a:picLocks noChangeAspect="1"/>
          </p:cNvPicPr>
          <p:nvPr userDrawn="1"/>
        </p:nvPicPr>
        <p:blipFill>
          <a:blip r:embed="rId4"/>
          <a:stretch>
            <a:fillRect/>
          </a:stretch>
        </p:blipFill>
        <p:spPr>
          <a:xfrm>
            <a:off x="484729" y="1898557"/>
            <a:ext cx="2517193" cy="532138"/>
          </a:xfrm>
          <a:prstGeom prst="rect">
            <a:avLst/>
          </a:prstGeom>
        </p:spPr>
      </p:pic>
      <p:pic>
        <p:nvPicPr>
          <p:cNvPr id="15" name="Picture 14" descr="A green letters on a black background&#10;&#10;Description automatically generated">
            <a:extLst>
              <a:ext uri="{FF2B5EF4-FFF2-40B4-BE49-F238E27FC236}">
                <a16:creationId xmlns:a16="http://schemas.microsoft.com/office/drawing/2014/main" id="{D70B8165-F860-3072-CC56-2DE1F6C49ACA}"/>
              </a:ext>
            </a:extLst>
          </p:cNvPr>
          <p:cNvPicPr>
            <a:picLocks noChangeAspect="1"/>
          </p:cNvPicPr>
          <p:nvPr userDrawn="1"/>
        </p:nvPicPr>
        <p:blipFill>
          <a:blip r:embed="rId5"/>
          <a:stretch>
            <a:fillRect/>
          </a:stretch>
        </p:blipFill>
        <p:spPr>
          <a:xfrm>
            <a:off x="3151169" y="1975610"/>
            <a:ext cx="1152041" cy="383414"/>
          </a:xfrm>
          <a:prstGeom prst="rect">
            <a:avLst/>
          </a:prstGeom>
        </p:spPr>
      </p:pic>
      <p:pic>
        <p:nvPicPr>
          <p:cNvPr id="155" name="Picture 154" descr="A logo with a circle and dots&#10;&#10;Description automatically generated with medium confidence">
            <a:extLst>
              <a:ext uri="{FF2B5EF4-FFF2-40B4-BE49-F238E27FC236}">
                <a16:creationId xmlns:a16="http://schemas.microsoft.com/office/drawing/2014/main" id="{5A6988DD-6D0F-F178-73A9-3F7C9D25CA9B}"/>
              </a:ext>
            </a:extLst>
          </p:cNvPr>
          <p:cNvPicPr>
            <a:picLocks noChangeAspect="1"/>
          </p:cNvPicPr>
          <p:nvPr userDrawn="1"/>
        </p:nvPicPr>
        <p:blipFill>
          <a:blip r:embed="rId6"/>
          <a:stretch>
            <a:fillRect/>
          </a:stretch>
        </p:blipFill>
        <p:spPr>
          <a:xfrm>
            <a:off x="484729" y="250731"/>
            <a:ext cx="2339196" cy="523543"/>
          </a:xfrm>
          <a:prstGeom prst="rect">
            <a:avLst/>
          </a:prstGeom>
        </p:spPr>
      </p:pic>
      <p:sp>
        <p:nvSpPr>
          <p:cNvPr id="156" name="Title 1">
            <a:extLst>
              <a:ext uri="{FF2B5EF4-FFF2-40B4-BE49-F238E27FC236}">
                <a16:creationId xmlns:a16="http://schemas.microsoft.com/office/drawing/2014/main" id="{7689BF7B-C9B1-AA9E-C16B-BE2D135D0D17}"/>
              </a:ext>
            </a:extLst>
          </p:cNvPr>
          <p:cNvSpPr txBox="1">
            <a:spLocks/>
          </p:cNvSpPr>
          <p:nvPr userDrawn="1"/>
        </p:nvSpPr>
        <p:spPr>
          <a:xfrm>
            <a:off x="3019603" y="442508"/>
            <a:ext cx="5775339" cy="48389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rgbClr val="3FBDA8"/>
                </a:solidFill>
                <a:latin typeface="Helvetica" panose="020B0604020202020204" pitchFamily="34" charset="0"/>
                <a:ea typeface="+mj-ea"/>
                <a:cs typeface="Arial" panose="020B0604020202020204" pitchFamily="34" charset="0"/>
              </a:defRPr>
            </a:lvl1pPr>
          </a:lstStyle>
          <a:p>
            <a:r>
              <a:rPr lang="en-GB" sz="2400"/>
              <a:t>Consortium</a:t>
            </a:r>
            <a:endParaRPr lang="x-none" sz="2400"/>
          </a:p>
        </p:txBody>
      </p:sp>
      <p:pic>
        <p:nvPicPr>
          <p:cNvPr id="160" name="Picture 159" descr="A purple text on a black background&#10;&#10;Description automatically generated">
            <a:extLst>
              <a:ext uri="{FF2B5EF4-FFF2-40B4-BE49-F238E27FC236}">
                <a16:creationId xmlns:a16="http://schemas.microsoft.com/office/drawing/2014/main" id="{C1EA72EC-9743-46E3-1FED-0E937129C955}"/>
              </a:ext>
            </a:extLst>
          </p:cNvPr>
          <p:cNvPicPr>
            <a:picLocks noChangeAspect="1"/>
          </p:cNvPicPr>
          <p:nvPr userDrawn="1"/>
        </p:nvPicPr>
        <p:blipFill>
          <a:blip r:embed="rId7"/>
          <a:stretch>
            <a:fillRect/>
          </a:stretch>
        </p:blipFill>
        <p:spPr>
          <a:xfrm>
            <a:off x="605563" y="2653815"/>
            <a:ext cx="1616183" cy="373643"/>
          </a:xfrm>
          <a:prstGeom prst="rect">
            <a:avLst/>
          </a:prstGeom>
        </p:spPr>
      </p:pic>
      <p:pic>
        <p:nvPicPr>
          <p:cNvPr id="162" name="Picture 161" descr="A purple and black logo&#10;&#10;Description automatically generated">
            <a:extLst>
              <a:ext uri="{FF2B5EF4-FFF2-40B4-BE49-F238E27FC236}">
                <a16:creationId xmlns:a16="http://schemas.microsoft.com/office/drawing/2014/main" id="{EED42FF8-2709-B744-1DF5-C575176FA937}"/>
              </a:ext>
            </a:extLst>
          </p:cNvPr>
          <p:cNvPicPr>
            <a:picLocks noChangeAspect="1"/>
          </p:cNvPicPr>
          <p:nvPr userDrawn="1"/>
        </p:nvPicPr>
        <p:blipFill>
          <a:blip r:embed="rId8"/>
          <a:stretch>
            <a:fillRect/>
          </a:stretch>
        </p:blipFill>
        <p:spPr>
          <a:xfrm>
            <a:off x="2750007" y="2693012"/>
            <a:ext cx="1623905" cy="356416"/>
          </a:xfrm>
          <a:prstGeom prst="rect">
            <a:avLst/>
          </a:prstGeom>
        </p:spPr>
      </p:pic>
      <p:sp>
        <p:nvSpPr>
          <p:cNvPr id="8" name="Teardrop 7">
            <a:extLst>
              <a:ext uri="{FF2B5EF4-FFF2-40B4-BE49-F238E27FC236}">
                <a16:creationId xmlns:a16="http://schemas.microsoft.com/office/drawing/2014/main" id="{28CAD363-406C-A2E4-E9DB-2E8AC281A297}"/>
              </a:ext>
            </a:extLst>
          </p:cNvPr>
          <p:cNvSpPr/>
          <p:nvPr userDrawn="1"/>
        </p:nvSpPr>
        <p:spPr>
          <a:xfrm rot="8168913">
            <a:off x="8088637" y="3223099"/>
            <a:ext cx="113732" cy="113732"/>
          </a:xfrm>
          <a:prstGeom prst="teardrop">
            <a:avLst/>
          </a:prstGeom>
          <a:solidFill>
            <a:srgbClr val="BC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Teardrop 9">
            <a:extLst>
              <a:ext uri="{FF2B5EF4-FFF2-40B4-BE49-F238E27FC236}">
                <a16:creationId xmlns:a16="http://schemas.microsoft.com/office/drawing/2014/main" id="{1FDB80EE-670E-EE18-4CE0-2CAFBE739445}"/>
              </a:ext>
            </a:extLst>
          </p:cNvPr>
          <p:cNvSpPr/>
          <p:nvPr userDrawn="1"/>
        </p:nvSpPr>
        <p:spPr>
          <a:xfrm rot="8168913">
            <a:off x="8105161" y="3072966"/>
            <a:ext cx="113732" cy="113732"/>
          </a:xfrm>
          <a:prstGeom prst="teardrop">
            <a:avLst/>
          </a:prstGeom>
          <a:solidFill>
            <a:srgbClr val="BC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 name="Teardrop 11">
            <a:extLst>
              <a:ext uri="{FF2B5EF4-FFF2-40B4-BE49-F238E27FC236}">
                <a16:creationId xmlns:a16="http://schemas.microsoft.com/office/drawing/2014/main" id="{DD6CFEB6-717F-8F59-431C-32AF9B54DE55}"/>
              </a:ext>
            </a:extLst>
          </p:cNvPr>
          <p:cNvSpPr/>
          <p:nvPr userDrawn="1"/>
        </p:nvSpPr>
        <p:spPr>
          <a:xfrm rot="8168913">
            <a:off x="7300646" y="4281139"/>
            <a:ext cx="113732" cy="113732"/>
          </a:xfrm>
          <a:prstGeom prst="teardrop">
            <a:avLst/>
          </a:prstGeom>
          <a:solidFill>
            <a:srgbClr val="BC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9" name="Teardrop 148">
            <a:extLst>
              <a:ext uri="{FF2B5EF4-FFF2-40B4-BE49-F238E27FC236}">
                <a16:creationId xmlns:a16="http://schemas.microsoft.com/office/drawing/2014/main" id="{236564E1-9449-9A4D-CA47-A07FD6DEC88C}"/>
              </a:ext>
            </a:extLst>
          </p:cNvPr>
          <p:cNvSpPr/>
          <p:nvPr userDrawn="1"/>
        </p:nvSpPr>
        <p:spPr>
          <a:xfrm rot="8168913">
            <a:off x="6649799" y="4386547"/>
            <a:ext cx="113732" cy="113732"/>
          </a:xfrm>
          <a:prstGeom prst="teardrop">
            <a:avLst/>
          </a:prstGeom>
          <a:solidFill>
            <a:srgbClr val="BC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0" name="Teardrop 149">
            <a:extLst>
              <a:ext uri="{FF2B5EF4-FFF2-40B4-BE49-F238E27FC236}">
                <a16:creationId xmlns:a16="http://schemas.microsoft.com/office/drawing/2014/main" id="{B15B2F27-CDA3-5BAD-2B32-E3D71DDA2EB1}"/>
              </a:ext>
            </a:extLst>
          </p:cNvPr>
          <p:cNvSpPr/>
          <p:nvPr userDrawn="1"/>
        </p:nvSpPr>
        <p:spPr>
          <a:xfrm rot="8168913">
            <a:off x="8491255" y="3605312"/>
            <a:ext cx="113732" cy="113732"/>
          </a:xfrm>
          <a:prstGeom prst="teardrop">
            <a:avLst/>
          </a:prstGeom>
          <a:solidFill>
            <a:srgbClr val="BC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3" name="Teardrop 152">
            <a:extLst>
              <a:ext uri="{FF2B5EF4-FFF2-40B4-BE49-F238E27FC236}">
                <a16:creationId xmlns:a16="http://schemas.microsoft.com/office/drawing/2014/main" id="{DFDE180F-65F4-2AB2-8DD4-23A9ED10FD49}"/>
              </a:ext>
            </a:extLst>
          </p:cNvPr>
          <p:cNvSpPr/>
          <p:nvPr userDrawn="1"/>
        </p:nvSpPr>
        <p:spPr>
          <a:xfrm rot="8168913">
            <a:off x="8047323" y="3495902"/>
            <a:ext cx="113732" cy="113732"/>
          </a:xfrm>
          <a:prstGeom prst="teardrop">
            <a:avLst/>
          </a:prstGeom>
          <a:solidFill>
            <a:srgbClr val="BC1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 name="TextBox 3">
            <a:extLst>
              <a:ext uri="{FF2B5EF4-FFF2-40B4-BE49-F238E27FC236}">
                <a16:creationId xmlns:a16="http://schemas.microsoft.com/office/drawing/2014/main" id="{89C0D22A-3E66-5C6F-8CED-9BEF426B84F8}"/>
              </a:ext>
            </a:extLst>
          </p:cNvPr>
          <p:cNvSpPr txBox="1"/>
          <p:nvPr userDrawn="1"/>
        </p:nvSpPr>
        <p:spPr>
          <a:xfrm>
            <a:off x="4669746" y="3578948"/>
            <a:ext cx="817948" cy="308443"/>
          </a:xfrm>
          <a:prstGeom prst="rect">
            <a:avLst/>
          </a:prstGeom>
          <a:noFill/>
        </p:spPr>
        <p:txBody>
          <a:bodyPr wrap="square" lIns="67500" tIns="27000" rIns="67500" bIns="27000" rtlCol="0">
            <a:spAutoFit/>
          </a:bodyPr>
          <a:lstStyle/>
          <a:p>
            <a:r>
              <a:rPr lang="de-DE" sz="1650" b="1">
                <a:solidFill>
                  <a:schemeClr val="bg1"/>
                </a:solidFill>
                <a:latin typeface="Helvetica" panose="020B0604020202020204" pitchFamily="34" charset="0"/>
                <a:ea typeface="+mj-ea"/>
                <a:cs typeface="Arial" panose="020B0604020202020204" pitchFamily="34" charset="0"/>
              </a:rPr>
              <a:t>1 </a:t>
            </a:r>
            <a:endParaRPr lang="de-CH" sz="1650" b="1">
              <a:solidFill>
                <a:schemeClr val="bg1"/>
              </a:solidFill>
              <a:latin typeface="Helvetica" panose="020B0604020202020204" pitchFamily="34" charset="0"/>
              <a:ea typeface="+mj-ea"/>
              <a:cs typeface="Arial" panose="020B0604020202020204" pitchFamily="34" charset="0"/>
            </a:endParaRPr>
          </a:p>
        </p:txBody>
      </p:sp>
      <p:sp>
        <p:nvSpPr>
          <p:cNvPr id="154" name="TextBox 153">
            <a:extLst>
              <a:ext uri="{FF2B5EF4-FFF2-40B4-BE49-F238E27FC236}">
                <a16:creationId xmlns:a16="http://schemas.microsoft.com/office/drawing/2014/main" id="{3E5BD2A1-8B16-013B-E14C-E2980802FD00}"/>
              </a:ext>
            </a:extLst>
          </p:cNvPr>
          <p:cNvSpPr txBox="1"/>
          <p:nvPr userDrawn="1"/>
        </p:nvSpPr>
        <p:spPr>
          <a:xfrm>
            <a:off x="4225503" y="3894584"/>
            <a:ext cx="1128314" cy="158402"/>
          </a:xfrm>
          <a:prstGeom prst="rect">
            <a:avLst/>
          </a:prstGeom>
          <a:noFill/>
        </p:spPr>
        <p:txBody>
          <a:bodyPr wrap="square" lIns="67500" tIns="27000" rIns="67500" bIns="27000" rtlCol="0">
            <a:spAutoFit/>
          </a:bodyPr>
          <a:lstStyle/>
          <a:p>
            <a:pPr algn="ctr"/>
            <a:r>
              <a:rPr lang="de-DE" sz="675" b="1">
                <a:solidFill>
                  <a:schemeClr val="bg1"/>
                </a:solidFill>
                <a:latin typeface="Helvetica" panose="020B0604020202020204" pitchFamily="34" charset="0"/>
                <a:ea typeface="+mj-ea"/>
                <a:cs typeface="Arial" panose="020B0604020202020204" pitchFamily="34" charset="0"/>
              </a:rPr>
              <a:t>SME</a:t>
            </a:r>
          </a:p>
        </p:txBody>
      </p:sp>
    </p:spTree>
    <p:extLst>
      <p:ext uri="{BB962C8B-B14F-4D97-AF65-F5344CB8AC3E}">
        <p14:creationId xmlns:p14="http://schemas.microsoft.com/office/powerpoint/2010/main" val="110234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act slid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57CF6C-3855-5947-018C-D9CD9AF83469}"/>
              </a:ext>
            </a:extLst>
          </p:cNvPr>
          <p:cNvSpPr>
            <a:spLocks noGrp="1"/>
          </p:cNvSpPr>
          <p:nvPr>
            <p:ph type="pic" sz="quarter" idx="22"/>
          </p:nvPr>
        </p:nvSpPr>
        <p:spPr>
          <a:xfrm>
            <a:off x="1306360" y="948322"/>
            <a:ext cx="2712000" cy="2127063"/>
          </a:xfrm>
        </p:spPr>
        <p:txBody>
          <a:bodyPr>
            <a:normAutofit/>
          </a:bodyPr>
          <a:lstStyle>
            <a:lvl1pPr>
              <a:defRPr sz="1650">
                <a:latin typeface="Helvetica" panose="020B0604020202020204" pitchFamily="34" charset="0"/>
              </a:defRPr>
            </a:lvl1pPr>
          </a:lstStyle>
          <a:p>
            <a:endParaRPr lang="en-GB"/>
          </a:p>
        </p:txBody>
      </p:sp>
      <p:sp>
        <p:nvSpPr>
          <p:cNvPr id="3" name="Text Placeholder 5">
            <a:extLst>
              <a:ext uri="{FF2B5EF4-FFF2-40B4-BE49-F238E27FC236}">
                <a16:creationId xmlns:a16="http://schemas.microsoft.com/office/drawing/2014/main" id="{003DF6B2-10A7-E53D-74E7-91A72CD6844D}"/>
              </a:ext>
            </a:extLst>
          </p:cNvPr>
          <p:cNvSpPr>
            <a:spLocks noGrp="1"/>
          </p:cNvSpPr>
          <p:nvPr>
            <p:ph type="body" sz="quarter" idx="13" hasCustomPrompt="1"/>
          </p:nvPr>
        </p:nvSpPr>
        <p:spPr>
          <a:xfrm>
            <a:off x="1306362" y="3623250"/>
            <a:ext cx="2711680" cy="276999"/>
          </a:xfrm>
          <a:prstGeom prst="rect">
            <a:avLst/>
          </a:prstGeom>
        </p:spPr>
        <p:txBody>
          <a:bodyPr>
            <a:normAutofit/>
          </a:bodyPr>
          <a:lstStyle>
            <a:lvl1pPr marL="0" indent="0">
              <a:buNone/>
              <a:defRPr sz="1350" b="0" i="0">
                <a:solidFill>
                  <a:schemeClr val="tx1"/>
                </a:solidFill>
                <a:latin typeface="Helvetica" panose="020B0604020202020204" pitchFamily="34" charset="0"/>
                <a:cs typeface="Arial" panose="020B0604020202020204" pitchFamily="34" charset="0"/>
              </a:defRPr>
            </a:lvl1pPr>
            <a:lvl2pPr marL="342900" indent="0">
              <a:buNone/>
              <a:defRPr/>
            </a:lvl2pPr>
            <a:lvl3pPr marL="685800" indent="0">
              <a:buNone/>
              <a:defRPr/>
            </a:lvl3pPr>
          </a:lstStyle>
          <a:p>
            <a:pPr lvl="0"/>
            <a:r>
              <a:rPr lang="en-US"/>
              <a:t>(Position)</a:t>
            </a:r>
          </a:p>
        </p:txBody>
      </p:sp>
      <p:sp>
        <p:nvSpPr>
          <p:cNvPr id="6" name="Text Placeholder 5">
            <a:extLst>
              <a:ext uri="{FF2B5EF4-FFF2-40B4-BE49-F238E27FC236}">
                <a16:creationId xmlns:a16="http://schemas.microsoft.com/office/drawing/2014/main" id="{3154312C-3D94-67D0-0D9D-3427429A7C27}"/>
              </a:ext>
            </a:extLst>
          </p:cNvPr>
          <p:cNvSpPr>
            <a:spLocks noGrp="1"/>
          </p:cNvSpPr>
          <p:nvPr>
            <p:ph type="body" sz="quarter" idx="15" hasCustomPrompt="1"/>
          </p:nvPr>
        </p:nvSpPr>
        <p:spPr>
          <a:xfrm>
            <a:off x="1306361" y="3269043"/>
            <a:ext cx="2711680" cy="277000"/>
          </a:xfrm>
          <a:prstGeom prst="rect">
            <a:avLst/>
          </a:prstGeom>
        </p:spPr>
        <p:txBody>
          <a:bodyPr>
            <a:normAutofit/>
          </a:bodyPr>
          <a:lstStyle>
            <a:lvl1pPr marL="0" indent="0">
              <a:buNone/>
              <a:defRPr sz="1650" b="1" i="0">
                <a:solidFill>
                  <a:schemeClr val="tx2"/>
                </a:solidFill>
                <a:latin typeface="Helvetica" panose="020B0604020202020204" pitchFamily="34" charset="0"/>
                <a:cs typeface="Arial" panose="020B0604020202020204" pitchFamily="34" charset="0"/>
              </a:defRPr>
            </a:lvl1pPr>
            <a:lvl2pPr marL="342900" indent="0">
              <a:buNone/>
              <a:defRPr/>
            </a:lvl2pPr>
            <a:lvl3pPr marL="685800" indent="0">
              <a:buNone/>
              <a:defRPr/>
            </a:lvl3pPr>
          </a:lstStyle>
          <a:p>
            <a:pPr lvl="0"/>
            <a:r>
              <a:rPr lang="en-US"/>
              <a:t>Name</a:t>
            </a:r>
          </a:p>
          <a:p>
            <a:pPr lvl="0"/>
            <a:endParaRPr lang="en-US"/>
          </a:p>
          <a:p>
            <a:pPr lvl="0"/>
            <a:endParaRPr lang="en-US"/>
          </a:p>
          <a:p>
            <a:pPr lvl="0"/>
            <a:endParaRPr lang="en-US"/>
          </a:p>
          <a:p>
            <a:pPr lvl="0"/>
            <a:endParaRPr lang="en-US"/>
          </a:p>
        </p:txBody>
      </p:sp>
      <p:sp>
        <p:nvSpPr>
          <p:cNvPr id="9" name="Text Placeholder 5">
            <a:extLst>
              <a:ext uri="{FF2B5EF4-FFF2-40B4-BE49-F238E27FC236}">
                <a16:creationId xmlns:a16="http://schemas.microsoft.com/office/drawing/2014/main" id="{146A3ADA-9092-A7EF-AF75-0FB32B531C98}"/>
              </a:ext>
            </a:extLst>
          </p:cNvPr>
          <p:cNvSpPr>
            <a:spLocks noGrp="1"/>
          </p:cNvSpPr>
          <p:nvPr>
            <p:ph type="body" sz="quarter" idx="16" hasCustomPrompt="1"/>
          </p:nvPr>
        </p:nvSpPr>
        <p:spPr>
          <a:xfrm>
            <a:off x="1306360" y="3977456"/>
            <a:ext cx="2711680" cy="276999"/>
          </a:xfrm>
          <a:prstGeom prst="rect">
            <a:avLst/>
          </a:prstGeom>
        </p:spPr>
        <p:txBody>
          <a:bodyPr>
            <a:normAutofit/>
          </a:bodyPr>
          <a:lstStyle>
            <a:lvl1pPr marL="0" indent="0">
              <a:buNone/>
              <a:defRPr sz="1350" b="0" i="0">
                <a:solidFill>
                  <a:schemeClr val="tx1"/>
                </a:solidFill>
                <a:latin typeface="Helvetica" panose="020B0604020202020204" pitchFamily="34" charset="0"/>
                <a:cs typeface="Arial" panose="020B0604020202020204" pitchFamily="34" charset="0"/>
              </a:defRPr>
            </a:lvl1pPr>
            <a:lvl2pPr marL="342900" indent="0">
              <a:buNone/>
              <a:defRPr/>
            </a:lvl2pPr>
            <a:lvl3pPr marL="685800" indent="0">
              <a:buNone/>
              <a:defRPr/>
            </a:lvl3pPr>
          </a:lstStyle>
          <a:p>
            <a:pPr lvl="0"/>
            <a:r>
              <a:rPr lang="en-US" err="1"/>
              <a:t>Organisation</a:t>
            </a:r>
            <a:endParaRPr lang="en-US"/>
          </a:p>
        </p:txBody>
      </p:sp>
      <p:sp>
        <p:nvSpPr>
          <p:cNvPr id="22" name="Text Placeholder 5">
            <a:extLst>
              <a:ext uri="{FF2B5EF4-FFF2-40B4-BE49-F238E27FC236}">
                <a16:creationId xmlns:a16="http://schemas.microsoft.com/office/drawing/2014/main" id="{1708BA18-91C5-3A73-3556-B4AB4945CC54}"/>
              </a:ext>
            </a:extLst>
          </p:cNvPr>
          <p:cNvSpPr>
            <a:spLocks noGrp="1"/>
          </p:cNvSpPr>
          <p:nvPr>
            <p:ph type="body" sz="quarter" idx="21" hasCustomPrompt="1"/>
          </p:nvPr>
        </p:nvSpPr>
        <p:spPr>
          <a:xfrm>
            <a:off x="1306360" y="4331663"/>
            <a:ext cx="2711680" cy="276999"/>
          </a:xfrm>
          <a:prstGeom prst="rect">
            <a:avLst/>
          </a:prstGeom>
        </p:spPr>
        <p:txBody>
          <a:bodyPr>
            <a:normAutofit/>
          </a:bodyPr>
          <a:lstStyle>
            <a:lvl1pPr marL="0" indent="0">
              <a:buNone/>
              <a:defRPr sz="1350" b="0" i="0">
                <a:solidFill>
                  <a:schemeClr val="tx1"/>
                </a:solidFill>
                <a:latin typeface="Helvetica" panose="020B0604020202020204" pitchFamily="34" charset="0"/>
                <a:cs typeface="Arial" panose="020B0604020202020204" pitchFamily="34" charset="0"/>
              </a:defRPr>
            </a:lvl1pPr>
            <a:lvl2pPr marL="342900" indent="0">
              <a:buNone/>
              <a:defRPr/>
            </a:lvl2pPr>
            <a:lvl3pPr marL="685800" indent="0">
              <a:buNone/>
              <a:defRPr/>
            </a:lvl3pPr>
          </a:lstStyle>
          <a:p>
            <a:pPr lvl="0"/>
            <a:r>
              <a:rPr lang="en-US"/>
              <a:t>E-Mail</a:t>
            </a:r>
          </a:p>
        </p:txBody>
      </p:sp>
      <p:sp>
        <p:nvSpPr>
          <p:cNvPr id="24" name="TextBox 23">
            <a:extLst>
              <a:ext uri="{FF2B5EF4-FFF2-40B4-BE49-F238E27FC236}">
                <a16:creationId xmlns:a16="http://schemas.microsoft.com/office/drawing/2014/main" id="{513E3458-79BC-5E49-78D7-FA3940EFE8DB}"/>
              </a:ext>
            </a:extLst>
          </p:cNvPr>
          <p:cNvSpPr txBox="1"/>
          <p:nvPr userDrawn="1"/>
        </p:nvSpPr>
        <p:spPr>
          <a:xfrm>
            <a:off x="461155" y="257838"/>
            <a:ext cx="1626953" cy="507831"/>
          </a:xfrm>
          <a:prstGeom prst="rect">
            <a:avLst/>
          </a:prstGeom>
          <a:noFill/>
        </p:spPr>
        <p:txBody>
          <a:bodyPr wrap="square" rtlCol="0">
            <a:spAutoFit/>
          </a:bodyPr>
          <a:lstStyle/>
          <a:p>
            <a:r>
              <a:rPr lang="en-GB" sz="2700" b="1" kern="1200">
                <a:solidFill>
                  <a:schemeClr val="accent1"/>
                </a:solidFill>
                <a:latin typeface="Helvetica" panose="020B0604020202020204" pitchFamily="34" charset="0"/>
                <a:ea typeface="+mj-ea"/>
                <a:cs typeface="+mj-cs"/>
              </a:rPr>
              <a:t>Contact</a:t>
            </a:r>
          </a:p>
        </p:txBody>
      </p:sp>
      <p:grpSp>
        <p:nvGrpSpPr>
          <p:cNvPr id="35" name="Group 34">
            <a:extLst>
              <a:ext uri="{FF2B5EF4-FFF2-40B4-BE49-F238E27FC236}">
                <a16:creationId xmlns:a16="http://schemas.microsoft.com/office/drawing/2014/main" id="{624F14DB-AA99-A68D-B00D-D43998CC3B3A}"/>
              </a:ext>
            </a:extLst>
          </p:cNvPr>
          <p:cNvGrpSpPr/>
          <p:nvPr userDrawn="1"/>
        </p:nvGrpSpPr>
        <p:grpSpPr>
          <a:xfrm>
            <a:off x="4707475" y="2833128"/>
            <a:ext cx="1929839" cy="1313010"/>
            <a:chOff x="6204871" y="4539690"/>
            <a:chExt cx="2573119" cy="1750679"/>
          </a:xfrm>
        </p:grpSpPr>
        <p:pic>
          <p:nvPicPr>
            <p:cNvPr id="28" name="Graphic 27" descr="Envelope with solid fill">
              <a:extLst>
                <a:ext uri="{FF2B5EF4-FFF2-40B4-BE49-F238E27FC236}">
                  <a16:creationId xmlns:a16="http://schemas.microsoft.com/office/drawing/2014/main" id="{C4B6759D-9EB7-2FAB-E9F1-C1DDE38E666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48805" y="5635701"/>
              <a:ext cx="369334" cy="369334"/>
            </a:xfrm>
            <a:prstGeom prst="rect">
              <a:avLst/>
            </a:prstGeom>
          </p:spPr>
        </p:pic>
        <p:pic>
          <p:nvPicPr>
            <p:cNvPr id="30" name="Graphic 29" descr="Internet with solid fill">
              <a:extLst>
                <a:ext uri="{FF2B5EF4-FFF2-40B4-BE49-F238E27FC236}">
                  <a16:creationId xmlns:a16="http://schemas.microsoft.com/office/drawing/2014/main" id="{8A870D0A-3F56-CCA1-A30B-85FB2FFF28C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04871" y="4539690"/>
              <a:ext cx="457201" cy="457201"/>
            </a:xfrm>
            <a:prstGeom prst="rect">
              <a:avLst/>
            </a:prstGeom>
          </p:spPr>
        </p:pic>
        <p:pic>
          <p:nvPicPr>
            <p:cNvPr id="31" name="Picture 2" descr="THE NEW LINKEDIN LOGO BLACK PNG IN 2024 - eDigital Agency">
              <a:extLst>
                <a:ext uri="{FF2B5EF4-FFF2-40B4-BE49-F238E27FC236}">
                  <a16:creationId xmlns:a16="http://schemas.microsoft.com/office/drawing/2014/main" id="{94E487C8-9D31-1A03-5681-F5B4C0A43753}"/>
                </a:ext>
              </a:extLst>
            </p:cNvPr>
            <p:cNvPicPr>
              <a:picLocks noChangeAspect="1" noChangeArrowheads="1"/>
            </p:cNvPicPr>
            <p:nvPr userDrawn="1"/>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289668" y="5126657"/>
              <a:ext cx="287609" cy="28760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D297A69-44DA-FE15-687A-224A8401888C}"/>
                </a:ext>
              </a:extLst>
            </p:cNvPr>
            <p:cNvSpPr txBox="1"/>
            <p:nvPr userDrawn="1"/>
          </p:nvSpPr>
          <p:spPr>
            <a:xfrm>
              <a:off x="6662072" y="4619222"/>
              <a:ext cx="1721223" cy="369332"/>
            </a:xfrm>
            <a:prstGeom prst="rect">
              <a:avLst/>
            </a:prstGeom>
            <a:noFill/>
          </p:spPr>
          <p:txBody>
            <a:bodyPr wrap="square" rtlCol="0">
              <a:spAutoFit/>
            </a:bodyPr>
            <a:lstStyle/>
            <a:p>
              <a:r>
                <a:rPr lang="en-GB" sz="1200">
                  <a:latin typeface="Helvetica" panose="020B0604020202020204" pitchFamily="34" charset="0"/>
                </a:rPr>
                <a:t>boneoscopy.eu</a:t>
              </a:r>
            </a:p>
          </p:txBody>
        </p:sp>
        <p:sp>
          <p:nvSpPr>
            <p:cNvPr id="33" name="TextBox 32">
              <a:extLst>
                <a:ext uri="{FF2B5EF4-FFF2-40B4-BE49-F238E27FC236}">
                  <a16:creationId xmlns:a16="http://schemas.microsoft.com/office/drawing/2014/main" id="{E87F798A-3BDA-B1F2-33FB-355E5B9D3F92}"/>
                </a:ext>
              </a:extLst>
            </p:cNvPr>
            <p:cNvSpPr txBox="1"/>
            <p:nvPr userDrawn="1"/>
          </p:nvSpPr>
          <p:spPr>
            <a:xfrm>
              <a:off x="6662072" y="5125687"/>
              <a:ext cx="1846978" cy="369332"/>
            </a:xfrm>
            <a:prstGeom prst="rect">
              <a:avLst/>
            </a:prstGeom>
            <a:noFill/>
          </p:spPr>
          <p:txBody>
            <a:bodyPr wrap="square" rtlCol="0">
              <a:spAutoFit/>
            </a:bodyPr>
            <a:lstStyle/>
            <a:p>
              <a:r>
                <a:rPr lang="en-GB" sz="1200">
                  <a:latin typeface="Helvetica" panose="020B0604020202020204" pitchFamily="34" charset="0"/>
                </a:rPr>
                <a:t>@BoneOscopy</a:t>
              </a:r>
            </a:p>
          </p:txBody>
        </p:sp>
        <p:sp>
          <p:nvSpPr>
            <p:cNvPr id="34" name="TextBox 33">
              <a:extLst>
                <a:ext uri="{FF2B5EF4-FFF2-40B4-BE49-F238E27FC236}">
                  <a16:creationId xmlns:a16="http://schemas.microsoft.com/office/drawing/2014/main" id="{349C087A-4CCB-EE1D-D4AC-8E7B69CC8B43}"/>
                </a:ext>
              </a:extLst>
            </p:cNvPr>
            <p:cNvSpPr txBox="1"/>
            <p:nvPr userDrawn="1"/>
          </p:nvSpPr>
          <p:spPr>
            <a:xfrm>
              <a:off x="6662071" y="5674816"/>
              <a:ext cx="2115919" cy="615553"/>
            </a:xfrm>
            <a:prstGeom prst="rect">
              <a:avLst/>
            </a:prstGeom>
            <a:noFill/>
          </p:spPr>
          <p:txBody>
            <a:bodyPr wrap="square" rtlCol="0">
              <a:spAutoFit/>
            </a:bodyPr>
            <a:lstStyle/>
            <a:p>
              <a:r>
                <a:rPr lang="en-GB" sz="1200">
                  <a:latin typeface="Helvetica" panose="020B0604020202020204" pitchFamily="34" charset="0"/>
                </a:rPr>
                <a:t>info@boneoscopy.eu</a:t>
              </a:r>
            </a:p>
          </p:txBody>
        </p:sp>
      </p:grpSp>
      <p:sp>
        <p:nvSpPr>
          <p:cNvPr id="36" name="TextBox 35">
            <a:extLst>
              <a:ext uri="{FF2B5EF4-FFF2-40B4-BE49-F238E27FC236}">
                <a16:creationId xmlns:a16="http://schemas.microsoft.com/office/drawing/2014/main" id="{B18DE6E3-E486-D6DF-0ECB-EC8ACC158552}"/>
              </a:ext>
            </a:extLst>
          </p:cNvPr>
          <p:cNvSpPr txBox="1"/>
          <p:nvPr userDrawn="1"/>
        </p:nvSpPr>
        <p:spPr>
          <a:xfrm>
            <a:off x="4676385" y="1986931"/>
            <a:ext cx="4199141" cy="499047"/>
          </a:xfrm>
          <a:prstGeom prst="rect">
            <a:avLst/>
          </a:prstGeom>
          <a:noFill/>
        </p:spPr>
        <p:txBody>
          <a:bodyPr wrap="square" rtlCol="0">
            <a:spAutoFit/>
          </a:bodyPr>
          <a:lstStyle/>
          <a:p>
            <a:pPr marL="0" indent="0" algn="l">
              <a:lnSpc>
                <a:spcPct val="115000"/>
              </a:lnSpc>
              <a:spcAft>
                <a:spcPts val="450"/>
              </a:spcAft>
              <a:buNone/>
            </a:pPr>
            <a:r>
              <a:rPr lang="en-GB" sz="1200" b="1">
                <a:solidFill>
                  <a:srgbClr val="006763"/>
                </a:solidFill>
                <a:effectLst/>
                <a:latin typeface="Helvetica" panose="020B0604020202020204" pitchFamily="34" charset="0"/>
                <a:ea typeface="Times New Roman" panose="02020603050405020304" pitchFamily="18" charset="0"/>
              </a:rPr>
              <a:t>Live Cell Spectr</a:t>
            </a:r>
            <a:r>
              <a:rPr lang="en-GB" sz="1200" b="1">
                <a:solidFill>
                  <a:srgbClr val="BC1C23"/>
                </a:solidFill>
                <a:effectLst/>
                <a:latin typeface="Helvetica" panose="020B0604020202020204" pitchFamily="34" charset="0"/>
                <a:ea typeface="Times New Roman" panose="02020603050405020304" pitchFamily="18" charset="0"/>
              </a:rPr>
              <a:t>oscopy</a:t>
            </a:r>
            <a:r>
              <a:rPr lang="en-GB" sz="1200" b="1">
                <a:solidFill>
                  <a:srgbClr val="006763"/>
                </a:solidFill>
                <a:effectLst/>
                <a:latin typeface="Helvetica" panose="020B0604020202020204" pitchFamily="34" charset="0"/>
                <a:ea typeface="Times New Roman" panose="02020603050405020304" pitchFamily="18" charset="0"/>
              </a:rPr>
              <a:t> Analysis for Personalised Particle Radiation Therapy of Metastatic </a:t>
            </a:r>
            <a:r>
              <a:rPr lang="en-GB" sz="1200" b="1">
                <a:solidFill>
                  <a:srgbClr val="BC1C23"/>
                </a:solidFill>
                <a:effectLst/>
                <a:latin typeface="Helvetica" panose="020B0604020202020204" pitchFamily="34" charset="0"/>
                <a:ea typeface="Times New Roman" panose="02020603050405020304" pitchFamily="18" charset="0"/>
              </a:rPr>
              <a:t>Bone</a:t>
            </a:r>
            <a:r>
              <a:rPr lang="en-GB" sz="1200" b="1">
                <a:solidFill>
                  <a:srgbClr val="006763"/>
                </a:solidFill>
                <a:effectLst/>
                <a:latin typeface="Helvetica" panose="020B0604020202020204" pitchFamily="34" charset="0"/>
                <a:ea typeface="Times New Roman" panose="02020603050405020304" pitchFamily="18" charset="0"/>
              </a:rPr>
              <a:t> Cancer</a:t>
            </a:r>
            <a:endParaRPr lang="de-DE" sz="1200" b="1">
              <a:solidFill>
                <a:srgbClr val="006763"/>
              </a:solidFill>
              <a:effectLst/>
              <a:latin typeface="Helvetica" panose="020B0604020202020204" pitchFamily="34" charset="0"/>
              <a:ea typeface="Times New Roman" panose="02020603050405020304" pitchFamily="18" charset="0"/>
            </a:endParaRPr>
          </a:p>
        </p:txBody>
      </p:sp>
      <p:sp>
        <p:nvSpPr>
          <p:cNvPr id="8" name="Rectangle: Rounded Corners 7">
            <a:extLst>
              <a:ext uri="{FF2B5EF4-FFF2-40B4-BE49-F238E27FC236}">
                <a16:creationId xmlns:a16="http://schemas.microsoft.com/office/drawing/2014/main" id="{A9288630-64CE-25A2-77A4-69FEF45F8A75}"/>
              </a:ext>
            </a:extLst>
          </p:cNvPr>
          <p:cNvSpPr/>
          <p:nvPr userDrawn="1"/>
        </p:nvSpPr>
        <p:spPr>
          <a:xfrm>
            <a:off x="0" y="4857611"/>
            <a:ext cx="9144000" cy="285890"/>
          </a:xfrm>
          <a:prstGeom prst="roundRect">
            <a:avLst>
              <a:gd name="adj" fmla="val 0"/>
            </a:avLst>
          </a:prstGeom>
          <a:gradFill flip="none" rotWithShape="1">
            <a:gsLst>
              <a:gs pos="0">
                <a:schemeClr val="accent3"/>
              </a:gs>
              <a:gs pos="100000">
                <a:schemeClr val="accent3">
                  <a:alpha val="50000"/>
                </a:schemeClr>
              </a:gs>
            </a:gsLst>
            <a:lin ang="6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050"/>
          </a:p>
        </p:txBody>
      </p:sp>
      <p:pic>
        <p:nvPicPr>
          <p:cNvPr id="10" name="Picture 9" descr="A blue circle with red and black dots&#10;&#10;Description automatically generated">
            <a:extLst>
              <a:ext uri="{FF2B5EF4-FFF2-40B4-BE49-F238E27FC236}">
                <a16:creationId xmlns:a16="http://schemas.microsoft.com/office/drawing/2014/main" id="{A0E22209-9A55-B779-4320-001CEAA3EAC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9918" r="44396"/>
          <a:stretch/>
        </p:blipFill>
        <p:spPr>
          <a:xfrm>
            <a:off x="364744" y="4622321"/>
            <a:ext cx="333092" cy="474657"/>
          </a:xfrm>
          <a:prstGeom prst="rect">
            <a:avLst/>
          </a:prstGeom>
        </p:spPr>
      </p:pic>
      <p:sp>
        <p:nvSpPr>
          <p:cNvPr id="12" name="TextBox 11">
            <a:extLst>
              <a:ext uri="{FF2B5EF4-FFF2-40B4-BE49-F238E27FC236}">
                <a16:creationId xmlns:a16="http://schemas.microsoft.com/office/drawing/2014/main" id="{F97316DA-3579-2C61-30E8-67FB71427F8D}"/>
              </a:ext>
            </a:extLst>
          </p:cNvPr>
          <p:cNvSpPr txBox="1"/>
          <p:nvPr userDrawn="1"/>
        </p:nvSpPr>
        <p:spPr>
          <a:xfrm>
            <a:off x="862330" y="4900613"/>
            <a:ext cx="2707481" cy="190500"/>
          </a:xfrm>
          <a:prstGeom prst="rect">
            <a:avLst/>
          </a:prstGeom>
        </p:spPr>
        <p:txBody>
          <a:bodyPr vert="horz" lIns="0" tIns="34290" rIns="68580" bIns="34290" rtlCol="0" anchor="t" anchorCtr="0"/>
          <a:lstStyle>
            <a:defPPr>
              <a:defRPr lang="de-DE"/>
            </a:defPPr>
            <a:lvl1pPr>
              <a:defRPr sz="12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a:solidFill>
                  <a:schemeClr val="tx1"/>
                </a:solidFill>
                <a:latin typeface="Helvetica" panose="020B0604020202020204" pitchFamily="34" charset="0"/>
              </a:rPr>
              <a:t>© </a:t>
            </a:r>
            <a:r>
              <a:rPr lang="en-GB" sz="900" err="1">
                <a:solidFill>
                  <a:schemeClr val="tx1"/>
                </a:solidFill>
                <a:latin typeface="Helvetica" panose="020B0604020202020204" pitchFamily="34" charset="0"/>
              </a:rPr>
              <a:t>BoneOscopy</a:t>
            </a:r>
            <a:endParaRPr lang="de-CH" sz="900">
              <a:latin typeface="Helvetica" panose="020B0604020202020204" pitchFamily="34" charset="0"/>
            </a:endParaRPr>
          </a:p>
        </p:txBody>
      </p:sp>
      <p:pic>
        <p:nvPicPr>
          <p:cNvPr id="15" name="Picture 14" descr="A blue circle with red and black dots&#10;&#10;Description automatically generated">
            <a:extLst>
              <a:ext uri="{FF2B5EF4-FFF2-40B4-BE49-F238E27FC236}">
                <a16:creationId xmlns:a16="http://schemas.microsoft.com/office/drawing/2014/main" id="{6ABAC9E8-2864-6DA7-89AA-A44E5CAE49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76385" y="1205114"/>
            <a:ext cx="2934212" cy="655883"/>
          </a:xfrm>
          <a:prstGeom prst="rect">
            <a:avLst/>
          </a:prstGeom>
        </p:spPr>
      </p:pic>
    </p:spTree>
    <p:extLst>
      <p:ext uri="{BB962C8B-B14F-4D97-AF65-F5344CB8AC3E}">
        <p14:creationId xmlns:p14="http://schemas.microsoft.com/office/powerpoint/2010/main" val="166949667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BE96-C92A-C9AB-1C37-48A1FA4A27E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1515687-E796-4109-7C23-721BF3D8512E}"/>
              </a:ext>
            </a:extLst>
          </p:cNvPr>
          <p:cNvSpPr>
            <a:spLocks noGrp="1"/>
          </p:cNvSpPr>
          <p:nvPr>
            <p:ph type="sldNum" sz="quarter" idx="10"/>
          </p:nvPr>
        </p:nvSpPr>
        <p:spPr/>
        <p:txBody>
          <a:bodyPr/>
          <a:lstStyle/>
          <a:p>
            <a:fld id="{A6172443-4029-49B4-B5D4-FB7A366EC288}" type="slidenum">
              <a:rPr lang="de-CH" smtClean="0"/>
              <a:t>‹#›</a:t>
            </a:fld>
            <a:endParaRPr lang="de-CH"/>
          </a:p>
        </p:txBody>
      </p:sp>
    </p:spTree>
    <p:extLst>
      <p:ext uri="{BB962C8B-B14F-4D97-AF65-F5344CB8AC3E}">
        <p14:creationId xmlns:p14="http://schemas.microsoft.com/office/powerpoint/2010/main" val="2520637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A1FF-1616-F49E-887E-DCECF43BF30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DC8891-868F-936E-A5B2-92082B368A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C3556D8-B7AD-7E3A-EA58-18347343E1F5}"/>
              </a:ext>
            </a:extLst>
          </p:cNvPr>
          <p:cNvSpPr>
            <a:spLocks noGrp="1"/>
          </p:cNvSpPr>
          <p:nvPr>
            <p:ph type="dt" sz="half" idx="10"/>
          </p:nvPr>
        </p:nvSpPr>
        <p:spPr/>
        <p:txBody>
          <a:bodyPr/>
          <a:lstStyle/>
          <a:p>
            <a:fld id="{CC2696B2-038F-4D51-BDE5-700B16DB4B93}" type="datetimeFigureOut">
              <a:rPr lang="en-US" smtClean="0"/>
              <a:t>4/27/2026</a:t>
            </a:fld>
            <a:endParaRPr lang="en-US"/>
          </a:p>
        </p:txBody>
      </p:sp>
      <p:sp>
        <p:nvSpPr>
          <p:cNvPr id="5" name="Footer Placeholder 4">
            <a:extLst>
              <a:ext uri="{FF2B5EF4-FFF2-40B4-BE49-F238E27FC236}">
                <a16:creationId xmlns:a16="http://schemas.microsoft.com/office/drawing/2014/main" id="{A5804908-9111-5C8F-41C7-A6A33B83B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0B474-A7FE-A9F8-4032-C38AE5EB6375}"/>
              </a:ext>
            </a:extLst>
          </p:cNvPr>
          <p:cNvSpPr>
            <a:spLocks noGrp="1"/>
          </p:cNvSpPr>
          <p:nvPr>
            <p:ph type="sldNum" sz="quarter" idx="12"/>
          </p:nvPr>
        </p:nvSpPr>
        <p:spPr/>
        <p:txBody>
          <a:bodyPr/>
          <a:lstStyle/>
          <a:p>
            <a:fld id="{C26B0365-DA8D-418D-B176-BDEEA93E0944}" type="slidenum">
              <a:rPr lang="en-US" smtClean="0"/>
              <a:t>‹#›</a:t>
            </a:fld>
            <a:endParaRPr lang="en-US"/>
          </a:p>
        </p:txBody>
      </p:sp>
    </p:spTree>
    <p:extLst>
      <p:ext uri="{BB962C8B-B14F-4D97-AF65-F5344CB8AC3E}">
        <p14:creationId xmlns:p14="http://schemas.microsoft.com/office/powerpoint/2010/main" val="1706387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4E97-EE71-819C-FAC9-153C72C4A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F83F1-7D09-6535-6CA4-9E49033E42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AAAD8-9072-8524-EF18-9A999F7AF2F2}"/>
              </a:ext>
            </a:extLst>
          </p:cNvPr>
          <p:cNvSpPr>
            <a:spLocks noGrp="1"/>
          </p:cNvSpPr>
          <p:nvPr>
            <p:ph type="dt" sz="half" idx="10"/>
          </p:nvPr>
        </p:nvSpPr>
        <p:spPr/>
        <p:txBody>
          <a:bodyPr/>
          <a:lstStyle/>
          <a:p>
            <a:fld id="{48A87A34-81AB-432B-8DAE-1953F412C126}" type="datetimeFigureOut">
              <a:rPr lang="en-US" smtClean="0"/>
              <a:pPr/>
              <a:t>4/27/2026</a:t>
            </a:fld>
            <a:endParaRPr lang="en-US" dirty="0"/>
          </a:p>
        </p:txBody>
      </p:sp>
      <p:sp>
        <p:nvSpPr>
          <p:cNvPr id="5" name="Footer Placeholder 4">
            <a:extLst>
              <a:ext uri="{FF2B5EF4-FFF2-40B4-BE49-F238E27FC236}">
                <a16:creationId xmlns:a16="http://schemas.microsoft.com/office/drawing/2014/main" id="{DA6CDC80-F2DA-48A0-F9F9-DD9868E36B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73A707-F601-0735-BB66-2234B0B9AFB5}"/>
              </a:ext>
            </a:extLst>
          </p:cNvPr>
          <p:cNvSpPr>
            <a:spLocks noGrp="1"/>
          </p:cNvSpPr>
          <p:nvPr>
            <p:ph type="sldNum" sz="quarter" idx="12"/>
          </p:nvPr>
        </p:nvSpPr>
        <p:spPr/>
        <p:txBody>
          <a:bodyPr/>
          <a:lstStyle/>
          <a:p>
            <a:fld id="{A6172443-4029-49B4-B5D4-FB7A366EC288}" type="slidenum">
              <a:rPr lang="de-CH" smtClean="0"/>
              <a:t>‹#›</a:t>
            </a:fld>
            <a:endParaRPr lang="de-CH"/>
          </a:p>
        </p:txBody>
      </p:sp>
    </p:spTree>
    <p:extLst>
      <p:ext uri="{BB962C8B-B14F-4D97-AF65-F5344CB8AC3E}">
        <p14:creationId xmlns:p14="http://schemas.microsoft.com/office/powerpoint/2010/main" val="4147572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748E-9A37-5B1F-41D6-294C8035721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DAB5DD2-ECFD-EAE7-D83E-E1FB8616EA0B}"/>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7BD1B-6F60-7783-2E4B-A90BC5F03217}"/>
              </a:ext>
            </a:extLst>
          </p:cNvPr>
          <p:cNvSpPr>
            <a:spLocks noGrp="1"/>
          </p:cNvSpPr>
          <p:nvPr>
            <p:ph type="dt" sz="half" idx="10"/>
          </p:nvPr>
        </p:nvSpPr>
        <p:spPr/>
        <p:txBody>
          <a:bodyPr/>
          <a:lstStyle/>
          <a:p>
            <a:fld id="{CC2696B2-038F-4D51-BDE5-700B16DB4B93}" type="datetimeFigureOut">
              <a:rPr lang="en-US" smtClean="0"/>
              <a:t>4/27/2026</a:t>
            </a:fld>
            <a:endParaRPr lang="en-US"/>
          </a:p>
        </p:txBody>
      </p:sp>
      <p:sp>
        <p:nvSpPr>
          <p:cNvPr id="5" name="Footer Placeholder 4">
            <a:extLst>
              <a:ext uri="{FF2B5EF4-FFF2-40B4-BE49-F238E27FC236}">
                <a16:creationId xmlns:a16="http://schemas.microsoft.com/office/drawing/2014/main" id="{0AB24C6B-306D-6AD5-7CA6-95A961139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D0D5-A689-ECBF-C992-A96D1209E16F}"/>
              </a:ext>
            </a:extLst>
          </p:cNvPr>
          <p:cNvSpPr>
            <a:spLocks noGrp="1"/>
          </p:cNvSpPr>
          <p:nvPr>
            <p:ph type="sldNum" sz="quarter" idx="12"/>
          </p:nvPr>
        </p:nvSpPr>
        <p:spPr/>
        <p:txBody>
          <a:bodyPr/>
          <a:lstStyle/>
          <a:p>
            <a:fld id="{C26B0365-DA8D-418D-B176-BDEEA93E0944}" type="slidenum">
              <a:rPr lang="en-US" smtClean="0"/>
              <a:t>‹#›</a:t>
            </a:fld>
            <a:endParaRPr lang="en-US"/>
          </a:p>
        </p:txBody>
      </p:sp>
    </p:spTree>
    <p:extLst>
      <p:ext uri="{BB962C8B-B14F-4D97-AF65-F5344CB8AC3E}">
        <p14:creationId xmlns:p14="http://schemas.microsoft.com/office/powerpoint/2010/main" val="3232420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E976-2EBD-EF57-7668-C6623E438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B4DAD0-BA4C-4312-327A-385327886AE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5022-8F17-BB15-0F02-27FFAE4D58C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E1457-9D25-4822-777E-F45C4FF70F5D}"/>
              </a:ext>
            </a:extLst>
          </p:cNvPr>
          <p:cNvSpPr>
            <a:spLocks noGrp="1"/>
          </p:cNvSpPr>
          <p:nvPr>
            <p:ph type="dt" sz="half" idx="10"/>
          </p:nvPr>
        </p:nvSpPr>
        <p:spPr/>
        <p:txBody>
          <a:bodyPr/>
          <a:lstStyle/>
          <a:p>
            <a:fld id="{48A87A34-81AB-432B-8DAE-1953F412C126}" type="datetimeFigureOut">
              <a:rPr lang="en-US" smtClean="0"/>
              <a:pPr/>
              <a:t>4/27/2026</a:t>
            </a:fld>
            <a:endParaRPr lang="en-US" dirty="0"/>
          </a:p>
        </p:txBody>
      </p:sp>
      <p:sp>
        <p:nvSpPr>
          <p:cNvPr id="6" name="Footer Placeholder 5">
            <a:extLst>
              <a:ext uri="{FF2B5EF4-FFF2-40B4-BE49-F238E27FC236}">
                <a16:creationId xmlns:a16="http://schemas.microsoft.com/office/drawing/2014/main" id="{656A9210-0300-4DAC-6424-A7E95D5760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694344-3F81-13CF-08AC-8B0FE611FB07}"/>
              </a:ext>
            </a:extLst>
          </p:cNvPr>
          <p:cNvSpPr>
            <a:spLocks noGrp="1"/>
          </p:cNvSpPr>
          <p:nvPr>
            <p:ph type="sldNum" sz="quarter" idx="12"/>
          </p:nvPr>
        </p:nvSpPr>
        <p:spPr/>
        <p:txBody>
          <a:bodyPr/>
          <a:lstStyle/>
          <a:p>
            <a:fld id="{A6172443-4029-49B4-B5D4-FB7A366EC288}" type="slidenum">
              <a:rPr lang="de-CH" smtClean="0"/>
              <a:t>‹#›</a:t>
            </a:fld>
            <a:endParaRPr lang="de-CH"/>
          </a:p>
        </p:txBody>
      </p:sp>
    </p:spTree>
    <p:extLst>
      <p:ext uri="{BB962C8B-B14F-4D97-AF65-F5344CB8AC3E}">
        <p14:creationId xmlns:p14="http://schemas.microsoft.com/office/powerpoint/2010/main" val="1125225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482EA-3E26-E864-AD87-8CC37EDC1B1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8B9083-482A-8B9F-722D-09DAF64FB8D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47145E-3440-EC64-11D1-70288DFCB1A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A23948-A95B-8E7E-4802-BA40127024A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EC8A4F-EDD2-2418-7358-35C3A3F1B15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E4C1E4-B123-3C42-DFF3-2465B430D96F}"/>
              </a:ext>
            </a:extLst>
          </p:cNvPr>
          <p:cNvSpPr>
            <a:spLocks noGrp="1"/>
          </p:cNvSpPr>
          <p:nvPr>
            <p:ph type="dt" sz="half" idx="10"/>
          </p:nvPr>
        </p:nvSpPr>
        <p:spPr/>
        <p:txBody>
          <a:bodyPr/>
          <a:lstStyle/>
          <a:p>
            <a:fld id="{48A87A34-81AB-432B-8DAE-1953F412C126}" type="datetimeFigureOut">
              <a:rPr lang="en-US" smtClean="0"/>
              <a:pPr/>
              <a:t>4/27/2026</a:t>
            </a:fld>
            <a:endParaRPr lang="en-US" dirty="0"/>
          </a:p>
        </p:txBody>
      </p:sp>
      <p:sp>
        <p:nvSpPr>
          <p:cNvPr id="8" name="Footer Placeholder 7">
            <a:extLst>
              <a:ext uri="{FF2B5EF4-FFF2-40B4-BE49-F238E27FC236}">
                <a16:creationId xmlns:a16="http://schemas.microsoft.com/office/drawing/2014/main" id="{64A5B2D4-5282-1344-3A7F-D80FFC9D29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21A633F-9E84-B3C0-8434-6D94366599CD}"/>
              </a:ext>
            </a:extLst>
          </p:cNvPr>
          <p:cNvSpPr>
            <a:spLocks noGrp="1"/>
          </p:cNvSpPr>
          <p:nvPr>
            <p:ph type="sldNum" sz="quarter" idx="12"/>
          </p:nvPr>
        </p:nvSpPr>
        <p:spPr/>
        <p:txBody>
          <a:bodyPr/>
          <a:lstStyle/>
          <a:p>
            <a:fld id="{A6172443-4029-49B4-B5D4-FB7A366EC288}" type="slidenum">
              <a:rPr lang="de-CH" smtClean="0"/>
              <a:t>‹#›</a:t>
            </a:fld>
            <a:endParaRPr lang="de-CH"/>
          </a:p>
        </p:txBody>
      </p:sp>
    </p:spTree>
    <p:extLst>
      <p:ext uri="{BB962C8B-B14F-4D97-AF65-F5344CB8AC3E}">
        <p14:creationId xmlns:p14="http://schemas.microsoft.com/office/powerpoint/2010/main" val="3070316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109950" tIns="109950" rIns="109950" bIns="109950" anchor="t" anchorCtr="0">
            <a:norm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109950" tIns="109950" rIns="109950" bIns="109950" anchor="t" anchorCtr="0">
            <a:normAutofit/>
          </a:bodyPr>
          <a:lstStyle>
            <a:lvl1pPr marL="457200" lvl="0" indent="-336550">
              <a:spcBef>
                <a:spcPts val="0"/>
              </a:spcBef>
              <a:spcAft>
                <a:spcPts val="0"/>
              </a:spcAft>
              <a:buSzPts val="1700"/>
              <a:buChar char="●"/>
              <a:defRPr sz="17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80A7-3002-7455-FE93-27753FDFA7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5D8115-38E6-0D1F-0FDE-1B28F6888566}"/>
              </a:ext>
            </a:extLst>
          </p:cNvPr>
          <p:cNvSpPr>
            <a:spLocks noGrp="1"/>
          </p:cNvSpPr>
          <p:nvPr>
            <p:ph type="dt" sz="half" idx="10"/>
          </p:nvPr>
        </p:nvSpPr>
        <p:spPr/>
        <p:txBody>
          <a:bodyPr/>
          <a:lstStyle/>
          <a:p>
            <a:fld id="{CC2696B2-038F-4D51-BDE5-700B16DB4B93}" type="datetimeFigureOut">
              <a:rPr lang="en-US" smtClean="0"/>
              <a:t>4/27/2026</a:t>
            </a:fld>
            <a:endParaRPr lang="en-US"/>
          </a:p>
        </p:txBody>
      </p:sp>
      <p:sp>
        <p:nvSpPr>
          <p:cNvPr id="4" name="Footer Placeholder 3">
            <a:extLst>
              <a:ext uri="{FF2B5EF4-FFF2-40B4-BE49-F238E27FC236}">
                <a16:creationId xmlns:a16="http://schemas.microsoft.com/office/drawing/2014/main" id="{156216D9-CAA4-FBF3-13DB-95C4B8CB05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94DD7C-9A97-2DD6-2557-3F8E36A67F35}"/>
              </a:ext>
            </a:extLst>
          </p:cNvPr>
          <p:cNvSpPr>
            <a:spLocks noGrp="1"/>
          </p:cNvSpPr>
          <p:nvPr>
            <p:ph type="sldNum" sz="quarter" idx="12"/>
          </p:nvPr>
        </p:nvSpPr>
        <p:spPr/>
        <p:txBody>
          <a:bodyPr/>
          <a:lstStyle/>
          <a:p>
            <a:fld id="{C26B0365-DA8D-418D-B176-BDEEA93E0944}" type="slidenum">
              <a:rPr lang="en-US" smtClean="0"/>
              <a:t>‹#›</a:t>
            </a:fld>
            <a:endParaRPr lang="en-US"/>
          </a:p>
        </p:txBody>
      </p:sp>
    </p:spTree>
    <p:extLst>
      <p:ext uri="{BB962C8B-B14F-4D97-AF65-F5344CB8AC3E}">
        <p14:creationId xmlns:p14="http://schemas.microsoft.com/office/powerpoint/2010/main" val="196198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906E2-8F6F-2CA8-FAA8-8FE44B306310}"/>
              </a:ext>
            </a:extLst>
          </p:cNvPr>
          <p:cNvSpPr>
            <a:spLocks noGrp="1"/>
          </p:cNvSpPr>
          <p:nvPr>
            <p:ph type="dt" sz="half" idx="10"/>
          </p:nvPr>
        </p:nvSpPr>
        <p:spPr/>
        <p:txBody>
          <a:bodyPr/>
          <a:lstStyle/>
          <a:p>
            <a:fld id="{CC2696B2-038F-4D51-BDE5-700B16DB4B93}" type="datetimeFigureOut">
              <a:rPr lang="en-US" smtClean="0"/>
              <a:t>4/27/2026</a:t>
            </a:fld>
            <a:endParaRPr lang="en-US"/>
          </a:p>
        </p:txBody>
      </p:sp>
      <p:sp>
        <p:nvSpPr>
          <p:cNvPr id="3" name="Footer Placeholder 2">
            <a:extLst>
              <a:ext uri="{FF2B5EF4-FFF2-40B4-BE49-F238E27FC236}">
                <a16:creationId xmlns:a16="http://schemas.microsoft.com/office/drawing/2014/main" id="{24E94A69-418A-EFBA-2BA7-B7ACB4CF7E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08486-6C90-277C-A1DC-8C72A234EED8}"/>
              </a:ext>
            </a:extLst>
          </p:cNvPr>
          <p:cNvSpPr>
            <a:spLocks noGrp="1"/>
          </p:cNvSpPr>
          <p:nvPr>
            <p:ph type="sldNum" sz="quarter" idx="12"/>
          </p:nvPr>
        </p:nvSpPr>
        <p:spPr/>
        <p:txBody>
          <a:bodyPr/>
          <a:lstStyle/>
          <a:p>
            <a:fld id="{C26B0365-DA8D-418D-B176-BDEEA93E0944}" type="slidenum">
              <a:rPr lang="en-US" smtClean="0"/>
              <a:t>‹#›</a:t>
            </a:fld>
            <a:endParaRPr lang="en-US"/>
          </a:p>
        </p:txBody>
      </p:sp>
    </p:spTree>
    <p:extLst>
      <p:ext uri="{BB962C8B-B14F-4D97-AF65-F5344CB8AC3E}">
        <p14:creationId xmlns:p14="http://schemas.microsoft.com/office/powerpoint/2010/main" val="3488849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1A8A-CFA0-C23B-FE23-DB4BDD4BC13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BABA486-813D-38FA-754D-DE99827B67A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A53090-F628-84C1-A83A-27029608B5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7BC622B-2E71-A393-9031-6D6FC5361B63}"/>
              </a:ext>
            </a:extLst>
          </p:cNvPr>
          <p:cNvSpPr>
            <a:spLocks noGrp="1"/>
          </p:cNvSpPr>
          <p:nvPr>
            <p:ph type="dt" sz="half" idx="10"/>
          </p:nvPr>
        </p:nvSpPr>
        <p:spPr/>
        <p:txBody>
          <a:bodyPr/>
          <a:lstStyle/>
          <a:p>
            <a:fld id="{48A87A34-81AB-432B-8DAE-1953F412C126}" type="datetimeFigureOut">
              <a:rPr lang="en-US" smtClean="0"/>
              <a:pPr/>
              <a:t>4/27/2026</a:t>
            </a:fld>
            <a:endParaRPr lang="en-US" dirty="0"/>
          </a:p>
        </p:txBody>
      </p:sp>
      <p:sp>
        <p:nvSpPr>
          <p:cNvPr id="6" name="Footer Placeholder 5">
            <a:extLst>
              <a:ext uri="{FF2B5EF4-FFF2-40B4-BE49-F238E27FC236}">
                <a16:creationId xmlns:a16="http://schemas.microsoft.com/office/drawing/2014/main" id="{10C24A83-46EF-8BD3-39F4-FC53C01FF5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3AD1D5-4F32-74C7-46D5-CA8D143019B3}"/>
              </a:ext>
            </a:extLst>
          </p:cNvPr>
          <p:cNvSpPr>
            <a:spLocks noGrp="1"/>
          </p:cNvSpPr>
          <p:nvPr>
            <p:ph type="sldNum" sz="quarter" idx="12"/>
          </p:nvPr>
        </p:nvSpPr>
        <p:spPr/>
        <p:txBody>
          <a:bodyPr/>
          <a:lstStyle/>
          <a:p>
            <a:fld id="{A6172443-4029-49B4-B5D4-FB7A366EC288}" type="slidenum">
              <a:rPr lang="de-CH" smtClean="0"/>
              <a:t>‹#›</a:t>
            </a:fld>
            <a:endParaRPr lang="de-CH"/>
          </a:p>
        </p:txBody>
      </p:sp>
    </p:spTree>
    <p:extLst>
      <p:ext uri="{BB962C8B-B14F-4D97-AF65-F5344CB8AC3E}">
        <p14:creationId xmlns:p14="http://schemas.microsoft.com/office/powerpoint/2010/main" val="2508371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956A-6083-FC47-73A5-D45DB58FC6D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02B8944-FC69-C9AE-B547-74D7E424CD5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BA6A6FF-8D01-FA63-A953-5FE5772729E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8B762BA-3E28-EC7D-0FB9-2AD58BC6AB02}"/>
              </a:ext>
            </a:extLst>
          </p:cNvPr>
          <p:cNvSpPr>
            <a:spLocks noGrp="1"/>
          </p:cNvSpPr>
          <p:nvPr>
            <p:ph type="dt" sz="half" idx="10"/>
          </p:nvPr>
        </p:nvSpPr>
        <p:spPr/>
        <p:txBody>
          <a:bodyPr/>
          <a:lstStyle/>
          <a:p>
            <a:fld id="{CC2696B2-038F-4D51-BDE5-700B16DB4B93}" type="datetimeFigureOut">
              <a:rPr lang="en-US" smtClean="0"/>
              <a:t>4/27/2026</a:t>
            </a:fld>
            <a:endParaRPr lang="en-US"/>
          </a:p>
        </p:txBody>
      </p:sp>
      <p:sp>
        <p:nvSpPr>
          <p:cNvPr id="6" name="Footer Placeholder 5">
            <a:extLst>
              <a:ext uri="{FF2B5EF4-FFF2-40B4-BE49-F238E27FC236}">
                <a16:creationId xmlns:a16="http://schemas.microsoft.com/office/drawing/2014/main" id="{5506115E-E876-316B-AFB1-D4ADEDC3B2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BF8BE3-F701-BAF8-BC25-36132DA229D8}"/>
              </a:ext>
            </a:extLst>
          </p:cNvPr>
          <p:cNvSpPr>
            <a:spLocks noGrp="1"/>
          </p:cNvSpPr>
          <p:nvPr>
            <p:ph type="sldNum" sz="quarter" idx="12"/>
          </p:nvPr>
        </p:nvSpPr>
        <p:spPr/>
        <p:txBody>
          <a:bodyPr/>
          <a:lstStyle/>
          <a:p>
            <a:fld id="{C26B0365-DA8D-418D-B176-BDEEA93E0944}" type="slidenum">
              <a:rPr lang="en-US" smtClean="0"/>
              <a:t>‹#›</a:t>
            </a:fld>
            <a:endParaRPr lang="en-US"/>
          </a:p>
        </p:txBody>
      </p:sp>
    </p:spTree>
    <p:extLst>
      <p:ext uri="{BB962C8B-B14F-4D97-AF65-F5344CB8AC3E}">
        <p14:creationId xmlns:p14="http://schemas.microsoft.com/office/powerpoint/2010/main" val="934555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EA87-732F-244D-1061-2B969A919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C049B-ADC8-1C6A-89B1-B56C0E5B2C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AA257-974F-9A4B-CFC5-0D3F40C037B9}"/>
              </a:ext>
            </a:extLst>
          </p:cNvPr>
          <p:cNvSpPr>
            <a:spLocks noGrp="1"/>
          </p:cNvSpPr>
          <p:nvPr>
            <p:ph type="dt" sz="half" idx="10"/>
          </p:nvPr>
        </p:nvSpPr>
        <p:spPr/>
        <p:txBody>
          <a:bodyPr/>
          <a:lstStyle/>
          <a:p>
            <a:fld id="{48A87A34-81AB-432B-8DAE-1953F412C126}" type="datetimeFigureOut">
              <a:rPr lang="en-US" smtClean="0"/>
              <a:pPr/>
              <a:t>4/27/2026</a:t>
            </a:fld>
            <a:endParaRPr lang="en-US" dirty="0"/>
          </a:p>
        </p:txBody>
      </p:sp>
      <p:sp>
        <p:nvSpPr>
          <p:cNvPr id="5" name="Footer Placeholder 4">
            <a:extLst>
              <a:ext uri="{FF2B5EF4-FFF2-40B4-BE49-F238E27FC236}">
                <a16:creationId xmlns:a16="http://schemas.microsoft.com/office/drawing/2014/main" id="{7144908F-0E77-4C02-2C71-7246FC4242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BA3D47-9D32-E086-0F17-BC898944E4CD}"/>
              </a:ext>
            </a:extLst>
          </p:cNvPr>
          <p:cNvSpPr>
            <a:spLocks noGrp="1"/>
          </p:cNvSpPr>
          <p:nvPr>
            <p:ph type="sldNum" sz="quarter" idx="12"/>
          </p:nvPr>
        </p:nvSpPr>
        <p:spPr/>
        <p:txBody>
          <a:bodyPr/>
          <a:lstStyle/>
          <a:p>
            <a:fld id="{A6172443-4029-49B4-B5D4-FB7A366EC288}" type="slidenum">
              <a:rPr lang="de-CH" smtClean="0"/>
              <a:t>‹#›</a:t>
            </a:fld>
            <a:endParaRPr lang="de-CH"/>
          </a:p>
        </p:txBody>
      </p:sp>
    </p:spTree>
    <p:extLst>
      <p:ext uri="{BB962C8B-B14F-4D97-AF65-F5344CB8AC3E}">
        <p14:creationId xmlns:p14="http://schemas.microsoft.com/office/powerpoint/2010/main" val="2471469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B0A47D-63C2-6E5E-7AC1-57BFF3D617E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BB6430-C402-213A-5429-0EC22BCB1EE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3A50F-75E3-E01E-992B-3EF8D10ACCA8}"/>
              </a:ext>
            </a:extLst>
          </p:cNvPr>
          <p:cNvSpPr>
            <a:spLocks noGrp="1"/>
          </p:cNvSpPr>
          <p:nvPr>
            <p:ph type="dt" sz="half" idx="10"/>
          </p:nvPr>
        </p:nvSpPr>
        <p:spPr/>
        <p:txBody>
          <a:bodyPr/>
          <a:lstStyle/>
          <a:p>
            <a:fld id="{48A87A34-81AB-432B-8DAE-1953F412C126}" type="datetimeFigureOut">
              <a:rPr lang="en-US" smtClean="0"/>
              <a:pPr/>
              <a:t>4/27/2026</a:t>
            </a:fld>
            <a:endParaRPr lang="en-US" dirty="0"/>
          </a:p>
        </p:txBody>
      </p:sp>
      <p:sp>
        <p:nvSpPr>
          <p:cNvPr id="5" name="Footer Placeholder 4">
            <a:extLst>
              <a:ext uri="{FF2B5EF4-FFF2-40B4-BE49-F238E27FC236}">
                <a16:creationId xmlns:a16="http://schemas.microsoft.com/office/drawing/2014/main" id="{5466E86E-0F13-50B1-B137-F19D002518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EC203A-6658-E4CB-D64F-BCC6D924715D}"/>
              </a:ext>
            </a:extLst>
          </p:cNvPr>
          <p:cNvSpPr>
            <a:spLocks noGrp="1"/>
          </p:cNvSpPr>
          <p:nvPr>
            <p:ph type="sldNum" sz="quarter" idx="12"/>
          </p:nvPr>
        </p:nvSpPr>
        <p:spPr/>
        <p:txBody>
          <a:bodyPr/>
          <a:lstStyle/>
          <a:p>
            <a:fld id="{A6172443-4029-49B4-B5D4-FB7A366EC288}" type="slidenum">
              <a:rPr lang="de-CH" smtClean="0"/>
              <a:t>‹#›</a:t>
            </a:fld>
            <a:endParaRPr lang="de-CH"/>
          </a:p>
        </p:txBody>
      </p:sp>
    </p:spTree>
    <p:extLst>
      <p:ext uri="{BB962C8B-B14F-4D97-AF65-F5344CB8AC3E}">
        <p14:creationId xmlns:p14="http://schemas.microsoft.com/office/powerpoint/2010/main" val="1160386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660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5727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318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78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109950" tIns="109950" rIns="109950" bIns="109950" anchor="t" anchorCtr="0">
            <a:norm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109950" tIns="109950" rIns="109950" bIns="109950" anchor="t" anchorCtr="0">
            <a:normAutofit/>
          </a:bodyPr>
          <a:lstStyle>
            <a:lvl1pPr marL="457200" lvl="0" indent="-336550">
              <a:spcBef>
                <a:spcPts val="0"/>
              </a:spcBef>
              <a:spcAft>
                <a:spcPts val="0"/>
              </a:spcAft>
              <a:buSzPts val="1700"/>
              <a:buChar char="●"/>
              <a:defRPr sz="17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109950" tIns="109950" rIns="109950" bIns="109950" anchor="t" anchorCtr="0">
            <a:normAutofit/>
          </a:bodyPr>
          <a:lstStyle>
            <a:lvl1pPr marL="457200" lvl="0" indent="-336550">
              <a:spcBef>
                <a:spcPts val="0"/>
              </a:spcBef>
              <a:spcAft>
                <a:spcPts val="0"/>
              </a:spcAft>
              <a:buSzPts val="1700"/>
              <a:buChar char="●"/>
              <a:defRPr sz="17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0352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017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285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907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70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165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24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109950" tIns="109950" rIns="109950" bIns="109950" anchor="t" anchorCtr="0">
            <a:norm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8" y="555597"/>
            <a:ext cx="3732900" cy="755700"/>
          </a:xfrm>
          <a:prstGeom prst="rect">
            <a:avLst/>
          </a:prstGeom>
        </p:spPr>
        <p:txBody>
          <a:bodyPr spcFirstLastPara="1" wrap="square" lIns="109950" tIns="109950" rIns="109950" bIns="109950" anchor="b" anchorCtr="0">
            <a:normAutofit/>
          </a:bodyPr>
          <a:lstStyle>
            <a:lvl1pPr lvl="0">
              <a:spcBef>
                <a:spcPts val="0"/>
              </a:spcBef>
              <a:spcAft>
                <a:spcPts val="0"/>
              </a:spcAft>
              <a:buSzPts val="2900"/>
              <a:buNone/>
              <a:defRPr sz="2900"/>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a:endParaRPr/>
          </a:p>
        </p:txBody>
      </p:sp>
      <p:sp>
        <p:nvSpPr>
          <p:cNvPr id="30" name="Google Shape;30;p7"/>
          <p:cNvSpPr txBox="1">
            <a:spLocks noGrp="1"/>
          </p:cNvSpPr>
          <p:nvPr>
            <p:ph type="body" idx="1"/>
          </p:nvPr>
        </p:nvSpPr>
        <p:spPr>
          <a:xfrm>
            <a:off x="311708" y="1389604"/>
            <a:ext cx="3960900" cy="3179400"/>
          </a:xfrm>
          <a:prstGeom prst="rect">
            <a:avLst/>
          </a:prstGeom>
        </p:spPr>
        <p:txBody>
          <a:bodyPr spcFirstLastPara="1" wrap="square" lIns="109950" tIns="109950" rIns="109950" bIns="109950" anchor="t" anchorCtr="0">
            <a:norm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109950" tIns="109950" rIns="109950" bIns="109950" anchor="ctr" anchorCtr="0">
            <a:normAutofit/>
          </a:bodyPr>
          <a:lstStyle>
            <a:lvl1pPr lvl="0">
              <a:spcBef>
                <a:spcPts val="0"/>
              </a:spcBef>
              <a:spcAft>
                <a:spcPts val="0"/>
              </a:spcAft>
              <a:buSzPts val="5700"/>
              <a:buFont typeface="Be Vietnam Pro"/>
              <a:buNone/>
              <a:defRPr sz="5700" b="1">
                <a:latin typeface="Be Vietnam Pro"/>
                <a:ea typeface="Be Vietnam Pro"/>
                <a:cs typeface="Be Vietnam Pro"/>
                <a:sym typeface="Be Vietnam Pro"/>
              </a:defRPr>
            </a:lvl1pPr>
            <a:lvl2pPr lvl="1">
              <a:spcBef>
                <a:spcPts val="0"/>
              </a:spcBef>
              <a:spcAft>
                <a:spcPts val="0"/>
              </a:spcAft>
              <a:buSzPts val="5700"/>
              <a:buNone/>
              <a:defRPr sz="5700"/>
            </a:lvl2pPr>
            <a:lvl3pPr lvl="2">
              <a:spcBef>
                <a:spcPts val="0"/>
              </a:spcBef>
              <a:spcAft>
                <a:spcPts val="0"/>
              </a:spcAft>
              <a:buSzPts val="5700"/>
              <a:buNone/>
              <a:defRPr sz="5700"/>
            </a:lvl3pPr>
            <a:lvl4pPr lvl="3">
              <a:spcBef>
                <a:spcPts val="0"/>
              </a:spcBef>
              <a:spcAft>
                <a:spcPts val="0"/>
              </a:spcAft>
              <a:buSzPts val="5700"/>
              <a:buNone/>
              <a:defRPr sz="5700"/>
            </a:lvl4pPr>
            <a:lvl5pPr lvl="4">
              <a:spcBef>
                <a:spcPts val="0"/>
              </a:spcBef>
              <a:spcAft>
                <a:spcPts val="0"/>
              </a:spcAft>
              <a:buSzPts val="5700"/>
              <a:buNone/>
              <a:defRPr sz="5700"/>
            </a:lvl5pPr>
            <a:lvl6pPr lvl="5">
              <a:spcBef>
                <a:spcPts val="0"/>
              </a:spcBef>
              <a:spcAft>
                <a:spcPts val="0"/>
              </a:spcAft>
              <a:buSzPts val="5700"/>
              <a:buNone/>
              <a:defRPr sz="5700"/>
            </a:lvl6pPr>
            <a:lvl7pPr lvl="6">
              <a:spcBef>
                <a:spcPts val="0"/>
              </a:spcBef>
              <a:spcAft>
                <a:spcPts val="0"/>
              </a:spcAft>
              <a:buSzPts val="5700"/>
              <a:buNone/>
              <a:defRPr sz="5700"/>
            </a:lvl7pPr>
            <a:lvl8pPr lvl="7">
              <a:spcBef>
                <a:spcPts val="0"/>
              </a:spcBef>
              <a:spcAft>
                <a:spcPts val="0"/>
              </a:spcAft>
              <a:buSzPts val="5700"/>
              <a:buNone/>
              <a:defRPr sz="5700"/>
            </a:lvl8pPr>
            <a:lvl9pPr lvl="8">
              <a:spcBef>
                <a:spcPts val="0"/>
              </a:spcBef>
              <a:spcAft>
                <a:spcPts val="0"/>
              </a:spcAft>
              <a:buSzPts val="5700"/>
              <a:buNone/>
              <a:defRPr sz="57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gradFill>
            <a:gsLst>
              <a:gs pos="0">
                <a:schemeClr val="accent1"/>
              </a:gs>
              <a:gs pos="100000">
                <a:schemeClr val="accent6"/>
              </a:gs>
            </a:gsLst>
            <a:lin ang="2700006" scaled="0"/>
          </a:gradFill>
          <a:ln>
            <a:noFill/>
          </a:ln>
          <a:effectLst>
            <a:outerShdw blurRad="85725" dist="38100" dir="9360000" algn="bl" rotWithShape="0">
              <a:srgbClr val="000000">
                <a:alpha val="18000"/>
              </a:srgbClr>
            </a:outerShdw>
          </a:effectLst>
        </p:spPr>
        <p:txBody>
          <a:bodyPr spcFirstLastPara="1" wrap="square" lIns="109950" tIns="109950" rIns="109950" bIns="109950" anchor="ctr" anchorCtr="0">
            <a:noAutofit/>
          </a:bodyPr>
          <a:lstStyle/>
          <a:p>
            <a:pPr marL="0" lvl="0" indent="0" algn="l" rtl="0">
              <a:spcBef>
                <a:spcPts val="0"/>
              </a:spcBef>
              <a:spcAft>
                <a:spcPts val="0"/>
              </a:spcAft>
              <a:buNone/>
            </a:pPr>
            <a:endParaRPr>
              <a:solidFill>
                <a:schemeClr val="dk2"/>
              </a:solidFill>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109950" tIns="109950" rIns="109950" bIns="109950" anchor="b" anchorCtr="0">
            <a:norm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109950" tIns="109950" rIns="109950" bIns="109950" anchor="t" anchorCtr="0">
            <a:norm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109950" tIns="109950" rIns="109950" bIns="109950" anchor="ctr" anchorCtr="0">
            <a:normAutofit/>
          </a:bodyPr>
          <a:lstStyle>
            <a:lvl1pPr marL="457200" lvl="0" indent="-336550">
              <a:spcBef>
                <a:spcPts val="0"/>
              </a:spcBef>
              <a:spcAft>
                <a:spcPts val="0"/>
              </a:spcAft>
              <a:buSzPts val="17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109950" tIns="109950" rIns="109950" bIns="109950" anchor="ctr" anchorCtr="0">
            <a:normAutofit/>
          </a:bodyPr>
          <a:lstStyle>
            <a:lvl1pPr marL="457200" lvl="0" indent="-228600">
              <a:lnSpc>
                <a:spcPct val="100000"/>
              </a:lnSpc>
              <a:spcBef>
                <a:spcPts val="0"/>
              </a:spcBef>
              <a:spcAft>
                <a:spcPts val="0"/>
              </a:spcAft>
              <a:buSzPts val="17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109950" tIns="109950" rIns="109950" bIns="109950" anchor="ctr" anchorCtr="0">
            <a:spAutoFit/>
          </a:bodyPr>
          <a:lstStyle>
            <a:lvl1pPr lvl="0" algn="ctr">
              <a:spcBef>
                <a:spcPts val="0"/>
              </a:spcBef>
              <a:spcAft>
                <a:spcPts val="0"/>
              </a:spcAft>
              <a:buSzPts val="14400"/>
              <a:buNone/>
              <a:defRPr sz="14400"/>
            </a:lvl1pPr>
            <a:lvl2pPr lvl="1" algn="ctr">
              <a:spcBef>
                <a:spcPts val="0"/>
              </a:spcBef>
              <a:spcAft>
                <a:spcPts val="0"/>
              </a:spcAft>
              <a:buSzPts val="14400"/>
              <a:buNone/>
              <a:defRPr sz="14400"/>
            </a:lvl2pPr>
            <a:lvl3pPr lvl="2" algn="ctr">
              <a:spcBef>
                <a:spcPts val="0"/>
              </a:spcBef>
              <a:spcAft>
                <a:spcPts val="0"/>
              </a:spcAft>
              <a:buSzPts val="14400"/>
              <a:buNone/>
              <a:defRPr sz="14400"/>
            </a:lvl3pPr>
            <a:lvl4pPr lvl="3" algn="ctr">
              <a:spcBef>
                <a:spcPts val="0"/>
              </a:spcBef>
              <a:spcAft>
                <a:spcPts val="0"/>
              </a:spcAft>
              <a:buSzPts val="14400"/>
              <a:buNone/>
              <a:defRPr sz="14400"/>
            </a:lvl4pPr>
            <a:lvl5pPr lvl="4" algn="ctr">
              <a:spcBef>
                <a:spcPts val="0"/>
              </a:spcBef>
              <a:spcAft>
                <a:spcPts val="0"/>
              </a:spcAft>
              <a:buSzPts val="14400"/>
              <a:buNone/>
              <a:defRPr sz="14400"/>
            </a:lvl5pPr>
            <a:lvl6pPr lvl="5" algn="ctr">
              <a:spcBef>
                <a:spcPts val="0"/>
              </a:spcBef>
              <a:spcAft>
                <a:spcPts val="0"/>
              </a:spcAft>
              <a:buSzPts val="14400"/>
              <a:buNone/>
              <a:defRPr sz="14400"/>
            </a:lvl6pPr>
            <a:lvl7pPr lvl="6" algn="ctr">
              <a:spcBef>
                <a:spcPts val="0"/>
              </a:spcBef>
              <a:spcAft>
                <a:spcPts val="0"/>
              </a:spcAft>
              <a:buSzPts val="14400"/>
              <a:buNone/>
              <a:defRPr sz="14400"/>
            </a:lvl7pPr>
            <a:lvl8pPr lvl="7" algn="ctr">
              <a:spcBef>
                <a:spcPts val="0"/>
              </a:spcBef>
              <a:spcAft>
                <a:spcPts val="0"/>
              </a:spcAft>
              <a:buSzPts val="14400"/>
              <a:buNone/>
              <a:defRPr sz="14400"/>
            </a:lvl8pPr>
            <a:lvl9pPr lvl="8" algn="ctr">
              <a:spcBef>
                <a:spcPts val="0"/>
              </a:spcBef>
              <a:spcAft>
                <a:spcPts val="0"/>
              </a:spcAft>
              <a:buSzPts val="14400"/>
              <a:buNone/>
              <a:defRPr sz="144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109950" tIns="109950" rIns="109950" bIns="109950" anchor="t" anchorCtr="0">
            <a:normAutofit/>
          </a:bodyPr>
          <a:lstStyle>
            <a:lvl1pPr marL="457200" lvl="0" indent="-336550" algn="ctr">
              <a:spcBef>
                <a:spcPts val="0"/>
              </a:spcBef>
              <a:spcAft>
                <a:spcPts val="0"/>
              </a:spcAft>
              <a:buSzPts val="17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109950" tIns="109950" rIns="109950" bIns="1099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09950" tIns="109950" rIns="109950" bIns="109950" anchor="t" anchorCtr="0">
            <a:normAutofit/>
          </a:bodyPr>
          <a:lstStyle>
            <a:lvl1pPr lvl="0">
              <a:spcBef>
                <a:spcPts val="0"/>
              </a:spcBef>
              <a:spcAft>
                <a:spcPts val="0"/>
              </a:spcAft>
              <a:buClr>
                <a:srgbClr val="1C1D20"/>
              </a:buClr>
              <a:buSzPts val="3300"/>
              <a:buFont typeface="Be Vietnam Pro SemiBold"/>
              <a:buNone/>
              <a:defRPr sz="3300">
                <a:solidFill>
                  <a:srgbClr val="1C1D20"/>
                </a:solidFill>
                <a:latin typeface="Be Vietnam Pro SemiBold"/>
                <a:ea typeface="Be Vietnam Pro SemiBold"/>
                <a:cs typeface="Be Vietnam Pro SemiBold"/>
                <a:sym typeface="Be Vietnam Pro SemiBold"/>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09950" tIns="109950" rIns="109950" bIns="109950" anchor="t" anchorCtr="0">
            <a:normAutofit/>
          </a:bodyPr>
          <a:lstStyle>
            <a:lvl1pPr marL="457200" lvl="0" indent="-336550">
              <a:lnSpc>
                <a:spcPct val="115000"/>
              </a:lnSpc>
              <a:spcBef>
                <a:spcPts val="0"/>
              </a:spcBef>
              <a:spcAft>
                <a:spcPts val="0"/>
              </a:spcAft>
              <a:buClr>
                <a:schemeClr val="lt2"/>
              </a:buClr>
              <a:buSzPts val="1700"/>
              <a:buFont typeface="Be Vietnam Pro Light"/>
              <a:buChar char="●"/>
              <a:defRPr sz="1700">
                <a:solidFill>
                  <a:schemeClr val="lt2"/>
                </a:solidFill>
                <a:latin typeface="Be Vietnam Pro Light"/>
                <a:ea typeface="Be Vietnam Pro Light"/>
                <a:cs typeface="Be Vietnam Pro Light"/>
                <a:sym typeface="Be Vietnam Pro Light"/>
              </a:defRPr>
            </a:lvl1pPr>
            <a:lvl2pPr marL="914400" lvl="1"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2pPr>
            <a:lvl3pPr marL="1371600" lvl="2"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3pPr>
            <a:lvl4pPr marL="1828800" lvl="3"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4pPr>
            <a:lvl5pPr marL="2286000" lvl="4"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5pPr>
            <a:lvl6pPr marL="2743200" lvl="5"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6pPr>
            <a:lvl7pPr marL="3200400" lvl="6"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7pPr>
            <a:lvl8pPr marL="3657600" lvl="7"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8pPr>
            <a:lvl9pPr marL="4114800" lvl="8" indent="-304800">
              <a:lnSpc>
                <a:spcPct val="115000"/>
              </a:lnSpc>
              <a:spcBef>
                <a:spcPts val="0"/>
              </a:spcBef>
              <a:spcAft>
                <a:spcPts val="0"/>
              </a:spcAft>
              <a:buClr>
                <a:schemeClr val="lt2"/>
              </a:buClr>
              <a:buSzPts val="1200"/>
              <a:buFont typeface="Be Vietnam Pro Light"/>
              <a:buChar char="■"/>
              <a:defRPr sz="1200">
                <a:solidFill>
                  <a:schemeClr val="lt2"/>
                </a:solidFill>
                <a:latin typeface="Be Vietnam Pro Light"/>
                <a:ea typeface="Be Vietnam Pro Light"/>
                <a:cs typeface="Be Vietnam Pro Light"/>
                <a:sym typeface="Be Vietnam Pr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109950" tIns="109950" rIns="109950" bIns="109950" anchor="t" anchorCtr="0">
            <a:noAutofit/>
          </a:bodyPr>
          <a:lstStyle>
            <a:lvl1pPr lvl="0" algn="r">
              <a:buNone/>
              <a:defRPr sz="1600">
                <a:solidFill>
                  <a:schemeClr val="dk2"/>
                </a:solidFill>
                <a:latin typeface="Poppins Light"/>
                <a:ea typeface="Poppins Light"/>
                <a:cs typeface="Poppins Light"/>
                <a:sym typeface="Poppins Light"/>
              </a:defRPr>
            </a:lvl1pPr>
            <a:lvl2pPr lvl="1" algn="r">
              <a:buNone/>
              <a:defRPr sz="1600">
                <a:solidFill>
                  <a:schemeClr val="dk2"/>
                </a:solidFill>
                <a:latin typeface="Poppins Light"/>
                <a:ea typeface="Poppins Light"/>
                <a:cs typeface="Poppins Light"/>
                <a:sym typeface="Poppins Light"/>
              </a:defRPr>
            </a:lvl2pPr>
            <a:lvl3pPr lvl="2" algn="r">
              <a:buNone/>
              <a:defRPr sz="1600">
                <a:solidFill>
                  <a:schemeClr val="dk2"/>
                </a:solidFill>
                <a:latin typeface="Poppins Light"/>
                <a:ea typeface="Poppins Light"/>
                <a:cs typeface="Poppins Light"/>
                <a:sym typeface="Poppins Light"/>
              </a:defRPr>
            </a:lvl3pPr>
            <a:lvl4pPr lvl="3" algn="r">
              <a:buNone/>
              <a:defRPr sz="1600">
                <a:solidFill>
                  <a:schemeClr val="dk2"/>
                </a:solidFill>
                <a:latin typeface="Poppins Light"/>
                <a:ea typeface="Poppins Light"/>
                <a:cs typeface="Poppins Light"/>
                <a:sym typeface="Poppins Light"/>
              </a:defRPr>
            </a:lvl4pPr>
            <a:lvl5pPr lvl="4" algn="r">
              <a:buNone/>
              <a:defRPr sz="1600">
                <a:solidFill>
                  <a:schemeClr val="dk2"/>
                </a:solidFill>
                <a:latin typeface="Poppins Light"/>
                <a:ea typeface="Poppins Light"/>
                <a:cs typeface="Poppins Light"/>
                <a:sym typeface="Poppins Light"/>
              </a:defRPr>
            </a:lvl5pPr>
            <a:lvl6pPr lvl="5" algn="r">
              <a:buNone/>
              <a:defRPr sz="1600">
                <a:solidFill>
                  <a:schemeClr val="dk2"/>
                </a:solidFill>
                <a:latin typeface="Poppins Light"/>
                <a:ea typeface="Poppins Light"/>
                <a:cs typeface="Poppins Light"/>
                <a:sym typeface="Poppins Light"/>
              </a:defRPr>
            </a:lvl6pPr>
            <a:lvl7pPr lvl="6" algn="r">
              <a:buNone/>
              <a:defRPr sz="1600">
                <a:solidFill>
                  <a:schemeClr val="dk2"/>
                </a:solidFill>
                <a:latin typeface="Poppins Light"/>
                <a:ea typeface="Poppins Light"/>
                <a:cs typeface="Poppins Light"/>
                <a:sym typeface="Poppins Light"/>
              </a:defRPr>
            </a:lvl7pPr>
            <a:lvl8pPr lvl="7" algn="r">
              <a:buNone/>
              <a:defRPr sz="1600">
                <a:solidFill>
                  <a:schemeClr val="dk2"/>
                </a:solidFill>
                <a:latin typeface="Poppins Light"/>
                <a:ea typeface="Poppins Light"/>
                <a:cs typeface="Poppins Light"/>
                <a:sym typeface="Poppins Light"/>
              </a:defRPr>
            </a:lvl8pPr>
            <a:lvl9pPr lvl="8" algn="r">
              <a:buNone/>
              <a:defRPr sz="1600">
                <a:solidFill>
                  <a:schemeClr val="dk2"/>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19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000" y="537518"/>
            <a:ext cx="8370000" cy="903793"/>
          </a:xfrm>
          <a:prstGeom prst="rect">
            <a:avLst/>
          </a:prstGeom>
        </p:spPr>
        <p:txBody>
          <a:bodyPr vert="horz" lIns="91440" tIns="45720" rIns="91440" bIns="45720" rtlCol="0" anchor="t" anchorCtr="0">
            <a:normAutofit/>
          </a:bodyPr>
          <a:lstStyle/>
          <a:p>
            <a:r>
              <a:rPr lang="en-US"/>
              <a:t>Click to edit Master title style</a:t>
            </a:r>
            <a:endParaRPr lang="de-CH"/>
          </a:p>
        </p:txBody>
      </p:sp>
      <p:sp>
        <p:nvSpPr>
          <p:cNvPr id="3" name="Text Placeholder 2"/>
          <p:cNvSpPr>
            <a:spLocks noGrp="1"/>
          </p:cNvSpPr>
          <p:nvPr>
            <p:ph type="body" idx="1"/>
          </p:nvPr>
        </p:nvSpPr>
        <p:spPr>
          <a:xfrm>
            <a:off x="405000" y="1441310"/>
            <a:ext cx="8370000" cy="3325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Slide Number Placeholder 5"/>
          <p:cNvSpPr>
            <a:spLocks noGrp="1"/>
          </p:cNvSpPr>
          <p:nvPr>
            <p:ph type="sldNum" sz="quarter" idx="4"/>
          </p:nvPr>
        </p:nvSpPr>
        <p:spPr>
          <a:xfrm>
            <a:off x="6457950" y="4850606"/>
            <a:ext cx="2317050" cy="190500"/>
          </a:xfrm>
          <a:prstGeom prst="rect">
            <a:avLst/>
          </a:prstGeom>
        </p:spPr>
        <p:txBody>
          <a:bodyPr vert="horz" lIns="91440" tIns="45720" rIns="91440" bIns="45720" rtlCol="0" anchor="ctr"/>
          <a:lstStyle>
            <a:lvl1pPr algn="r">
              <a:defRPr sz="900">
                <a:solidFill>
                  <a:schemeClr val="tx1">
                    <a:tint val="75000"/>
                  </a:schemeClr>
                </a:solidFill>
              </a:defRPr>
            </a:lvl1pPr>
          </a:lstStyle>
          <a:p>
            <a:fld id="{A6172443-4029-49B4-B5D4-FB7A366EC288}" type="slidenum">
              <a:rPr lang="de-CH" smtClean="0"/>
              <a:t>‹#›</a:t>
            </a:fld>
            <a:endParaRPr lang="de-CH"/>
          </a:p>
        </p:txBody>
      </p:sp>
    </p:spTree>
    <p:extLst>
      <p:ext uri="{BB962C8B-B14F-4D97-AF65-F5344CB8AC3E}">
        <p14:creationId xmlns:p14="http://schemas.microsoft.com/office/powerpoint/2010/main" val="195793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685800" rtl="0" eaLnBrk="1" latinLnBrk="0" hangingPunct="1">
        <a:lnSpc>
          <a:spcPct val="90000"/>
        </a:lnSpc>
        <a:spcBef>
          <a:spcPct val="0"/>
        </a:spcBef>
        <a:buNone/>
        <a:defRPr sz="2700" b="1" kern="1200">
          <a:solidFill>
            <a:schemeClr val="accent1"/>
          </a:solidFill>
          <a:latin typeface="Helvetica"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Helvetica" panose="020B0604020202020204" pitchFamily="34" charset="0"/>
          <a:ea typeface="+mn-ea"/>
          <a:cs typeface="+mn-cs"/>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1"/>
          </a:solidFill>
          <a:latin typeface="Helvetica" panose="020B0604020202020204" pitchFamily="34" charset="0"/>
          <a:ea typeface="+mn-ea"/>
          <a:cs typeface="+mn-cs"/>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Helvetica" panose="020B0604020202020204" pitchFamily="34" charset="0"/>
          <a:ea typeface="+mn-ea"/>
          <a:cs typeface="+mn-cs"/>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Helvetica" panose="020B0604020202020204" pitchFamily="34" charset="0"/>
          <a:ea typeface="+mn-ea"/>
          <a:cs typeface="+mn-cs"/>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Helvetica"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74DD5-BD90-D488-16BF-A1878D3F851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BE86FB-0F8A-619F-FC97-70262EEDBED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A66C3-E65F-D5A8-FE58-804FBBC0E4E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E294269A-A27D-4F46-92C2-C51F9B44C28A}" type="datetimeFigureOut">
              <a:rPr lang="en-US" smtClean="0"/>
              <a:t>4/27/2026</a:t>
            </a:fld>
            <a:endParaRPr lang="en-US"/>
          </a:p>
        </p:txBody>
      </p:sp>
      <p:sp>
        <p:nvSpPr>
          <p:cNvPr id="5" name="Footer Placeholder 4">
            <a:extLst>
              <a:ext uri="{FF2B5EF4-FFF2-40B4-BE49-F238E27FC236}">
                <a16:creationId xmlns:a16="http://schemas.microsoft.com/office/drawing/2014/main" id="{7E6C2083-508D-36B6-C4D3-2D1349A09E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06DCA1-BCBC-E8C3-E63D-AEE34D509A7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6172443-4029-49B4-B5D4-FB7A366EC288}" type="slidenum">
              <a:rPr lang="de-CH" smtClean="0"/>
              <a:t>‹#›</a:t>
            </a:fld>
            <a:endParaRPr lang="de-CH"/>
          </a:p>
        </p:txBody>
      </p:sp>
    </p:spTree>
    <p:extLst>
      <p:ext uri="{BB962C8B-B14F-4D97-AF65-F5344CB8AC3E}">
        <p14:creationId xmlns:p14="http://schemas.microsoft.com/office/powerpoint/2010/main" val="17478729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81921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6"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0.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2.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cxnSp>
        <p:nvCxnSpPr>
          <p:cNvPr id="54" name="Google Shape;54;p13"/>
          <p:cNvCxnSpPr/>
          <p:nvPr/>
        </p:nvCxnSpPr>
        <p:spPr>
          <a:xfrm>
            <a:off x="-350897" y="4598250"/>
            <a:ext cx="6447000" cy="0"/>
          </a:xfrm>
          <a:prstGeom prst="straightConnector1">
            <a:avLst/>
          </a:prstGeom>
          <a:noFill/>
          <a:ln w="9525" cap="flat" cmpd="sng">
            <a:solidFill>
              <a:schemeClr val="lt2"/>
            </a:solidFill>
            <a:prstDash val="solid"/>
            <a:round/>
            <a:headEnd type="none" w="med" len="med"/>
            <a:tailEnd type="none" w="med" len="med"/>
          </a:ln>
        </p:spPr>
      </p:cxnSp>
      <p:sp>
        <p:nvSpPr>
          <p:cNvPr id="55" name="Google Shape;55;p13"/>
          <p:cNvSpPr txBox="1"/>
          <p:nvPr/>
        </p:nvSpPr>
        <p:spPr>
          <a:xfrm>
            <a:off x="439800" y="1713600"/>
            <a:ext cx="5655000" cy="1715700"/>
          </a:xfrm>
          <a:prstGeom prst="rect">
            <a:avLst/>
          </a:prstGeom>
          <a:noFill/>
          <a:ln>
            <a:noFill/>
          </a:ln>
        </p:spPr>
        <p:txBody>
          <a:bodyPr spcFirstLastPara="1" wrap="square" lIns="91425" tIns="91425" rIns="91425" bIns="91425" anchor="ctr" anchorCtr="0">
            <a:noAutofit/>
          </a:bodyPr>
          <a:lstStyle/>
          <a:p>
            <a:pPr marL="0" lvl="0" indent="0" algn="l" rtl="0">
              <a:spcBef>
                <a:spcPts val="1200"/>
              </a:spcBef>
              <a:spcAft>
                <a:spcPts val="1200"/>
              </a:spcAft>
              <a:buNone/>
            </a:pPr>
            <a:r>
              <a:rPr lang="pt-PT" sz="4800" dirty="0">
                <a:solidFill>
                  <a:schemeClr val="lt2"/>
                </a:solidFill>
                <a:latin typeface="Be Vietnam Pro SemiBold"/>
                <a:ea typeface="Be Vietnam Pro SemiBold"/>
                <a:cs typeface="Be Vietnam Pro SemiBold"/>
                <a:sym typeface="Be Vietnam Pro SemiBold"/>
              </a:rPr>
              <a:t>Particles4Health</a:t>
            </a:r>
            <a:endParaRPr sz="4800" dirty="0">
              <a:solidFill>
                <a:schemeClr val="lt2"/>
              </a:solidFill>
              <a:latin typeface="Be Vietnam Pro SemiBold"/>
              <a:ea typeface="Be Vietnam Pro SemiBold"/>
              <a:cs typeface="Be Vietnam Pro SemiBold"/>
              <a:sym typeface="Be Vietnam Pro SemiBold"/>
            </a:endParaRPr>
          </a:p>
        </p:txBody>
      </p:sp>
      <p:sp>
        <p:nvSpPr>
          <p:cNvPr id="56" name="Google Shape;56;p13"/>
          <p:cNvSpPr txBox="1"/>
          <p:nvPr/>
        </p:nvSpPr>
        <p:spPr>
          <a:xfrm>
            <a:off x="1560468" y="2812323"/>
            <a:ext cx="4237660" cy="1410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dirty="0">
                <a:latin typeface="Be Vietnam Pro"/>
                <a:ea typeface="Be Vietnam Pro"/>
                <a:cs typeface="Be Vietnam Pro"/>
                <a:sym typeface="Be Vietnam Pro"/>
              </a:rPr>
              <a:t>Radiotherapy Application Development and Optimization </a:t>
            </a:r>
          </a:p>
        </p:txBody>
      </p:sp>
      <p:pic>
        <p:nvPicPr>
          <p:cNvPr id="57" name="Google Shape;57;p13" title="LIP_logo_RGB_Preto.png"/>
          <p:cNvPicPr preferRelativeResize="0"/>
          <p:nvPr/>
        </p:nvPicPr>
        <p:blipFill rotWithShape="1">
          <a:blip r:embed="rId4">
            <a:alphaModFix/>
          </a:blip>
          <a:srcRect t="110" b="110"/>
          <a:stretch/>
        </p:blipFill>
        <p:spPr>
          <a:xfrm>
            <a:off x="6559953" y="4337725"/>
            <a:ext cx="1657375" cy="524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5B8A-0AA5-9422-3857-22EDF787D044}"/>
              </a:ext>
            </a:extLst>
          </p:cNvPr>
          <p:cNvSpPr>
            <a:spLocks noGrp="1"/>
          </p:cNvSpPr>
          <p:nvPr>
            <p:ph type="title"/>
          </p:nvPr>
        </p:nvSpPr>
        <p:spPr/>
        <p:txBody>
          <a:bodyPr>
            <a:normAutofit fontScale="90000"/>
          </a:bodyPr>
          <a:lstStyle/>
          <a:p>
            <a:r>
              <a:rPr lang="en-US" dirty="0"/>
              <a:t>First prototype</a:t>
            </a:r>
          </a:p>
        </p:txBody>
      </p:sp>
      <p:pic>
        <p:nvPicPr>
          <p:cNvPr id="2050" name="Picture 2">
            <a:extLst>
              <a:ext uri="{FF2B5EF4-FFF2-40B4-BE49-F238E27FC236}">
                <a16:creationId xmlns:a16="http://schemas.microsoft.com/office/drawing/2014/main" id="{0886821A-99C4-4937-E62B-65A95C90F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737" y="1629336"/>
            <a:ext cx="4192732" cy="3144549"/>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a:extLst>
              <a:ext uri="{FF2B5EF4-FFF2-40B4-BE49-F238E27FC236}">
                <a16:creationId xmlns:a16="http://schemas.microsoft.com/office/drawing/2014/main" id="{32AB9C98-5C93-83DE-6A9B-0034460949E2}"/>
              </a:ext>
            </a:extLst>
          </p:cNvPr>
          <p:cNvSpPr/>
          <p:nvPr/>
        </p:nvSpPr>
        <p:spPr>
          <a:xfrm>
            <a:off x="311700" y="1412180"/>
            <a:ext cx="3508220" cy="2574913"/>
          </a:xfrm>
          <a:custGeom>
            <a:avLst/>
            <a:gdLst/>
            <a:ahLst/>
            <a:cxnLst/>
            <a:rect l="l" t="t" r="r" b="b"/>
            <a:pathLst>
              <a:path w="10960262" h="5630834">
                <a:moveTo>
                  <a:pt x="0" y="0"/>
                </a:moveTo>
                <a:lnTo>
                  <a:pt x="10960261" y="0"/>
                </a:lnTo>
                <a:lnTo>
                  <a:pt x="10960261" y="5630835"/>
                </a:lnTo>
                <a:lnTo>
                  <a:pt x="0" y="5630835"/>
                </a:lnTo>
                <a:lnTo>
                  <a:pt x="0" y="0"/>
                </a:lnTo>
                <a:close/>
              </a:path>
            </a:pathLst>
          </a:custGeom>
          <a:blipFill>
            <a:blip r:embed="rId3"/>
            <a:stretch>
              <a:fillRect r="-32886"/>
            </a:stretch>
          </a:blipFill>
        </p:spPr>
        <p:txBody>
          <a:bodyPr/>
          <a:lstStyle/>
          <a:p>
            <a:endParaRPr lang="en-US" dirty="0"/>
          </a:p>
        </p:txBody>
      </p:sp>
    </p:spTree>
    <p:extLst>
      <p:ext uri="{BB962C8B-B14F-4D97-AF65-F5344CB8AC3E}">
        <p14:creationId xmlns:p14="http://schemas.microsoft.com/office/powerpoint/2010/main" val="421863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AA9A-83AB-A6CE-9EA3-4D69B51603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4332A2-FAEE-8710-92ED-334ECF4E13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EF6116A-C418-4363-BEBB-1B7062D98207}"/>
              </a:ext>
            </a:extLst>
          </p:cNvPr>
          <p:cNvPicPr>
            <a:picLocks noChangeAspect="1"/>
          </p:cNvPicPr>
          <p:nvPr/>
        </p:nvPicPr>
        <p:blipFill>
          <a:blip r:embed="rId2"/>
          <a:stretch>
            <a:fillRect/>
          </a:stretch>
        </p:blipFill>
        <p:spPr>
          <a:xfrm>
            <a:off x="0" y="53872"/>
            <a:ext cx="9144000" cy="5035756"/>
          </a:xfrm>
          <a:prstGeom prst="rect">
            <a:avLst/>
          </a:prstGeom>
        </p:spPr>
      </p:pic>
    </p:spTree>
    <p:extLst>
      <p:ext uri="{BB962C8B-B14F-4D97-AF65-F5344CB8AC3E}">
        <p14:creationId xmlns:p14="http://schemas.microsoft.com/office/powerpoint/2010/main" val="354928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7A83FBA-8431-5A00-D0B8-30D8ABC7C251}"/>
              </a:ext>
            </a:extLst>
          </p:cNvPr>
          <p:cNvSpPr>
            <a:spLocks noGrp="1"/>
          </p:cNvSpPr>
          <p:nvPr>
            <p:ph type="body" idx="1"/>
          </p:nvPr>
        </p:nvSpPr>
        <p:spPr>
          <a:xfrm>
            <a:off x="2484756" y="4445972"/>
            <a:ext cx="5998800" cy="605100"/>
          </a:xfrm>
        </p:spPr>
        <p:txBody>
          <a:bodyPr/>
          <a:lstStyle/>
          <a:p>
            <a:r>
              <a:rPr lang="en-US" dirty="0"/>
              <a:t>First data on protype</a:t>
            </a:r>
          </a:p>
        </p:txBody>
      </p:sp>
      <p:pic>
        <p:nvPicPr>
          <p:cNvPr id="6" name="Picture 5">
            <a:extLst>
              <a:ext uri="{FF2B5EF4-FFF2-40B4-BE49-F238E27FC236}">
                <a16:creationId xmlns:a16="http://schemas.microsoft.com/office/drawing/2014/main" id="{B89BBEC0-65AB-4737-F8E7-6954BBD31B79}"/>
              </a:ext>
            </a:extLst>
          </p:cNvPr>
          <p:cNvPicPr>
            <a:picLocks noChangeAspect="1"/>
          </p:cNvPicPr>
          <p:nvPr/>
        </p:nvPicPr>
        <p:blipFill>
          <a:blip r:embed="rId2"/>
          <a:stretch>
            <a:fillRect/>
          </a:stretch>
        </p:blipFill>
        <p:spPr>
          <a:xfrm>
            <a:off x="-670921" y="0"/>
            <a:ext cx="2891911" cy="5143500"/>
          </a:xfrm>
          <a:prstGeom prst="rect">
            <a:avLst/>
          </a:prstGeom>
        </p:spPr>
      </p:pic>
      <p:pic>
        <p:nvPicPr>
          <p:cNvPr id="9" name="Picture 8">
            <a:extLst>
              <a:ext uri="{FF2B5EF4-FFF2-40B4-BE49-F238E27FC236}">
                <a16:creationId xmlns:a16="http://schemas.microsoft.com/office/drawing/2014/main" id="{055EC8D5-A550-4170-2F30-4CF97ABFBC97}"/>
              </a:ext>
            </a:extLst>
          </p:cNvPr>
          <p:cNvPicPr>
            <a:picLocks noChangeAspect="1"/>
          </p:cNvPicPr>
          <p:nvPr/>
        </p:nvPicPr>
        <p:blipFill>
          <a:blip r:embed="rId3"/>
          <a:stretch>
            <a:fillRect/>
          </a:stretch>
        </p:blipFill>
        <p:spPr>
          <a:xfrm>
            <a:off x="1824312" y="232657"/>
            <a:ext cx="7319688" cy="4120887"/>
          </a:xfrm>
          <a:prstGeom prst="rect">
            <a:avLst/>
          </a:prstGeom>
        </p:spPr>
      </p:pic>
    </p:spTree>
    <p:extLst>
      <p:ext uri="{BB962C8B-B14F-4D97-AF65-F5344CB8AC3E}">
        <p14:creationId xmlns:p14="http://schemas.microsoft.com/office/powerpoint/2010/main" val="4070602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0A80CE-1934-091D-BD79-8B851654289D}"/>
              </a:ext>
            </a:extLst>
          </p:cNvPr>
          <p:cNvSpPr>
            <a:spLocks noGrp="1"/>
          </p:cNvSpPr>
          <p:nvPr>
            <p:ph type="title"/>
          </p:nvPr>
        </p:nvSpPr>
        <p:spPr>
          <a:xfrm>
            <a:off x="265500" y="-215975"/>
            <a:ext cx="4045200" cy="1482300"/>
          </a:xfrm>
        </p:spPr>
        <p:txBody>
          <a:bodyPr>
            <a:noAutofit/>
          </a:bodyPr>
          <a:lstStyle/>
          <a:p>
            <a:r>
              <a:rPr lang="en-US" sz="3600" dirty="0" err="1"/>
              <a:t>PicoMonitoring</a:t>
            </a:r>
            <a:endParaRPr lang="en-US" sz="3600" dirty="0"/>
          </a:p>
        </p:txBody>
      </p:sp>
      <p:sp>
        <p:nvSpPr>
          <p:cNvPr id="5" name="Subtitle 4">
            <a:extLst>
              <a:ext uri="{FF2B5EF4-FFF2-40B4-BE49-F238E27FC236}">
                <a16:creationId xmlns:a16="http://schemas.microsoft.com/office/drawing/2014/main" id="{912C0B0F-8922-9EE0-6B0F-1953FFCD8B50}"/>
              </a:ext>
            </a:extLst>
          </p:cNvPr>
          <p:cNvSpPr>
            <a:spLocks noGrp="1"/>
          </p:cNvSpPr>
          <p:nvPr>
            <p:ph type="subTitle" idx="1"/>
          </p:nvPr>
        </p:nvSpPr>
        <p:spPr>
          <a:xfrm>
            <a:off x="265500" y="1353925"/>
            <a:ext cx="4045200" cy="1235100"/>
          </a:xfrm>
        </p:spPr>
        <p:txBody>
          <a:bodyPr>
            <a:normAutofit/>
          </a:bodyPr>
          <a:lstStyle/>
          <a:p>
            <a:r>
              <a:rPr lang="en-US" dirty="0"/>
              <a:t>LGAD to measure </a:t>
            </a:r>
          </a:p>
          <a:p>
            <a:r>
              <a:rPr lang="en-US" dirty="0"/>
              <a:t>sub-ns structure</a:t>
            </a:r>
          </a:p>
        </p:txBody>
      </p:sp>
      <p:sp>
        <p:nvSpPr>
          <p:cNvPr id="6" name="Text Placeholder 5">
            <a:extLst>
              <a:ext uri="{FF2B5EF4-FFF2-40B4-BE49-F238E27FC236}">
                <a16:creationId xmlns:a16="http://schemas.microsoft.com/office/drawing/2014/main" id="{1F2ABC3F-7FAF-11D3-96D1-691084483E8F}"/>
              </a:ext>
            </a:extLst>
          </p:cNvPr>
          <p:cNvSpPr>
            <a:spLocks noGrp="1"/>
          </p:cNvSpPr>
          <p:nvPr>
            <p:ph type="body" idx="2"/>
          </p:nvPr>
        </p:nvSpPr>
        <p:spPr>
          <a:xfrm>
            <a:off x="4894596" y="116118"/>
            <a:ext cx="3837000" cy="2827435"/>
          </a:xfrm>
        </p:spPr>
        <p:txBody>
          <a:bodyPr>
            <a:normAutofit lnSpcReduction="10000"/>
          </a:bodyPr>
          <a:lstStyle/>
          <a:p>
            <a:r>
              <a:rPr lang="en-US" dirty="0"/>
              <a:t>LGAD based sensor for beam monitoring</a:t>
            </a:r>
          </a:p>
          <a:p>
            <a:r>
              <a:rPr lang="en-US" dirty="0"/>
              <a:t>Developing prototype setup for tests at Germany</a:t>
            </a:r>
          </a:p>
          <a:p>
            <a:r>
              <a:rPr lang="en-US" dirty="0"/>
              <a:t>A reference detector for other systems</a:t>
            </a:r>
          </a:p>
          <a:p>
            <a:r>
              <a:rPr lang="en-US" dirty="0"/>
              <a:t>Main challenge will be to reduce perturbations on beam</a:t>
            </a:r>
          </a:p>
        </p:txBody>
      </p:sp>
      <p:pic>
        <p:nvPicPr>
          <p:cNvPr id="8" name="Picture 7">
            <a:extLst>
              <a:ext uri="{FF2B5EF4-FFF2-40B4-BE49-F238E27FC236}">
                <a16:creationId xmlns:a16="http://schemas.microsoft.com/office/drawing/2014/main" id="{AFD677BB-0B82-0193-0E07-1F826BDD4E4C}"/>
              </a:ext>
            </a:extLst>
          </p:cNvPr>
          <p:cNvPicPr>
            <a:picLocks noChangeAspect="1"/>
          </p:cNvPicPr>
          <p:nvPr/>
        </p:nvPicPr>
        <p:blipFill>
          <a:blip r:embed="rId3"/>
          <a:stretch>
            <a:fillRect/>
          </a:stretch>
        </p:blipFill>
        <p:spPr>
          <a:xfrm>
            <a:off x="328326" y="2943553"/>
            <a:ext cx="4168440" cy="1349140"/>
          </a:xfrm>
          <a:prstGeom prst="rect">
            <a:avLst/>
          </a:prstGeom>
        </p:spPr>
      </p:pic>
      <p:pic>
        <p:nvPicPr>
          <p:cNvPr id="3" name="Picture 2">
            <a:extLst>
              <a:ext uri="{FF2B5EF4-FFF2-40B4-BE49-F238E27FC236}">
                <a16:creationId xmlns:a16="http://schemas.microsoft.com/office/drawing/2014/main" id="{701571D8-BF97-BFD6-2675-8F1FA1BE9EB4}"/>
              </a:ext>
            </a:extLst>
          </p:cNvPr>
          <p:cNvPicPr>
            <a:picLocks noChangeAspect="1"/>
          </p:cNvPicPr>
          <p:nvPr/>
        </p:nvPicPr>
        <p:blipFill>
          <a:blip r:embed="rId4"/>
          <a:stretch>
            <a:fillRect/>
          </a:stretch>
        </p:blipFill>
        <p:spPr>
          <a:xfrm>
            <a:off x="7681530" y="2530926"/>
            <a:ext cx="1447896" cy="2571751"/>
          </a:xfrm>
          <a:prstGeom prst="rect">
            <a:avLst/>
          </a:prstGeom>
        </p:spPr>
      </p:pic>
      <p:pic>
        <p:nvPicPr>
          <p:cNvPr id="7" name="Picture 6">
            <a:extLst>
              <a:ext uri="{FF2B5EF4-FFF2-40B4-BE49-F238E27FC236}">
                <a16:creationId xmlns:a16="http://schemas.microsoft.com/office/drawing/2014/main" id="{856CD5DC-6925-81E8-D59F-C63FA73B75A9}"/>
              </a:ext>
            </a:extLst>
          </p:cNvPr>
          <p:cNvPicPr>
            <a:picLocks noChangeAspect="1"/>
          </p:cNvPicPr>
          <p:nvPr/>
        </p:nvPicPr>
        <p:blipFill>
          <a:blip r:embed="rId4"/>
          <a:srcRect l="43570" t="35052" r="30699" b="49506"/>
          <a:stretch>
            <a:fillRect/>
          </a:stretch>
        </p:blipFill>
        <p:spPr>
          <a:xfrm>
            <a:off x="5539467" y="2999503"/>
            <a:ext cx="1902279" cy="2027879"/>
          </a:xfrm>
          <a:prstGeom prst="rect">
            <a:avLst/>
          </a:prstGeom>
          <a:ln>
            <a:noFill/>
          </a:ln>
          <a:effectLst>
            <a:softEdge rad="112500"/>
          </a:effectLst>
        </p:spPr>
      </p:pic>
      <p:sp>
        <p:nvSpPr>
          <p:cNvPr id="10" name="TextBox 9">
            <a:extLst>
              <a:ext uri="{FF2B5EF4-FFF2-40B4-BE49-F238E27FC236}">
                <a16:creationId xmlns:a16="http://schemas.microsoft.com/office/drawing/2014/main" id="{73A979AE-821C-D201-31CF-EAEA206C1504}"/>
              </a:ext>
            </a:extLst>
          </p:cNvPr>
          <p:cNvSpPr txBox="1"/>
          <p:nvPr/>
        </p:nvSpPr>
        <p:spPr>
          <a:xfrm>
            <a:off x="1481818" y="4794900"/>
            <a:ext cx="2981907" cy="307777"/>
          </a:xfrm>
          <a:prstGeom prst="rect">
            <a:avLst/>
          </a:prstGeom>
          <a:noFill/>
        </p:spPr>
        <p:txBody>
          <a:bodyPr wrap="none" rtlCol="0">
            <a:spAutoFit/>
          </a:bodyPr>
          <a:lstStyle/>
          <a:p>
            <a:r>
              <a:rPr lang="en-US" dirty="0"/>
              <a:t>Thanks to CMS and ATLAS groups</a:t>
            </a:r>
          </a:p>
        </p:txBody>
      </p:sp>
    </p:spTree>
    <p:extLst>
      <p:ext uri="{BB962C8B-B14F-4D97-AF65-F5344CB8AC3E}">
        <p14:creationId xmlns:p14="http://schemas.microsoft.com/office/powerpoint/2010/main" val="1386986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29150"/>
            <a:ext cx="9144000" cy="51435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4" name="TextBox 4"/>
            <p:cNvSpPr txBox="1"/>
            <p:nvPr/>
          </p:nvSpPr>
          <p:spPr>
            <a:xfrm>
              <a:off x="0" y="-28575"/>
              <a:ext cx="4816593" cy="299508"/>
            </a:xfrm>
            <a:prstGeom prst="rect">
              <a:avLst/>
            </a:prstGeom>
          </p:spPr>
          <p:txBody>
            <a:bodyPr lIns="25400" tIns="25400" rIns="25400" bIns="25400" rtlCol="0" anchor="ctr"/>
            <a:lstStyle/>
            <a:p>
              <a:pPr algn="ctr">
                <a:lnSpc>
                  <a:spcPts val="1120"/>
                </a:lnSpc>
              </a:pPr>
              <a:endParaRPr sz="700"/>
            </a:p>
          </p:txBody>
        </p:sp>
      </p:grpSp>
      <p:sp>
        <p:nvSpPr>
          <p:cNvPr id="5" name="TextBox 5"/>
          <p:cNvSpPr txBox="1"/>
          <p:nvPr/>
        </p:nvSpPr>
        <p:spPr>
          <a:xfrm>
            <a:off x="1260351" y="818122"/>
            <a:ext cx="5152343" cy="914353"/>
          </a:xfrm>
          <a:prstGeom prst="rect">
            <a:avLst/>
          </a:prstGeom>
        </p:spPr>
        <p:txBody>
          <a:bodyPr lIns="0" tIns="0" rIns="0" bIns="0" rtlCol="0" anchor="t">
            <a:spAutoFit/>
          </a:bodyPr>
          <a:lstStyle/>
          <a:p>
            <a:pPr algn="r">
              <a:lnSpc>
                <a:spcPts val="7680"/>
              </a:lnSpc>
              <a:spcBef>
                <a:spcPct val="0"/>
              </a:spcBef>
            </a:pPr>
            <a:r>
              <a:rPr lang="en-US" sz="5485" b="1" dirty="0" err="1">
                <a:solidFill>
                  <a:srgbClr val="0061FF"/>
                </a:solidFill>
                <a:latin typeface="Montserrat Bold"/>
                <a:ea typeface="Montserrat Bold"/>
                <a:cs typeface="Montserrat Bold"/>
                <a:sym typeface="Montserrat Bold"/>
              </a:rPr>
              <a:t>FLASHGuard</a:t>
            </a:r>
            <a:endParaRPr lang="en-US" sz="5485" b="1" dirty="0">
              <a:solidFill>
                <a:srgbClr val="0061FF"/>
              </a:solidFill>
              <a:latin typeface="Montserrat Bold"/>
              <a:ea typeface="Montserrat Bold"/>
              <a:cs typeface="Montserrat Bold"/>
              <a:sym typeface="Montserrat Bold"/>
            </a:endParaRPr>
          </a:p>
        </p:txBody>
      </p:sp>
      <p:sp>
        <p:nvSpPr>
          <p:cNvPr id="6" name="AutoShape 6"/>
          <p:cNvSpPr/>
          <p:nvPr/>
        </p:nvSpPr>
        <p:spPr>
          <a:xfrm>
            <a:off x="2834225" y="1755116"/>
            <a:ext cx="3246120" cy="0"/>
          </a:xfrm>
          <a:prstGeom prst="line">
            <a:avLst/>
          </a:prstGeom>
          <a:ln w="38100" cap="flat">
            <a:solidFill>
              <a:srgbClr val="000000"/>
            </a:solidFill>
            <a:prstDash val="solid"/>
            <a:headEnd type="none" w="sm" len="sm"/>
            <a:tailEnd type="none" w="sm" len="sm"/>
          </a:ln>
        </p:spPr>
        <p:txBody>
          <a:bodyPr/>
          <a:lstStyle/>
          <a:p>
            <a:endParaRPr lang="en-US"/>
          </a:p>
        </p:txBody>
      </p:sp>
      <p:sp>
        <p:nvSpPr>
          <p:cNvPr id="7" name="Freeform 7"/>
          <p:cNvSpPr/>
          <p:nvPr/>
        </p:nvSpPr>
        <p:spPr>
          <a:xfrm>
            <a:off x="6677162" y="789916"/>
            <a:ext cx="1612612" cy="1930400"/>
          </a:xfrm>
          <a:custGeom>
            <a:avLst/>
            <a:gdLst/>
            <a:ahLst/>
            <a:cxnLst/>
            <a:rect l="l" t="t" r="r" b="b"/>
            <a:pathLst>
              <a:path w="3225223" h="3860800">
                <a:moveTo>
                  <a:pt x="0" y="0"/>
                </a:moveTo>
                <a:lnTo>
                  <a:pt x="3225222" y="0"/>
                </a:lnTo>
                <a:lnTo>
                  <a:pt x="3225222" y="3860800"/>
                </a:lnTo>
                <a:lnTo>
                  <a:pt x="0" y="3860800"/>
                </a:lnTo>
                <a:lnTo>
                  <a:pt x="0" y="0"/>
                </a:lnTo>
                <a:close/>
              </a:path>
            </a:pathLst>
          </a:custGeom>
          <a:blipFill>
            <a:blip r:embed="rId2"/>
            <a:stretch>
              <a:fillRect l="-52786" t="-32784" r="-49649" b="-30618"/>
            </a:stretch>
          </a:blipFill>
        </p:spPr>
        <p:txBody>
          <a:bodyPr/>
          <a:lstStyle/>
          <a:p>
            <a:endParaRPr lang="en-US"/>
          </a:p>
        </p:txBody>
      </p:sp>
      <p:sp>
        <p:nvSpPr>
          <p:cNvPr id="8" name="TextBox 8"/>
          <p:cNvSpPr txBox="1"/>
          <p:nvPr/>
        </p:nvSpPr>
        <p:spPr>
          <a:xfrm>
            <a:off x="1771813" y="2694194"/>
            <a:ext cx="4871662" cy="771750"/>
          </a:xfrm>
          <a:prstGeom prst="rect">
            <a:avLst/>
          </a:prstGeom>
        </p:spPr>
        <p:txBody>
          <a:bodyPr lIns="0" tIns="0" rIns="0" bIns="0" rtlCol="0" anchor="t">
            <a:spAutoFit/>
          </a:bodyPr>
          <a:lstStyle/>
          <a:p>
            <a:pPr algn="just">
              <a:lnSpc>
                <a:spcPts val="3144"/>
              </a:lnSpc>
            </a:pPr>
            <a:r>
              <a:rPr lang="en-US" sz="2400" b="1" spc="-161" dirty="0">
                <a:solidFill>
                  <a:srgbClr val="4D4D4D"/>
                </a:solidFill>
                <a:latin typeface="Montserrat Medium"/>
                <a:ea typeface="Montserrat Medium"/>
                <a:cs typeface="Montserrat Medium"/>
                <a:sym typeface="Montserrat Medium"/>
              </a:rPr>
              <a:t>A new device to make cancer treatments safer and more effective</a:t>
            </a:r>
          </a:p>
        </p:txBody>
      </p:sp>
      <p:grpSp>
        <p:nvGrpSpPr>
          <p:cNvPr id="9" name="Group 9"/>
          <p:cNvGrpSpPr/>
          <p:nvPr/>
        </p:nvGrpSpPr>
        <p:grpSpPr>
          <a:xfrm>
            <a:off x="0" y="1588"/>
            <a:ext cx="9144000" cy="838020"/>
            <a:chOff x="0" y="0"/>
            <a:chExt cx="4816593" cy="441426"/>
          </a:xfrm>
        </p:grpSpPr>
        <p:sp>
          <p:nvSpPr>
            <p:cNvPr id="10" name="Freeform 10"/>
            <p:cNvSpPr/>
            <p:nvPr/>
          </p:nvSpPr>
          <p:spPr>
            <a:xfrm>
              <a:off x="0" y="0"/>
              <a:ext cx="4816592" cy="441426"/>
            </a:xfrm>
            <a:custGeom>
              <a:avLst/>
              <a:gdLst/>
              <a:ahLst/>
              <a:cxnLst/>
              <a:rect l="l" t="t" r="r" b="b"/>
              <a:pathLst>
                <a:path w="4816592" h="441426">
                  <a:moveTo>
                    <a:pt x="0" y="0"/>
                  </a:moveTo>
                  <a:lnTo>
                    <a:pt x="4816592" y="0"/>
                  </a:lnTo>
                  <a:lnTo>
                    <a:pt x="4816592" y="441426"/>
                  </a:lnTo>
                  <a:lnTo>
                    <a:pt x="0" y="441426"/>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11" name="TextBox 11"/>
            <p:cNvSpPr txBox="1"/>
            <p:nvPr/>
          </p:nvSpPr>
          <p:spPr>
            <a:xfrm>
              <a:off x="0" y="-28575"/>
              <a:ext cx="4816593" cy="470001"/>
            </a:xfrm>
            <a:prstGeom prst="rect">
              <a:avLst/>
            </a:prstGeom>
          </p:spPr>
          <p:txBody>
            <a:bodyPr lIns="25400" tIns="25400" rIns="25400" bIns="25400" rtlCol="0" anchor="ctr"/>
            <a:lstStyle/>
            <a:p>
              <a:pPr algn="ctr">
                <a:lnSpc>
                  <a:spcPts val="1120"/>
                </a:lnSpc>
              </a:pPr>
              <a:endParaRPr sz="700"/>
            </a:p>
          </p:txBody>
        </p:sp>
      </p:grpSp>
      <p:sp>
        <p:nvSpPr>
          <p:cNvPr id="12" name="TextBox 12"/>
          <p:cNvSpPr txBox="1"/>
          <p:nvPr/>
        </p:nvSpPr>
        <p:spPr>
          <a:xfrm>
            <a:off x="1771813" y="1850692"/>
            <a:ext cx="4586356" cy="391454"/>
          </a:xfrm>
          <a:prstGeom prst="rect">
            <a:avLst/>
          </a:prstGeom>
        </p:spPr>
        <p:txBody>
          <a:bodyPr lIns="0" tIns="0" rIns="0" bIns="0" rtlCol="0" anchor="t">
            <a:spAutoFit/>
          </a:bodyPr>
          <a:lstStyle/>
          <a:p>
            <a:pPr algn="r">
              <a:lnSpc>
                <a:spcPts val="3270"/>
              </a:lnSpc>
              <a:spcBef>
                <a:spcPct val="0"/>
              </a:spcBef>
            </a:pPr>
            <a:r>
              <a:rPr lang="en-US" sz="2336" b="1">
                <a:solidFill>
                  <a:srgbClr val="0061FF">
                    <a:alpha val="63922"/>
                  </a:srgbClr>
                </a:solidFill>
                <a:latin typeface="Montserrat Bold"/>
                <a:ea typeface="Montserrat Bold"/>
                <a:cs typeface="Montserrat Bold"/>
                <a:sym typeface="Montserrat Bold"/>
              </a:rPr>
              <a:t>An RTBEAMTECH technology</a:t>
            </a:r>
          </a:p>
        </p:txBody>
      </p:sp>
      <p:pic>
        <p:nvPicPr>
          <p:cNvPr id="1026" name="Picture 2">
            <a:extLst>
              <a:ext uri="{FF2B5EF4-FFF2-40B4-BE49-F238E27FC236}">
                <a16:creationId xmlns:a16="http://schemas.microsoft.com/office/drawing/2014/main" id="{AF4C353E-6CD3-D6DB-2287-ED47B5C8D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25" b="13095"/>
          <a:stretch>
            <a:fillRect/>
          </a:stretch>
        </p:blipFill>
        <p:spPr bwMode="auto">
          <a:xfrm>
            <a:off x="3359488" y="4054984"/>
            <a:ext cx="5740638" cy="5302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AF5761A-A631-F941-2C84-62D3384313C1}"/>
              </a:ext>
            </a:extLst>
          </p:cNvPr>
          <p:cNvPicPr>
            <a:picLocks noChangeAspect="1"/>
          </p:cNvPicPr>
          <p:nvPr/>
        </p:nvPicPr>
        <p:blipFill>
          <a:blip r:embed="rId4"/>
          <a:stretch>
            <a:fillRect/>
          </a:stretch>
        </p:blipFill>
        <p:spPr>
          <a:xfrm>
            <a:off x="88324" y="4043663"/>
            <a:ext cx="1745673" cy="552875"/>
          </a:xfrm>
          <a:prstGeom prst="rect">
            <a:avLst/>
          </a:prstGeom>
        </p:spPr>
      </p:pic>
      <p:pic>
        <p:nvPicPr>
          <p:cNvPr id="16" name="Picture 15">
            <a:extLst>
              <a:ext uri="{FF2B5EF4-FFF2-40B4-BE49-F238E27FC236}">
                <a16:creationId xmlns:a16="http://schemas.microsoft.com/office/drawing/2014/main" id="{4340314F-7294-843E-1238-079D7BDC9712}"/>
              </a:ext>
            </a:extLst>
          </p:cNvPr>
          <p:cNvPicPr>
            <a:picLocks noChangeAspect="1"/>
          </p:cNvPicPr>
          <p:nvPr/>
        </p:nvPicPr>
        <p:blipFill>
          <a:blip r:embed="rId5"/>
          <a:stretch>
            <a:fillRect/>
          </a:stretch>
        </p:blipFill>
        <p:spPr>
          <a:xfrm>
            <a:off x="2024256" y="4024717"/>
            <a:ext cx="1063812" cy="5907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err="1"/>
              <a:t>BoneOscopy</a:t>
            </a:r>
            <a:r>
              <a:rPr lang="en-US" dirty="0"/>
              <a:t> </a:t>
            </a:r>
            <a:br>
              <a:rPr lang="en-US" dirty="0"/>
            </a:br>
            <a:r>
              <a:rPr lang="en-US" b="0" dirty="0">
                <a:solidFill>
                  <a:srgbClr val="006763"/>
                </a:solidFill>
              </a:rPr>
              <a:t>Live Cell Spectr</a:t>
            </a:r>
            <a:r>
              <a:rPr lang="en-US" b="0" dirty="0">
                <a:solidFill>
                  <a:srgbClr val="BC1C23"/>
                </a:solidFill>
              </a:rPr>
              <a:t>oscopy</a:t>
            </a:r>
            <a:r>
              <a:rPr lang="en-US" b="0" dirty="0">
                <a:solidFill>
                  <a:srgbClr val="006763"/>
                </a:solidFill>
              </a:rPr>
              <a:t> Analysis for </a:t>
            </a:r>
            <a:r>
              <a:rPr lang="en-US" b="0" dirty="0" err="1">
                <a:solidFill>
                  <a:srgbClr val="006763"/>
                </a:solidFill>
              </a:rPr>
              <a:t>Personalised</a:t>
            </a:r>
            <a:r>
              <a:rPr lang="en-US" b="0" dirty="0">
                <a:solidFill>
                  <a:srgbClr val="006763"/>
                </a:solidFill>
              </a:rPr>
              <a:t> Particle Radiation Therapy of Metastatic </a:t>
            </a:r>
            <a:r>
              <a:rPr lang="en-US" b="0" dirty="0">
                <a:solidFill>
                  <a:srgbClr val="BC1C23"/>
                </a:solidFill>
              </a:rPr>
              <a:t>Bone</a:t>
            </a:r>
            <a:r>
              <a:rPr lang="en-US" b="0" dirty="0"/>
              <a:t> </a:t>
            </a:r>
            <a:r>
              <a:rPr lang="en-US" b="0" dirty="0">
                <a:solidFill>
                  <a:srgbClr val="006763"/>
                </a:solidFill>
              </a:rPr>
              <a:t>Cancer</a:t>
            </a:r>
            <a:endParaRPr lang="de-CH" dirty="0">
              <a:solidFill>
                <a:srgbClr val="006763"/>
              </a:solidFill>
            </a:endParaRPr>
          </a:p>
        </p:txBody>
      </p:sp>
      <p:sp>
        <p:nvSpPr>
          <p:cNvPr id="3" name="Subtitle 2"/>
          <p:cNvSpPr>
            <a:spLocks noGrp="1"/>
          </p:cNvSpPr>
          <p:nvPr>
            <p:ph type="subTitle" idx="1"/>
          </p:nvPr>
        </p:nvSpPr>
        <p:spPr/>
        <p:txBody>
          <a:bodyPr>
            <a:normAutofit fontScale="92500" lnSpcReduction="20000"/>
          </a:bodyPr>
          <a:lstStyle/>
          <a:p>
            <a:r>
              <a:rPr lang="en-US" dirty="0"/>
              <a:t>Pedro Assis | BoneOscopy information</a:t>
            </a:r>
          </a:p>
          <a:p>
            <a:r>
              <a:rPr lang="en-US" dirty="0"/>
              <a:t>Scientific Advisory meeting | LIP | Apr. 2026</a:t>
            </a:r>
          </a:p>
          <a:p>
            <a:endParaRPr lang="de-CH" dirty="0"/>
          </a:p>
        </p:txBody>
      </p:sp>
    </p:spTree>
    <p:extLst>
      <p:ext uri="{BB962C8B-B14F-4D97-AF65-F5344CB8AC3E}">
        <p14:creationId xmlns:p14="http://schemas.microsoft.com/office/powerpoint/2010/main" val="179878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4"/>
          <p:cNvSpPr txBox="1"/>
          <p:nvPr/>
        </p:nvSpPr>
        <p:spPr>
          <a:xfrm>
            <a:off x="439800" y="303150"/>
            <a:ext cx="8264400" cy="141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PT" sz="4800">
                <a:solidFill>
                  <a:schemeClr val="lt2"/>
                </a:solidFill>
                <a:latin typeface="Be Vietnam Pro SemiBold"/>
                <a:ea typeface="Be Vietnam Pro SemiBold"/>
                <a:cs typeface="Be Vietnam Pro SemiBold"/>
                <a:sym typeface="Be Vietnam Pro SemiBold"/>
              </a:rPr>
              <a:t>Thank you </a:t>
            </a:r>
            <a:endParaRPr sz="4800">
              <a:solidFill>
                <a:schemeClr val="lt2"/>
              </a:solidFill>
              <a:latin typeface="Be Vietnam Pro SemiBold"/>
              <a:ea typeface="Be Vietnam Pro SemiBold"/>
              <a:cs typeface="Be Vietnam Pro SemiBold"/>
              <a:sym typeface="Be Vietnam Pro SemiBold"/>
            </a:endParaRPr>
          </a:p>
          <a:p>
            <a:pPr marL="0" lvl="0" indent="0" algn="l" rtl="0">
              <a:lnSpc>
                <a:spcPct val="100000"/>
              </a:lnSpc>
              <a:spcBef>
                <a:spcPts val="0"/>
              </a:spcBef>
              <a:spcAft>
                <a:spcPts val="0"/>
              </a:spcAft>
              <a:buNone/>
            </a:pPr>
            <a:r>
              <a:rPr lang="pt-PT" sz="3800">
                <a:solidFill>
                  <a:schemeClr val="lt2"/>
                </a:solidFill>
                <a:latin typeface="Be Vietnam Pro SemiBold"/>
                <a:ea typeface="Be Vietnam Pro SemiBold"/>
                <a:cs typeface="Be Vietnam Pro SemiBold"/>
                <a:sym typeface="Be Vietnam Pro SemiBold"/>
              </a:rPr>
              <a:t>for your attention.</a:t>
            </a:r>
            <a:endParaRPr sz="3800">
              <a:solidFill>
                <a:schemeClr val="lt2"/>
              </a:solidFill>
              <a:latin typeface="Be Vietnam Pro SemiBold"/>
              <a:ea typeface="Be Vietnam Pro SemiBold"/>
              <a:cs typeface="Be Vietnam Pro SemiBold"/>
              <a:sym typeface="Be Vietnam Pro SemiBold"/>
            </a:endParaRPr>
          </a:p>
        </p:txBody>
      </p:sp>
      <p:cxnSp>
        <p:nvCxnSpPr>
          <p:cNvPr id="198" name="Google Shape;198;p24"/>
          <p:cNvCxnSpPr/>
          <p:nvPr/>
        </p:nvCxnSpPr>
        <p:spPr>
          <a:xfrm>
            <a:off x="0" y="4599744"/>
            <a:ext cx="5534400" cy="0"/>
          </a:xfrm>
          <a:prstGeom prst="straightConnector1">
            <a:avLst/>
          </a:prstGeom>
          <a:noFill/>
          <a:ln w="9525" cap="flat" cmpd="sng">
            <a:solidFill>
              <a:srgbClr val="27292A"/>
            </a:solidFill>
            <a:prstDash val="solid"/>
            <a:round/>
            <a:headEnd type="none" w="med" len="med"/>
            <a:tailEnd type="none" w="med" len="med"/>
          </a:ln>
        </p:spPr>
      </p:cxnSp>
      <p:pic>
        <p:nvPicPr>
          <p:cNvPr id="199" name="Google Shape;199;p24" title="LIP_logo_Secundaria Preto.png"/>
          <p:cNvPicPr preferRelativeResize="0"/>
          <p:nvPr/>
        </p:nvPicPr>
        <p:blipFill rotWithShape="1">
          <a:blip r:embed="rId4">
            <a:alphaModFix/>
          </a:blip>
          <a:srcRect/>
          <a:stretch/>
        </p:blipFill>
        <p:spPr>
          <a:xfrm>
            <a:off x="6094800" y="4395888"/>
            <a:ext cx="2609398" cy="4077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73233"/>
            <a:ext cx="9144000" cy="270267"/>
            <a:chOff x="0" y="0"/>
            <a:chExt cx="4816593" cy="142363"/>
          </a:xfrm>
        </p:grpSpPr>
        <p:sp>
          <p:nvSpPr>
            <p:cNvPr id="3" name="Freeform 3"/>
            <p:cNvSpPr/>
            <p:nvPr/>
          </p:nvSpPr>
          <p:spPr>
            <a:xfrm>
              <a:off x="0" y="0"/>
              <a:ext cx="4816592" cy="142363"/>
            </a:xfrm>
            <a:custGeom>
              <a:avLst/>
              <a:gdLst/>
              <a:ahLst/>
              <a:cxnLst/>
              <a:rect l="l" t="t" r="r" b="b"/>
              <a:pathLst>
                <a:path w="4816592" h="142363">
                  <a:moveTo>
                    <a:pt x="0" y="0"/>
                  </a:moveTo>
                  <a:lnTo>
                    <a:pt x="4816592" y="0"/>
                  </a:lnTo>
                  <a:lnTo>
                    <a:pt x="4816592" y="142363"/>
                  </a:lnTo>
                  <a:lnTo>
                    <a:pt x="0" y="142363"/>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4" name="TextBox 4"/>
            <p:cNvSpPr txBox="1"/>
            <p:nvPr/>
          </p:nvSpPr>
          <p:spPr>
            <a:xfrm>
              <a:off x="0" y="-28575"/>
              <a:ext cx="4816593" cy="170938"/>
            </a:xfrm>
            <a:prstGeom prst="rect">
              <a:avLst/>
            </a:prstGeom>
          </p:spPr>
          <p:txBody>
            <a:bodyPr lIns="25400" tIns="25400" rIns="25400" bIns="25400" rtlCol="0" anchor="ctr"/>
            <a:lstStyle/>
            <a:p>
              <a:pPr algn="ctr" defTabSz="457200">
                <a:lnSpc>
                  <a:spcPts val="1120"/>
                </a:lnSpc>
                <a:buClrTx/>
              </a:pPr>
              <a:endParaRPr sz="900" kern="1200">
                <a:solidFill>
                  <a:prstClr val="black"/>
                </a:solidFill>
                <a:latin typeface="Calibri"/>
                <a:ea typeface="+mn-ea"/>
                <a:cs typeface="+mn-cs"/>
              </a:endParaRPr>
            </a:p>
          </p:txBody>
        </p:sp>
      </p:grpSp>
      <p:sp>
        <p:nvSpPr>
          <p:cNvPr id="5" name="AutoShape 5"/>
          <p:cNvSpPr/>
          <p:nvPr/>
        </p:nvSpPr>
        <p:spPr>
          <a:xfrm flipV="1">
            <a:off x="-8278" y="1261838"/>
            <a:ext cx="9152278" cy="0"/>
          </a:xfrm>
          <a:prstGeom prst="line">
            <a:avLst/>
          </a:prstGeom>
          <a:ln w="38100" cap="flat">
            <a:solidFill>
              <a:srgbClr val="CFC9C9">
                <a:alpha val="37647"/>
              </a:srgbClr>
            </a:solidFill>
            <a:prstDash val="sysDash"/>
            <a:headEnd type="none" w="sm" len="sm"/>
            <a:tailEnd type="none" w="sm" len="sm"/>
          </a:ln>
        </p:spPr>
        <p:txBody>
          <a:bodyPr/>
          <a:lstStyle/>
          <a:p>
            <a:endParaRPr lang="en-US"/>
          </a:p>
        </p:txBody>
      </p:sp>
      <p:sp>
        <p:nvSpPr>
          <p:cNvPr id="6" name="Freeform 6"/>
          <p:cNvSpPr/>
          <p:nvPr/>
        </p:nvSpPr>
        <p:spPr>
          <a:xfrm>
            <a:off x="3310310" y="2053053"/>
            <a:ext cx="5480131" cy="2815417"/>
          </a:xfrm>
          <a:custGeom>
            <a:avLst/>
            <a:gdLst/>
            <a:ahLst/>
            <a:cxnLst/>
            <a:rect l="l" t="t" r="r" b="b"/>
            <a:pathLst>
              <a:path w="10960262" h="5630834">
                <a:moveTo>
                  <a:pt x="0" y="0"/>
                </a:moveTo>
                <a:lnTo>
                  <a:pt x="10960261" y="0"/>
                </a:lnTo>
                <a:lnTo>
                  <a:pt x="10960261" y="5630835"/>
                </a:lnTo>
                <a:lnTo>
                  <a:pt x="0" y="5630835"/>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995300" y="2122166"/>
            <a:ext cx="7042537" cy="68910"/>
            <a:chOff x="0" y="0"/>
            <a:chExt cx="3709649" cy="36298"/>
          </a:xfrm>
        </p:grpSpPr>
        <p:sp>
          <p:nvSpPr>
            <p:cNvPr id="8" name="Freeform 8"/>
            <p:cNvSpPr/>
            <p:nvPr/>
          </p:nvSpPr>
          <p:spPr>
            <a:xfrm>
              <a:off x="0" y="0"/>
              <a:ext cx="3709649" cy="36298"/>
            </a:xfrm>
            <a:custGeom>
              <a:avLst/>
              <a:gdLst/>
              <a:ahLst/>
              <a:cxnLst/>
              <a:rect l="l" t="t" r="r" b="b"/>
              <a:pathLst>
                <a:path w="3709649" h="36298">
                  <a:moveTo>
                    <a:pt x="0" y="0"/>
                  </a:moveTo>
                  <a:lnTo>
                    <a:pt x="3709649" y="0"/>
                  </a:lnTo>
                  <a:lnTo>
                    <a:pt x="3709649" y="36298"/>
                  </a:lnTo>
                  <a:lnTo>
                    <a:pt x="0" y="36298"/>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9" name="TextBox 9"/>
            <p:cNvSpPr txBox="1"/>
            <p:nvPr/>
          </p:nvSpPr>
          <p:spPr>
            <a:xfrm>
              <a:off x="0" y="-28575"/>
              <a:ext cx="3709649" cy="64873"/>
            </a:xfrm>
            <a:prstGeom prst="rect">
              <a:avLst/>
            </a:prstGeom>
          </p:spPr>
          <p:txBody>
            <a:bodyPr lIns="25400" tIns="25400" rIns="25400" bIns="25400" rtlCol="0" anchor="ctr"/>
            <a:lstStyle/>
            <a:p>
              <a:pPr algn="ctr" defTabSz="457200">
                <a:lnSpc>
                  <a:spcPts val="1120"/>
                </a:lnSpc>
                <a:buClrTx/>
              </a:pPr>
              <a:endParaRPr sz="900" kern="1200">
                <a:solidFill>
                  <a:prstClr val="black"/>
                </a:solidFill>
                <a:latin typeface="Calibri"/>
                <a:ea typeface="+mn-ea"/>
                <a:cs typeface="+mn-cs"/>
              </a:endParaRPr>
            </a:p>
          </p:txBody>
        </p:sp>
      </p:grpSp>
      <p:sp>
        <p:nvSpPr>
          <p:cNvPr id="10" name="TextBox 10"/>
          <p:cNvSpPr txBox="1"/>
          <p:nvPr/>
        </p:nvSpPr>
        <p:spPr>
          <a:xfrm>
            <a:off x="353560" y="3473165"/>
            <a:ext cx="2835030" cy="821379"/>
          </a:xfrm>
          <a:prstGeom prst="rect">
            <a:avLst/>
          </a:prstGeom>
        </p:spPr>
        <p:txBody>
          <a:bodyPr lIns="0" tIns="0" rIns="0" bIns="0" rtlCol="0" anchor="t">
            <a:spAutoFit/>
          </a:bodyPr>
          <a:lstStyle/>
          <a:p>
            <a:pPr defTabSz="457200">
              <a:lnSpc>
                <a:spcPts val="3340"/>
              </a:lnSpc>
              <a:buClrTx/>
            </a:pPr>
            <a:r>
              <a:rPr lang="en-US" sz="2550" b="1" kern="1200" spc="-171">
                <a:solidFill>
                  <a:srgbClr val="4D4D4D"/>
                </a:solidFill>
                <a:latin typeface="Montserrat Medium"/>
                <a:ea typeface="Montserrat Medium"/>
                <a:cs typeface="Montserrat Medium"/>
                <a:sym typeface="Montserrat Medium"/>
              </a:rPr>
              <a:t>Cherenkov Effect Particle Counter</a:t>
            </a:r>
          </a:p>
        </p:txBody>
      </p:sp>
      <p:sp>
        <p:nvSpPr>
          <p:cNvPr id="11" name="TextBox 11"/>
          <p:cNvSpPr txBox="1"/>
          <p:nvPr/>
        </p:nvSpPr>
        <p:spPr>
          <a:xfrm>
            <a:off x="353560" y="2937098"/>
            <a:ext cx="2956751" cy="461665"/>
          </a:xfrm>
          <a:prstGeom prst="rect">
            <a:avLst/>
          </a:prstGeom>
        </p:spPr>
        <p:txBody>
          <a:bodyPr lIns="0" tIns="0" rIns="0" bIns="0" rtlCol="0" anchor="t">
            <a:spAutoFit/>
          </a:bodyPr>
          <a:lstStyle/>
          <a:p>
            <a:pPr defTabSz="457200">
              <a:lnSpc>
                <a:spcPts val="3564"/>
              </a:lnSpc>
              <a:buClrTx/>
            </a:pPr>
            <a:r>
              <a:rPr lang="en-US" sz="3300" b="1" kern="1200">
                <a:latin typeface="Montserrat Bold"/>
                <a:ea typeface="Montserrat Bold"/>
                <a:cs typeface="Montserrat Bold"/>
                <a:sym typeface="Montserrat Bold"/>
              </a:rPr>
              <a:t>FLASHGuard</a:t>
            </a:r>
          </a:p>
        </p:txBody>
      </p:sp>
      <p:sp>
        <p:nvSpPr>
          <p:cNvPr id="12" name="TextBox 12"/>
          <p:cNvSpPr txBox="1"/>
          <p:nvPr/>
        </p:nvSpPr>
        <p:spPr>
          <a:xfrm>
            <a:off x="8275301" y="4935183"/>
            <a:ext cx="289339" cy="131190"/>
          </a:xfrm>
          <a:prstGeom prst="rect">
            <a:avLst/>
          </a:prstGeom>
        </p:spPr>
        <p:txBody>
          <a:bodyPr lIns="0" tIns="0" rIns="0" bIns="0" rtlCol="0" anchor="t">
            <a:spAutoFit/>
          </a:bodyPr>
          <a:lstStyle/>
          <a:p>
            <a:pPr defTabSz="457200">
              <a:lnSpc>
                <a:spcPts val="1120"/>
              </a:lnSpc>
              <a:spcBef>
                <a:spcPct val="0"/>
              </a:spcBef>
              <a:buClrTx/>
            </a:pPr>
            <a:r>
              <a:rPr lang="en-US" sz="800" kern="1200">
                <a:solidFill>
                  <a:srgbClr val="4D4D4D"/>
                </a:solidFill>
                <a:latin typeface="Montserrat"/>
                <a:ea typeface="Montserrat"/>
                <a:cs typeface="Montserrat"/>
                <a:sym typeface="Montserrat"/>
              </a:rPr>
              <a:t>3/9</a:t>
            </a:r>
          </a:p>
        </p:txBody>
      </p:sp>
      <p:sp>
        <p:nvSpPr>
          <p:cNvPr id="13" name="TextBox 13"/>
          <p:cNvSpPr txBox="1"/>
          <p:nvPr/>
        </p:nvSpPr>
        <p:spPr>
          <a:xfrm>
            <a:off x="3238790" y="1301308"/>
            <a:ext cx="5004655" cy="765402"/>
          </a:xfrm>
          <a:prstGeom prst="rect">
            <a:avLst/>
          </a:prstGeom>
        </p:spPr>
        <p:txBody>
          <a:bodyPr lIns="0" tIns="0" rIns="0" bIns="0" rtlCol="0" anchor="t">
            <a:spAutoFit/>
          </a:bodyPr>
          <a:lstStyle/>
          <a:p>
            <a:pPr algn="ctr" defTabSz="457200">
              <a:lnSpc>
                <a:spcPts val="3080"/>
              </a:lnSpc>
              <a:spcBef>
                <a:spcPct val="0"/>
              </a:spcBef>
              <a:buClrTx/>
            </a:pPr>
            <a:r>
              <a:rPr lang="en-US" sz="2200" b="1" kern="1200">
                <a:solidFill>
                  <a:srgbClr val="FF5757"/>
                </a:solidFill>
                <a:latin typeface="Montserrat Bold"/>
                <a:ea typeface="Montserrat Bold"/>
                <a:cs typeface="Montserrat Bold"/>
                <a:sym typeface="Montserrat Bold"/>
              </a:rPr>
              <a:t>Needs a beam monitoring device before being used in clinic!</a:t>
            </a:r>
          </a:p>
        </p:txBody>
      </p:sp>
      <p:sp>
        <p:nvSpPr>
          <p:cNvPr id="14" name="TextBox 14"/>
          <p:cNvSpPr txBox="1"/>
          <p:nvPr/>
        </p:nvSpPr>
        <p:spPr>
          <a:xfrm>
            <a:off x="514350" y="239996"/>
            <a:ext cx="6987354" cy="923330"/>
          </a:xfrm>
          <a:prstGeom prst="rect">
            <a:avLst/>
          </a:prstGeom>
        </p:spPr>
        <p:txBody>
          <a:bodyPr lIns="0" tIns="0" rIns="0" bIns="0" rtlCol="0" anchor="t">
            <a:spAutoFit/>
          </a:bodyPr>
          <a:lstStyle/>
          <a:p>
            <a:pPr defTabSz="457200">
              <a:lnSpc>
                <a:spcPts val="3564"/>
              </a:lnSpc>
              <a:buClrTx/>
            </a:pPr>
            <a:r>
              <a:rPr lang="en-US" sz="3299" b="1" kern="1200" spc="-221">
                <a:solidFill>
                  <a:srgbClr val="0061FF"/>
                </a:solidFill>
                <a:latin typeface="Montserrat Bold"/>
                <a:ea typeface="Montserrat Bold"/>
                <a:cs typeface="Montserrat Bold"/>
                <a:sym typeface="Montserrat Bold"/>
              </a:rPr>
              <a:t>FLASH Radiotherapy:</a:t>
            </a:r>
          </a:p>
          <a:p>
            <a:pPr defTabSz="457200">
              <a:lnSpc>
                <a:spcPts val="3564"/>
              </a:lnSpc>
              <a:buClrTx/>
            </a:pPr>
            <a:r>
              <a:rPr lang="en-US" sz="3299" b="1" kern="1200" spc="-221">
                <a:solidFill>
                  <a:srgbClr val="0061FF"/>
                </a:solidFill>
                <a:latin typeface="Montserrat Bold"/>
                <a:ea typeface="Montserrat Bold"/>
                <a:cs typeface="Montserrat Bold"/>
                <a:sym typeface="Montserrat Bold"/>
              </a:rPr>
              <a:t>A breakthrough waiting to happen</a:t>
            </a:r>
          </a:p>
        </p:txBody>
      </p:sp>
      <p:sp>
        <p:nvSpPr>
          <p:cNvPr id="15" name="TextBox 15"/>
          <p:cNvSpPr txBox="1"/>
          <p:nvPr/>
        </p:nvSpPr>
        <p:spPr>
          <a:xfrm>
            <a:off x="900556" y="1552736"/>
            <a:ext cx="2184339" cy="333425"/>
          </a:xfrm>
          <a:prstGeom prst="rect">
            <a:avLst/>
          </a:prstGeom>
        </p:spPr>
        <p:txBody>
          <a:bodyPr lIns="0" tIns="0" rIns="0" bIns="0" rtlCol="0" anchor="t">
            <a:spAutoFit/>
          </a:bodyPr>
          <a:lstStyle/>
          <a:p>
            <a:pPr algn="r" defTabSz="457200">
              <a:lnSpc>
                <a:spcPts val="2592"/>
              </a:lnSpc>
              <a:buClrTx/>
            </a:pPr>
            <a:r>
              <a:rPr lang="en-US" sz="2400" b="1" kern="1200">
                <a:latin typeface="Montserrat Bold"/>
                <a:ea typeface="Montserrat Bold"/>
                <a:cs typeface="Montserrat Bold"/>
                <a:sym typeface="Montserrat Bold"/>
              </a:rPr>
              <a:t>The problem:</a:t>
            </a:r>
          </a:p>
        </p:txBody>
      </p:sp>
      <p:sp>
        <p:nvSpPr>
          <p:cNvPr id="16" name="TextBox 16"/>
          <p:cNvSpPr txBox="1"/>
          <p:nvPr/>
        </p:nvSpPr>
        <p:spPr>
          <a:xfrm>
            <a:off x="6493086" y="2383727"/>
            <a:ext cx="1544752" cy="191912"/>
          </a:xfrm>
          <a:prstGeom prst="rect">
            <a:avLst/>
          </a:prstGeom>
        </p:spPr>
        <p:txBody>
          <a:bodyPr lIns="0" tIns="0" rIns="0" bIns="0" rtlCol="0" anchor="t">
            <a:spAutoFit/>
          </a:bodyPr>
          <a:lstStyle/>
          <a:p>
            <a:pPr defTabSz="457200">
              <a:lnSpc>
                <a:spcPts val="1572"/>
              </a:lnSpc>
              <a:buClrTx/>
            </a:pPr>
            <a:r>
              <a:rPr lang="en-US" sz="1200" b="1" kern="1200" spc="-80">
                <a:solidFill>
                  <a:srgbClr val="4D4D4D"/>
                </a:solidFill>
                <a:latin typeface="Montserrat Bold"/>
                <a:ea typeface="Montserrat Bold"/>
                <a:cs typeface="Montserrat Bold"/>
                <a:sym typeface="Montserrat Bold"/>
              </a:rPr>
              <a:t>Patented Technology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8278" y="1261838"/>
            <a:ext cx="9152278" cy="0"/>
          </a:xfrm>
          <a:prstGeom prst="line">
            <a:avLst/>
          </a:prstGeom>
          <a:ln w="38100" cap="flat">
            <a:solidFill>
              <a:srgbClr val="CFC9C9">
                <a:alpha val="37647"/>
              </a:srgbClr>
            </a:solidFill>
            <a:prstDash val="sysDash"/>
            <a:headEnd type="none" w="sm" len="sm"/>
            <a:tailEnd type="none" w="sm" len="sm"/>
          </a:ln>
        </p:spPr>
        <p:txBody>
          <a:bodyPr/>
          <a:lstStyle/>
          <a:p>
            <a:endParaRPr lang="en-US"/>
          </a:p>
        </p:txBody>
      </p:sp>
      <p:grpSp>
        <p:nvGrpSpPr>
          <p:cNvPr id="3" name="Group 3"/>
          <p:cNvGrpSpPr/>
          <p:nvPr/>
        </p:nvGrpSpPr>
        <p:grpSpPr>
          <a:xfrm>
            <a:off x="0" y="4873233"/>
            <a:ext cx="9144000" cy="270267"/>
            <a:chOff x="0" y="0"/>
            <a:chExt cx="4816593" cy="142363"/>
          </a:xfrm>
        </p:grpSpPr>
        <p:sp>
          <p:nvSpPr>
            <p:cNvPr id="4" name="Freeform 4"/>
            <p:cNvSpPr/>
            <p:nvPr/>
          </p:nvSpPr>
          <p:spPr>
            <a:xfrm>
              <a:off x="0" y="0"/>
              <a:ext cx="4816592" cy="142363"/>
            </a:xfrm>
            <a:custGeom>
              <a:avLst/>
              <a:gdLst/>
              <a:ahLst/>
              <a:cxnLst/>
              <a:rect l="l" t="t" r="r" b="b"/>
              <a:pathLst>
                <a:path w="4816592" h="142363">
                  <a:moveTo>
                    <a:pt x="0" y="0"/>
                  </a:moveTo>
                  <a:lnTo>
                    <a:pt x="4816592" y="0"/>
                  </a:lnTo>
                  <a:lnTo>
                    <a:pt x="4816592" y="142363"/>
                  </a:lnTo>
                  <a:lnTo>
                    <a:pt x="0" y="142363"/>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5" name="TextBox 5"/>
            <p:cNvSpPr txBox="1"/>
            <p:nvPr/>
          </p:nvSpPr>
          <p:spPr>
            <a:xfrm>
              <a:off x="0" y="-28575"/>
              <a:ext cx="4816593" cy="170938"/>
            </a:xfrm>
            <a:prstGeom prst="rect">
              <a:avLst/>
            </a:prstGeom>
          </p:spPr>
          <p:txBody>
            <a:bodyPr lIns="25400" tIns="25400" rIns="25400" bIns="25400" rtlCol="0" anchor="ctr"/>
            <a:lstStyle/>
            <a:p>
              <a:pPr algn="ctr" defTabSz="457200">
                <a:lnSpc>
                  <a:spcPts val="1120"/>
                </a:lnSpc>
                <a:buClrTx/>
              </a:pPr>
              <a:endParaRPr sz="900" kern="1200">
                <a:solidFill>
                  <a:prstClr val="black"/>
                </a:solidFill>
                <a:latin typeface="Calibri"/>
                <a:ea typeface="+mn-ea"/>
                <a:cs typeface="+mn-cs"/>
              </a:endParaRPr>
            </a:p>
          </p:txBody>
        </p:sp>
      </p:grpSp>
      <p:sp>
        <p:nvSpPr>
          <p:cNvPr id="6" name="Freeform 6"/>
          <p:cNvSpPr/>
          <p:nvPr/>
        </p:nvSpPr>
        <p:spPr>
          <a:xfrm>
            <a:off x="104456" y="1568792"/>
            <a:ext cx="3831616" cy="1305710"/>
          </a:xfrm>
          <a:custGeom>
            <a:avLst/>
            <a:gdLst/>
            <a:ahLst/>
            <a:cxnLst/>
            <a:rect l="l" t="t" r="r" b="b"/>
            <a:pathLst>
              <a:path w="7663232" h="2611420">
                <a:moveTo>
                  <a:pt x="0" y="0"/>
                </a:moveTo>
                <a:lnTo>
                  <a:pt x="7663233" y="0"/>
                </a:lnTo>
                <a:lnTo>
                  <a:pt x="7663233" y="2611420"/>
                </a:lnTo>
                <a:lnTo>
                  <a:pt x="0" y="2611420"/>
                </a:lnTo>
                <a:lnTo>
                  <a:pt x="0" y="0"/>
                </a:lnTo>
                <a:close/>
              </a:path>
            </a:pathLst>
          </a:custGeom>
          <a:blipFill>
            <a:blip r:embed="rId2"/>
            <a:stretch>
              <a:fillRect r="-4124" b="-16158"/>
            </a:stretch>
          </a:blipFill>
        </p:spPr>
        <p:txBody>
          <a:bodyPr/>
          <a:lstStyle/>
          <a:p>
            <a:endParaRPr lang="en-US"/>
          </a:p>
        </p:txBody>
      </p:sp>
      <p:sp>
        <p:nvSpPr>
          <p:cNvPr id="7" name="Freeform 7"/>
          <p:cNvSpPr/>
          <p:nvPr/>
        </p:nvSpPr>
        <p:spPr>
          <a:xfrm>
            <a:off x="163659" y="3035203"/>
            <a:ext cx="3713211" cy="1800889"/>
          </a:xfrm>
          <a:custGeom>
            <a:avLst/>
            <a:gdLst/>
            <a:ahLst/>
            <a:cxnLst/>
            <a:rect l="l" t="t" r="r" b="b"/>
            <a:pathLst>
              <a:path w="7426421" h="3601778">
                <a:moveTo>
                  <a:pt x="0" y="0"/>
                </a:moveTo>
                <a:lnTo>
                  <a:pt x="7426421" y="0"/>
                </a:lnTo>
                <a:lnTo>
                  <a:pt x="7426421" y="3601778"/>
                </a:lnTo>
                <a:lnTo>
                  <a:pt x="0" y="3601778"/>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14350" y="4708139"/>
            <a:ext cx="2200865" cy="123367"/>
          </a:xfrm>
          <a:prstGeom prst="rect">
            <a:avLst/>
          </a:prstGeom>
        </p:spPr>
        <p:txBody>
          <a:bodyPr lIns="0" tIns="0" rIns="0" bIns="0" rtlCol="0" anchor="t">
            <a:spAutoFit/>
          </a:bodyPr>
          <a:lstStyle/>
          <a:p>
            <a:pPr defTabSz="457200">
              <a:lnSpc>
                <a:spcPts val="1040"/>
              </a:lnSpc>
              <a:buClrTx/>
            </a:pPr>
            <a:r>
              <a:rPr lang="en-US" sz="800" u="sng" kern="1200" spc="8">
                <a:solidFill>
                  <a:srgbClr val="FFFFFF"/>
                </a:solidFill>
                <a:latin typeface="Fira Sans Light"/>
                <a:ea typeface="Fira Sans Light"/>
                <a:cs typeface="Fira Sans Light"/>
                <a:sym typeface="Fira Sans Light"/>
              </a:rPr>
              <a:t>Back to Lean Canvas Overview</a:t>
            </a:r>
          </a:p>
        </p:txBody>
      </p:sp>
      <p:sp>
        <p:nvSpPr>
          <p:cNvPr id="9" name="TextBox 9"/>
          <p:cNvSpPr txBox="1"/>
          <p:nvPr/>
        </p:nvSpPr>
        <p:spPr>
          <a:xfrm>
            <a:off x="514350" y="239996"/>
            <a:ext cx="7250676" cy="923330"/>
          </a:xfrm>
          <a:prstGeom prst="rect">
            <a:avLst/>
          </a:prstGeom>
        </p:spPr>
        <p:txBody>
          <a:bodyPr lIns="0" tIns="0" rIns="0" bIns="0" rtlCol="0" anchor="t">
            <a:spAutoFit/>
          </a:bodyPr>
          <a:lstStyle/>
          <a:p>
            <a:pPr defTabSz="457200">
              <a:lnSpc>
                <a:spcPts val="3564"/>
              </a:lnSpc>
              <a:buClrTx/>
            </a:pPr>
            <a:r>
              <a:rPr lang="en-US" sz="3299" b="1" kern="1200" spc="-221">
                <a:solidFill>
                  <a:srgbClr val="0061FF"/>
                </a:solidFill>
                <a:latin typeface="Montserrat Bold"/>
                <a:ea typeface="Montserrat Bold"/>
                <a:cs typeface="Montserrat Bold"/>
                <a:sym typeface="Montserrat Bold"/>
              </a:rPr>
              <a:t>FLASH Radiotherapy:</a:t>
            </a:r>
          </a:p>
          <a:p>
            <a:pPr defTabSz="457200">
              <a:lnSpc>
                <a:spcPts val="3564"/>
              </a:lnSpc>
              <a:buClrTx/>
            </a:pPr>
            <a:r>
              <a:rPr lang="en-US" sz="3299" b="1" kern="1200" spc="-221">
                <a:solidFill>
                  <a:srgbClr val="0061FF"/>
                </a:solidFill>
                <a:latin typeface="Montserrat Bold"/>
                <a:ea typeface="Montserrat Bold"/>
                <a:cs typeface="Montserrat Bold"/>
                <a:sym typeface="Montserrat Bold"/>
              </a:rPr>
              <a:t>A breakthrough in cancer treatment</a:t>
            </a:r>
          </a:p>
        </p:txBody>
      </p:sp>
      <p:sp>
        <p:nvSpPr>
          <p:cNvPr id="10" name="TextBox 10"/>
          <p:cNvSpPr txBox="1"/>
          <p:nvPr/>
        </p:nvSpPr>
        <p:spPr>
          <a:xfrm>
            <a:off x="8275301" y="4935183"/>
            <a:ext cx="289339" cy="131190"/>
          </a:xfrm>
          <a:prstGeom prst="rect">
            <a:avLst/>
          </a:prstGeom>
        </p:spPr>
        <p:txBody>
          <a:bodyPr lIns="0" tIns="0" rIns="0" bIns="0" rtlCol="0" anchor="t">
            <a:spAutoFit/>
          </a:bodyPr>
          <a:lstStyle/>
          <a:p>
            <a:pPr defTabSz="457200">
              <a:lnSpc>
                <a:spcPts val="1120"/>
              </a:lnSpc>
              <a:spcBef>
                <a:spcPct val="0"/>
              </a:spcBef>
              <a:buClrTx/>
            </a:pPr>
            <a:r>
              <a:rPr lang="en-US" sz="800" kern="1200">
                <a:solidFill>
                  <a:srgbClr val="4D4D4D"/>
                </a:solidFill>
                <a:latin typeface="Montserrat"/>
                <a:ea typeface="Montserrat"/>
                <a:cs typeface="Montserrat"/>
                <a:sym typeface="Montserrat"/>
              </a:rPr>
              <a:t>2/9</a:t>
            </a:r>
          </a:p>
        </p:txBody>
      </p:sp>
      <p:grpSp>
        <p:nvGrpSpPr>
          <p:cNvPr id="11" name="Group 11"/>
          <p:cNvGrpSpPr/>
          <p:nvPr/>
        </p:nvGrpSpPr>
        <p:grpSpPr>
          <a:xfrm>
            <a:off x="5783937" y="1883424"/>
            <a:ext cx="1471499" cy="347391"/>
            <a:chOff x="0" y="0"/>
            <a:chExt cx="775111" cy="182987"/>
          </a:xfrm>
        </p:grpSpPr>
        <p:sp>
          <p:nvSpPr>
            <p:cNvPr id="12" name="Freeform 12"/>
            <p:cNvSpPr/>
            <p:nvPr/>
          </p:nvSpPr>
          <p:spPr>
            <a:xfrm>
              <a:off x="0" y="0"/>
              <a:ext cx="775111" cy="182987"/>
            </a:xfrm>
            <a:custGeom>
              <a:avLst/>
              <a:gdLst/>
              <a:ahLst/>
              <a:cxnLst/>
              <a:rect l="l" t="t" r="r" b="b"/>
              <a:pathLst>
                <a:path w="775111" h="182987">
                  <a:moveTo>
                    <a:pt x="71027" y="0"/>
                  </a:moveTo>
                  <a:lnTo>
                    <a:pt x="704084" y="0"/>
                  </a:lnTo>
                  <a:cubicBezTo>
                    <a:pt x="722921" y="0"/>
                    <a:pt x="740987" y="7483"/>
                    <a:pt x="754307" y="20803"/>
                  </a:cubicBezTo>
                  <a:cubicBezTo>
                    <a:pt x="767627" y="34123"/>
                    <a:pt x="775111" y="52189"/>
                    <a:pt x="775111" y="71027"/>
                  </a:cubicBezTo>
                  <a:lnTo>
                    <a:pt x="775111" y="111961"/>
                  </a:lnTo>
                  <a:cubicBezTo>
                    <a:pt x="775111" y="130798"/>
                    <a:pt x="767627" y="148864"/>
                    <a:pt x="754307" y="162184"/>
                  </a:cubicBezTo>
                  <a:cubicBezTo>
                    <a:pt x="740987" y="175504"/>
                    <a:pt x="722921" y="182987"/>
                    <a:pt x="704084" y="182987"/>
                  </a:cubicBezTo>
                  <a:lnTo>
                    <a:pt x="71027" y="182987"/>
                  </a:lnTo>
                  <a:cubicBezTo>
                    <a:pt x="31800" y="182987"/>
                    <a:pt x="0" y="151188"/>
                    <a:pt x="0" y="111961"/>
                  </a:cubicBezTo>
                  <a:lnTo>
                    <a:pt x="0" y="71027"/>
                  </a:lnTo>
                  <a:cubicBezTo>
                    <a:pt x="0" y="52189"/>
                    <a:pt x="7483" y="34123"/>
                    <a:pt x="20803" y="20803"/>
                  </a:cubicBezTo>
                  <a:cubicBezTo>
                    <a:pt x="34123" y="7483"/>
                    <a:pt x="52189" y="0"/>
                    <a:pt x="71027" y="0"/>
                  </a:cubicBezTo>
                  <a:close/>
                </a:path>
              </a:pathLst>
            </a:custGeom>
            <a:solidFill>
              <a:srgbClr val="7A7A7A"/>
            </a:solidFill>
          </p:spPr>
          <p:txBody>
            <a:bodyPr/>
            <a:lstStyle/>
            <a:p>
              <a:endParaRPr lang="en-US"/>
            </a:p>
          </p:txBody>
        </p:sp>
        <p:sp>
          <p:nvSpPr>
            <p:cNvPr id="13" name="TextBox 13"/>
            <p:cNvSpPr txBox="1"/>
            <p:nvPr/>
          </p:nvSpPr>
          <p:spPr>
            <a:xfrm>
              <a:off x="0" y="-38100"/>
              <a:ext cx="775111" cy="221087"/>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Conventional</a:t>
              </a:r>
            </a:p>
          </p:txBody>
        </p:sp>
      </p:grpSp>
      <p:grpSp>
        <p:nvGrpSpPr>
          <p:cNvPr id="14" name="Group 14"/>
          <p:cNvGrpSpPr/>
          <p:nvPr/>
        </p:nvGrpSpPr>
        <p:grpSpPr>
          <a:xfrm>
            <a:off x="7390376" y="1883424"/>
            <a:ext cx="1470127" cy="347391"/>
            <a:chOff x="0" y="0"/>
            <a:chExt cx="774388" cy="182987"/>
          </a:xfrm>
        </p:grpSpPr>
        <p:sp>
          <p:nvSpPr>
            <p:cNvPr id="15" name="Freeform 15"/>
            <p:cNvSpPr/>
            <p:nvPr/>
          </p:nvSpPr>
          <p:spPr>
            <a:xfrm>
              <a:off x="0" y="0"/>
              <a:ext cx="774388" cy="182987"/>
            </a:xfrm>
            <a:custGeom>
              <a:avLst/>
              <a:gdLst/>
              <a:ahLst/>
              <a:cxnLst/>
              <a:rect l="l" t="t" r="r" b="b"/>
              <a:pathLst>
                <a:path w="774388" h="182987">
                  <a:moveTo>
                    <a:pt x="71093" y="0"/>
                  </a:moveTo>
                  <a:lnTo>
                    <a:pt x="703295" y="0"/>
                  </a:lnTo>
                  <a:cubicBezTo>
                    <a:pt x="722150" y="0"/>
                    <a:pt x="740233" y="7490"/>
                    <a:pt x="753565" y="20823"/>
                  </a:cubicBezTo>
                  <a:cubicBezTo>
                    <a:pt x="766898" y="34155"/>
                    <a:pt x="774388" y="52238"/>
                    <a:pt x="774388" y="71093"/>
                  </a:cubicBezTo>
                  <a:lnTo>
                    <a:pt x="774388" y="111894"/>
                  </a:lnTo>
                  <a:cubicBezTo>
                    <a:pt x="774388" y="130749"/>
                    <a:pt x="766898" y="148832"/>
                    <a:pt x="753565" y="162165"/>
                  </a:cubicBezTo>
                  <a:cubicBezTo>
                    <a:pt x="740233" y="175497"/>
                    <a:pt x="722150" y="182987"/>
                    <a:pt x="703295" y="182987"/>
                  </a:cubicBezTo>
                  <a:lnTo>
                    <a:pt x="71093" y="182987"/>
                  </a:lnTo>
                  <a:cubicBezTo>
                    <a:pt x="52238" y="182987"/>
                    <a:pt x="34155" y="175497"/>
                    <a:pt x="20823" y="162165"/>
                  </a:cubicBezTo>
                  <a:cubicBezTo>
                    <a:pt x="7490" y="148832"/>
                    <a:pt x="0" y="130749"/>
                    <a:pt x="0" y="111894"/>
                  </a:cubicBezTo>
                  <a:lnTo>
                    <a:pt x="0" y="71093"/>
                  </a:lnTo>
                  <a:cubicBezTo>
                    <a:pt x="0" y="52238"/>
                    <a:pt x="7490" y="34155"/>
                    <a:pt x="20823" y="20823"/>
                  </a:cubicBezTo>
                  <a:cubicBezTo>
                    <a:pt x="34155" y="7490"/>
                    <a:pt x="52238" y="0"/>
                    <a:pt x="71093" y="0"/>
                  </a:cubicBezTo>
                  <a:close/>
                </a:path>
              </a:pathLst>
            </a:custGeom>
            <a:solidFill>
              <a:srgbClr val="007F7F"/>
            </a:solidFill>
          </p:spPr>
          <p:txBody>
            <a:bodyPr/>
            <a:lstStyle/>
            <a:p>
              <a:endParaRPr lang="en-US"/>
            </a:p>
          </p:txBody>
        </p:sp>
        <p:sp>
          <p:nvSpPr>
            <p:cNvPr id="16" name="TextBox 16"/>
            <p:cNvSpPr txBox="1"/>
            <p:nvPr/>
          </p:nvSpPr>
          <p:spPr>
            <a:xfrm>
              <a:off x="0" y="-38100"/>
              <a:ext cx="774388" cy="221087"/>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FLASH</a:t>
              </a:r>
            </a:p>
          </p:txBody>
        </p:sp>
      </p:grpSp>
      <p:grpSp>
        <p:nvGrpSpPr>
          <p:cNvPr id="17" name="Group 17"/>
          <p:cNvGrpSpPr/>
          <p:nvPr/>
        </p:nvGrpSpPr>
        <p:grpSpPr>
          <a:xfrm>
            <a:off x="4235074" y="2321302"/>
            <a:ext cx="1384813" cy="290978"/>
            <a:chOff x="0" y="0"/>
            <a:chExt cx="729449" cy="153272"/>
          </a:xfrm>
        </p:grpSpPr>
        <p:sp>
          <p:nvSpPr>
            <p:cNvPr id="18" name="Freeform 18"/>
            <p:cNvSpPr/>
            <p:nvPr/>
          </p:nvSpPr>
          <p:spPr>
            <a:xfrm>
              <a:off x="0" y="0"/>
              <a:ext cx="729449" cy="153272"/>
            </a:xfrm>
            <a:custGeom>
              <a:avLst/>
              <a:gdLst/>
              <a:ahLst/>
              <a:cxnLst/>
              <a:rect l="l" t="t" r="r" b="b"/>
              <a:pathLst>
                <a:path w="729449" h="153272">
                  <a:moveTo>
                    <a:pt x="75473" y="0"/>
                  </a:moveTo>
                  <a:lnTo>
                    <a:pt x="653976" y="0"/>
                  </a:lnTo>
                  <a:cubicBezTo>
                    <a:pt x="673992" y="0"/>
                    <a:pt x="693189" y="7952"/>
                    <a:pt x="707343" y="22106"/>
                  </a:cubicBezTo>
                  <a:cubicBezTo>
                    <a:pt x="721497" y="36259"/>
                    <a:pt x="729449" y="55456"/>
                    <a:pt x="729449" y="75473"/>
                  </a:cubicBezTo>
                  <a:lnTo>
                    <a:pt x="729449" y="77799"/>
                  </a:lnTo>
                  <a:cubicBezTo>
                    <a:pt x="729449" y="97816"/>
                    <a:pt x="721497" y="117013"/>
                    <a:pt x="707343" y="131167"/>
                  </a:cubicBezTo>
                  <a:cubicBezTo>
                    <a:pt x="693189" y="145321"/>
                    <a:pt x="673992" y="153272"/>
                    <a:pt x="653976" y="153272"/>
                  </a:cubicBezTo>
                  <a:lnTo>
                    <a:pt x="75473" y="153272"/>
                  </a:lnTo>
                  <a:cubicBezTo>
                    <a:pt x="55456" y="153272"/>
                    <a:pt x="36259" y="145321"/>
                    <a:pt x="22106" y="131167"/>
                  </a:cubicBezTo>
                  <a:cubicBezTo>
                    <a:pt x="7952" y="117013"/>
                    <a:pt x="0" y="97816"/>
                    <a:pt x="0" y="77799"/>
                  </a:cubicBezTo>
                  <a:lnTo>
                    <a:pt x="0" y="75473"/>
                  </a:lnTo>
                  <a:cubicBezTo>
                    <a:pt x="0" y="55456"/>
                    <a:pt x="7952" y="36259"/>
                    <a:pt x="22106" y="22106"/>
                  </a:cubicBezTo>
                  <a:cubicBezTo>
                    <a:pt x="36259" y="7952"/>
                    <a:pt x="55456" y="0"/>
                    <a:pt x="75473" y="0"/>
                  </a:cubicBezTo>
                  <a:close/>
                </a:path>
              </a:pathLst>
            </a:custGeom>
            <a:solidFill>
              <a:srgbClr val="A3BFED"/>
            </a:solidFill>
          </p:spPr>
          <p:txBody>
            <a:bodyPr/>
            <a:lstStyle/>
            <a:p>
              <a:endParaRPr lang="en-US"/>
            </a:p>
          </p:txBody>
        </p:sp>
        <p:sp>
          <p:nvSpPr>
            <p:cNvPr id="19" name="TextBox 19"/>
            <p:cNvSpPr txBox="1"/>
            <p:nvPr/>
          </p:nvSpPr>
          <p:spPr>
            <a:xfrm>
              <a:off x="0" y="-38100"/>
              <a:ext cx="729449"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Nº Sessions</a:t>
              </a:r>
            </a:p>
          </p:txBody>
        </p:sp>
      </p:grpSp>
      <p:grpSp>
        <p:nvGrpSpPr>
          <p:cNvPr id="20" name="Group 20"/>
          <p:cNvGrpSpPr/>
          <p:nvPr/>
        </p:nvGrpSpPr>
        <p:grpSpPr>
          <a:xfrm>
            <a:off x="5783937" y="2321302"/>
            <a:ext cx="1471499" cy="290978"/>
            <a:chOff x="0" y="0"/>
            <a:chExt cx="775111" cy="153272"/>
          </a:xfrm>
        </p:grpSpPr>
        <p:sp>
          <p:nvSpPr>
            <p:cNvPr id="21" name="Freeform 21"/>
            <p:cNvSpPr/>
            <p:nvPr/>
          </p:nvSpPr>
          <p:spPr>
            <a:xfrm>
              <a:off x="0" y="0"/>
              <a:ext cx="775111" cy="153272"/>
            </a:xfrm>
            <a:custGeom>
              <a:avLst/>
              <a:gdLst/>
              <a:ahLst/>
              <a:cxnLst/>
              <a:rect l="l" t="t" r="r" b="b"/>
              <a:pathLst>
                <a:path w="775111" h="153272">
                  <a:moveTo>
                    <a:pt x="71027" y="0"/>
                  </a:moveTo>
                  <a:lnTo>
                    <a:pt x="704084" y="0"/>
                  </a:lnTo>
                  <a:cubicBezTo>
                    <a:pt x="722921" y="0"/>
                    <a:pt x="740987" y="7483"/>
                    <a:pt x="754307" y="20803"/>
                  </a:cubicBezTo>
                  <a:cubicBezTo>
                    <a:pt x="767627" y="34123"/>
                    <a:pt x="775111" y="52189"/>
                    <a:pt x="775111" y="71027"/>
                  </a:cubicBezTo>
                  <a:lnTo>
                    <a:pt x="775111" y="82245"/>
                  </a:lnTo>
                  <a:cubicBezTo>
                    <a:pt x="775111" y="101083"/>
                    <a:pt x="767627" y="119149"/>
                    <a:pt x="754307" y="132469"/>
                  </a:cubicBezTo>
                  <a:cubicBezTo>
                    <a:pt x="740987" y="145789"/>
                    <a:pt x="722921" y="153272"/>
                    <a:pt x="704084" y="153272"/>
                  </a:cubicBezTo>
                  <a:lnTo>
                    <a:pt x="71027" y="153272"/>
                  </a:lnTo>
                  <a:cubicBezTo>
                    <a:pt x="52189" y="153272"/>
                    <a:pt x="34123" y="145789"/>
                    <a:pt x="20803" y="132469"/>
                  </a:cubicBezTo>
                  <a:cubicBezTo>
                    <a:pt x="7483" y="119149"/>
                    <a:pt x="0" y="101083"/>
                    <a:pt x="0" y="82245"/>
                  </a:cubicBezTo>
                  <a:lnTo>
                    <a:pt x="0" y="71027"/>
                  </a:lnTo>
                  <a:cubicBezTo>
                    <a:pt x="0" y="52189"/>
                    <a:pt x="7483" y="34123"/>
                    <a:pt x="20803" y="20803"/>
                  </a:cubicBezTo>
                  <a:cubicBezTo>
                    <a:pt x="34123" y="7483"/>
                    <a:pt x="52189" y="0"/>
                    <a:pt x="71027" y="0"/>
                  </a:cubicBezTo>
                  <a:close/>
                </a:path>
              </a:pathLst>
            </a:custGeom>
            <a:solidFill>
              <a:srgbClr val="D6CECE"/>
            </a:solidFill>
          </p:spPr>
          <p:txBody>
            <a:bodyPr/>
            <a:lstStyle/>
            <a:p>
              <a:endParaRPr lang="en-US"/>
            </a:p>
          </p:txBody>
        </p:sp>
        <p:sp>
          <p:nvSpPr>
            <p:cNvPr id="22" name="TextBox 22"/>
            <p:cNvSpPr txBox="1"/>
            <p:nvPr/>
          </p:nvSpPr>
          <p:spPr>
            <a:xfrm>
              <a:off x="0" y="-38100"/>
              <a:ext cx="775111"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~20 to 30</a:t>
              </a:r>
            </a:p>
          </p:txBody>
        </p:sp>
      </p:grpSp>
      <p:grpSp>
        <p:nvGrpSpPr>
          <p:cNvPr id="23" name="Group 23"/>
          <p:cNvGrpSpPr/>
          <p:nvPr/>
        </p:nvGrpSpPr>
        <p:grpSpPr>
          <a:xfrm>
            <a:off x="7390376" y="2321302"/>
            <a:ext cx="1470127" cy="290978"/>
            <a:chOff x="0" y="0"/>
            <a:chExt cx="774388" cy="153272"/>
          </a:xfrm>
        </p:grpSpPr>
        <p:sp>
          <p:nvSpPr>
            <p:cNvPr id="24" name="Freeform 24"/>
            <p:cNvSpPr/>
            <p:nvPr/>
          </p:nvSpPr>
          <p:spPr>
            <a:xfrm>
              <a:off x="0" y="0"/>
              <a:ext cx="774388" cy="153272"/>
            </a:xfrm>
            <a:custGeom>
              <a:avLst/>
              <a:gdLst/>
              <a:ahLst/>
              <a:cxnLst/>
              <a:rect l="l" t="t" r="r" b="b"/>
              <a:pathLst>
                <a:path w="774388" h="153272">
                  <a:moveTo>
                    <a:pt x="71093" y="0"/>
                  </a:moveTo>
                  <a:lnTo>
                    <a:pt x="703295" y="0"/>
                  </a:lnTo>
                  <a:cubicBezTo>
                    <a:pt x="722150" y="0"/>
                    <a:pt x="740233" y="7490"/>
                    <a:pt x="753565" y="20823"/>
                  </a:cubicBezTo>
                  <a:cubicBezTo>
                    <a:pt x="766898" y="34155"/>
                    <a:pt x="774388" y="52238"/>
                    <a:pt x="774388" y="71093"/>
                  </a:cubicBezTo>
                  <a:lnTo>
                    <a:pt x="774388" y="82179"/>
                  </a:lnTo>
                  <a:cubicBezTo>
                    <a:pt x="774388" y="101034"/>
                    <a:pt x="766898" y="119117"/>
                    <a:pt x="753565" y="132449"/>
                  </a:cubicBezTo>
                  <a:cubicBezTo>
                    <a:pt x="740233" y="145782"/>
                    <a:pt x="722150" y="153272"/>
                    <a:pt x="703295" y="153272"/>
                  </a:cubicBezTo>
                  <a:lnTo>
                    <a:pt x="71093" y="153272"/>
                  </a:lnTo>
                  <a:cubicBezTo>
                    <a:pt x="52238" y="153272"/>
                    <a:pt x="34155" y="145782"/>
                    <a:pt x="20823" y="132449"/>
                  </a:cubicBezTo>
                  <a:cubicBezTo>
                    <a:pt x="7490" y="119117"/>
                    <a:pt x="0" y="101034"/>
                    <a:pt x="0" y="82179"/>
                  </a:cubicBezTo>
                  <a:lnTo>
                    <a:pt x="0" y="71093"/>
                  </a:lnTo>
                  <a:cubicBezTo>
                    <a:pt x="0" y="52238"/>
                    <a:pt x="7490" y="34155"/>
                    <a:pt x="20823" y="20823"/>
                  </a:cubicBezTo>
                  <a:cubicBezTo>
                    <a:pt x="34155" y="7490"/>
                    <a:pt x="52238" y="0"/>
                    <a:pt x="71093" y="0"/>
                  </a:cubicBezTo>
                  <a:close/>
                </a:path>
              </a:pathLst>
            </a:custGeom>
            <a:solidFill>
              <a:srgbClr val="B2D8D8"/>
            </a:solidFill>
          </p:spPr>
          <p:txBody>
            <a:bodyPr/>
            <a:lstStyle/>
            <a:p>
              <a:endParaRPr lang="en-US"/>
            </a:p>
          </p:txBody>
        </p:sp>
        <p:sp>
          <p:nvSpPr>
            <p:cNvPr id="25" name="TextBox 25"/>
            <p:cNvSpPr txBox="1"/>
            <p:nvPr/>
          </p:nvSpPr>
          <p:spPr>
            <a:xfrm>
              <a:off x="0" y="-38100"/>
              <a:ext cx="774388"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1</a:t>
              </a:r>
            </a:p>
          </p:txBody>
        </p:sp>
      </p:grpSp>
      <p:grpSp>
        <p:nvGrpSpPr>
          <p:cNvPr id="26" name="Group 26"/>
          <p:cNvGrpSpPr/>
          <p:nvPr/>
        </p:nvGrpSpPr>
        <p:grpSpPr>
          <a:xfrm>
            <a:off x="4235074" y="2702767"/>
            <a:ext cx="1384813" cy="290978"/>
            <a:chOff x="0" y="0"/>
            <a:chExt cx="729449" cy="153272"/>
          </a:xfrm>
        </p:grpSpPr>
        <p:sp>
          <p:nvSpPr>
            <p:cNvPr id="27" name="Freeform 27"/>
            <p:cNvSpPr/>
            <p:nvPr/>
          </p:nvSpPr>
          <p:spPr>
            <a:xfrm>
              <a:off x="0" y="0"/>
              <a:ext cx="729449" cy="153272"/>
            </a:xfrm>
            <a:custGeom>
              <a:avLst/>
              <a:gdLst/>
              <a:ahLst/>
              <a:cxnLst/>
              <a:rect l="l" t="t" r="r" b="b"/>
              <a:pathLst>
                <a:path w="729449" h="153272">
                  <a:moveTo>
                    <a:pt x="75473" y="0"/>
                  </a:moveTo>
                  <a:lnTo>
                    <a:pt x="653976" y="0"/>
                  </a:lnTo>
                  <a:cubicBezTo>
                    <a:pt x="673992" y="0"/>
                    <a:pt x="693189" y="7952"/>
                    <a:pt x="707343" y="22106"/>
                  </a:cubicBezTo>
                  <a:cubicBezTo>
                    <a:pt x="721497" y="36259"/>
                    <a:pt x="729449" y="55456"/>
                    <a:pt x="729449" y="75473"/>
                  </a:cubicBezTo>
                  <a:lnTo>
                    <a:pt x="729449" y="77799"/>
                  </a:lnTo>
                  <a:cubicBezTo>
                    <a:pt x="729449" y="97816"/>
                    <a:pt x="721497" y="117013"/>
                    <a:pt x="707343" y="131167"/>
                  </a:cubicBezTo>
                  <a:cubicBezTo>
                    <a:pt x="693189" y="145321"/>
                    <a:pt x="673992" y="153272"/>
                    <a:pt x="653976" y="153272"/>
                  </a:cubicBezTo>
                  <a:lnTo>
                    <a:pt x="75473" y="153272"/>
                  </a:lnTo>
                  <a:cubicBezTo>
                    <a:pt x="55456" y="153272"/>
                    <a:pt x="36259" y="145321"/>
                    <a:pt x="22106" y="131167"/>
                  </a:cubicBezTo>
                  <a:cubicBezTo>
                    <a:pt x="7952" y="117013"/>
                    <a:pt x="0" y="97816"/>
                    <a:pt x="0" y="77799"/>
                  </a:cubicBezTo>
                  <a:lnTo>
                    <a:pt x="0" y="75473"/>
                  </a:lnTo>
                  <a:cubicBezTo>
                    <a:pt x="0" y="55456"/>
                    <a:pt x="7952" y="36259"/>
                    <a:pt x="22106" y="22106"/>
                  </a:cubicBezTo>
                  <a:cubicBezTo>
                    <a:pt x="36259" y="7952"/>
                    <a:pt x="55456" y="0"/>
                    <a:pt x="75473" y="0"/>
                  </a:cubicBezTo>
                  <a:close/>
                </a:path>
              </a:pathLst>
            </a:custGeom>
            <a:solidFill>
              <a:srgbClr val="A3BFED"/>
            </a:solidFill>
          </p:spPr>
          <p:txBody>
            <a:bodyPr/>
            <a:lstStyle/>
            <a:p>
              <a:endParaRPr lang="en-US"/>
            </a:p>
          </p:txBody>
        </p:sp>
        <p:sp>
          <p:nvSpPr>
            <p:cNvPr id="28" name="TextBox 28"/>
            <p:cNvSpPr txBox="1"/>
            <p:nvPr/>
          </p:nvSpPr>
          <p:spPr>
            <a:xfrm>
              <a:off x="0" y="-38100"/>
              <a:ext cx="729449"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Duration</a:t>
              </a:r>
            </a:p>
          </p:txBody>
        </p:sp>
      </p:grpSp>
      <p:grpSp>
        <p:nvGrpSpPr>
          <p:cNvPr id="29" name="Group 29"/>
          <p:cNvGrpSpPr/>
          <p:nvPr/>
        </p:nvGrpSpPr>
        <p:grpSpPr>
          <a:xfrm>
            <a:off x="5783937" y="2702767"/>
            <a:ext cx="1471499" cy="290978"/>
            <a:chOff x="0" y="0"/>
            <a:chExt cx="775111" cy="153272"/>
          </a:xfrm>
        </p:grpSpPr>
        <p:sp>
          <p:nvSpPr>
            <p:cNvPr id="30" name="Freeform 30"/>
            <p:cNvSpPr/>
            <p:nvPr/>
          </p:nvSpPr>
          <p:spPr>
            <a:xfrm>
              <a:off x="0" y="0"/>
              <a:ext cx="775111" cy="153272"/>
            </a:xfrm>
            <a:custGeom>
              <a:avLst/>
              <a:gdLst/>
              <a:ahLst/>
              <a:cxnLst/>
              <a:rect l="l" t="t" r="r" b="b"/>
              <a:pathLst>
                <a:path w="775111" h="153272">
                  <a:moveTo>
                    <a:pt x="71027" y="0"/>
                  </a:moveTo>
                  <a:lnTo>
                    <a:pt x="704084" y="0"/>
                  </a:lnTo>
                  <a:cubicBezTo>
                    <a:pt x="722921" y="0"/>
                    <a:pt x="740987" y="7483"/>
                    <a:pt x="754307" y="20803"/>
                  </a:cubicBezTo>
                  <a:cubicBezTo>
                    <a:pt x="767627" y="34123"/>
                    <a:pt x="775111" y="52189"/>
                    <a:pt x="775111" y="71027"/>
                  </a:cubicBezTo>
                  <a:lnTo>
                    <a:pt x="775111" y="82245"/>
                  </a:lnTo>
                  <a:cubicBezTo>
                    <a:pt x="775111" y="101083"/>
                    <a:pt x="767627" y="119149"/>
                    <a:pt x="754307" y="132469"/>
                  </a:cubicBezTo>
                  <a:cubicBezTo>
                    <a:pt x="740987" y="145789"/>
                    <a:pt x="722921" y="153272"/>
                    <a:pt x="704084" y="153272"/>
                  </a:cubicBezTo>
                  <a:lnTo>
                    <a:pt x="71027" y="153272"/>
                  </a:lnTo>
                  <a:cubicBezTo>
                    <a:pt x="52189" y="153272"/>
                    <a:pt x="34123" y="145789"/>
                    <a:pt x="20803" y="132469"/>
                  </a:cubicBezTo>
                  <a:cubicBezTo>
                    <a:pt x="7483" y="119149"/>
                    <a:pt x="0" y="101083"/>
                    <a:pt x="0" y="82245"/>
                  </a:cubicBezTo>
                  <a:lnTo>
                    <a:pt x="0" y="71027"/>
                  </a:lnTo>
                  <a:cubicBezTo>
                    <a:pt x="0" y="52189"/>
                    <a:pt x="7483" y="34123"/>
                    <a:pt x="20803" y="20803"/>
                  </a:cubicBezTo>
                  <a:cubicBezTo>
                    <a:pt x="34123" y="7483"/>
                    <a:pt x="52189" y="0"/>
                    <a:pt x="71027" y="0"/>
                  </a:cubicBezTo>
                  <a:close/>
                </a:path>
              </a:pathLst>
            </a:custGeom>
            <a:solidFill>
              <a:srgbClr val="D6CECE"/>
            </a:solidFill>
          </p:spPr>
          <p:txBody>
            <a:bodyPr/>
            <a:lstStyle/>
            <a:p>
              <a:endParaRPr lang="en-US"/>
            </a:p>
          </p:txBody>
        </p:sp>
        <p:sp>
          <p:nvSpPr>
            <p:cNvPr id="31" name="TextBox 31"/>
            <p:cNvSpPr txBox="1"/>
            <p:nvPr/>
          </p:nvSpPr>
          <p:spPr>
            <a:xfrm>
              <a:off x="0" y="-38100"/>
              <a:ext cx="775111"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Weeks</a:t>
              </a:r>
            </a:p>
          </p:txBody>
        </p:sp>
      </p:grpSp>
      <p:grpSp>
        <p:nvGrpSpPr>
          <p:cNvPr id="32" name="Group 32"/>
          <p:cNvGrpSpPr/>
          <p:nvPr/>
        </p:nvGrpSpPr>
        <p:grpSpPr>
          <a:xfrm>
            <a:off x="7390376" y="2702767"/>
            <a:ext cx="1470127" cy="290978"/>
            <a:chOff x="0" y="0"/>
            <a:chExt cx="774388" cy="153272"/>
          </a:xfrm>
        </p:grpSpPr>
        <p:sp>
          <p:nvSpPr>
            <p:cNvPr id="33" name="Freeform 33"/>
            <p:cNvSpPr/>
            <p:nvPr/>
          </p:nvSpPr>
          <p:spPr>
            <a:xfrm>
              <a:off x="0" y="0"/>
              <a:ext cx="774388" cy="153272"/>
            </a:xfrm>
            <a:custGeom>
              <a:avLst/>
              <a:gdLst/>
              <a:ahLst/>
              <a:cxnLst/>
              <a:rect l="l" t="t" r="r" b="b"/>
              <a:pathLst>
                <a:path w="774388" h="153272">
                  <a:moveTo>
                    <a:pt x="71093" y="0"/>
                  </a:moveTo>
                  <a:lnTo>
                    <a:pt x="703295" y="0"/>
                  </a:lnTo>
                  <a:cubicBezTo>
                    <a:pt x="722150" y="0"/>
                    <a:pt x="740233" y="7490"/>
                    <a:pt x="753565" y="20823"/>
                  </a:cubicBezTo>
                  <a:cubicBezTo>
                    <a:pt x="766898" y="34155"/>
                    <a:pt x="774388" y="52238"/>
                    <a:pt x="774388" y="71093"/>
                  </a:cubicBezTo>
                  <a:lnTo>
                    <a:pt x="774388" y="82179"/>
                  </a:lnTo>
                  <a:cubicBezTo>
                    <a:pt x="774388" y="101034"/>
                    <a:pt x="766898" y="119117"/>
                    <a:pt x="753565" y="132449"/>
                  </a:cubicBezTo>
                  <a:cubicBezTo>
                    <a:pt x="740233" y="145782"/>
                    <a:pt x="722150" y="153272"/>
                    <a:pt x="703295" y="153272"/>
                  </a:cubicBezTo>
                  <a:lnTo>
                    <a:pt x="71093" y="153272"/>
                  </a:lnTo>
                  <a:cubicBezTo>
                    <a:pt x="52238" y="153272"/>
                    <a:pt x="34155" y="145782"/>
                    <a:pt x="20823" y="132449"/>
                  </a:cubicBezTo>
                  <a:cubicBezTo>
                    <a:pt x="7490" y="119117"/>
                    <a:pt x="0" y="101034"/>
                    <a:pt x="0" y="82179"/>
                  </a:cubicBezTo>
                  <a:lnTo>
                    <a:pt x="0" y="71093"/>
                  </a:lnTo>
                  <a:cubicBezTo>
                    <a:pt x="0" y="52238"/>
                    <a:pt x="7490" y="34155"/>
                    <a:pt x="20823" y="20823"/>
                  </a:cubicBezTo>
                  <a:cubicBezTo>
                    <a:pt x="34155" y="7490"/>
                    <a:pt x="52238" y="0"/>
                    <a:pt x="71093" y="0"/>
                  </a:cubicBezTo>
                  <a:close/>
                </a:path>
              </a:pathLst>
            </a:custGeom>
            <a:solidFill>
              <a:srgbClr val="B2D8D8"/>
            </a:solidFill>
          </p:spPr>
          <p:txBody>
            <a:bodyPr/>
            <a:lstStyle/>
            <a:p>
              <a:endParaRPr lang="en-US"/>
            </a:p>
          </p:txBody>
        </p:sp>
        <p:sp>
          <p:nvSpPr>
            <p:cNvPr id="34" name="TextBox 34"/>
            <p:cNvSpPr txBox="1"/>
            <p:nvPr/>
          </p:nvSpPr>
          <p:spPr>
            <a:xfrm>
              <a:off x="0" y="-38100"/>
              <a:ext cx="774388"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Single Visit</a:t>
              </a:r>
            </a:p>
          </p:txBody>
        </p:sp>
      </p:grpSp>
      <p:grpSp>
        <p:nvGrpSpPr>
          <p:cNvPr id="35" name="Group 35"/>
          <p:cNvGrpSpPr/>
          <p:nvPr/>
        </p:nvGrpSpPr>
        <p:grpSpPr>
          <a:xfrm>
            <a:off x="4234022" y="3465697"/>
            <a:ext cx="1384813" cy="504666"/>
            <a:chOff x="0" y="0"/>
            <a:chExt cx="729449" cy="265832"/>
          </a:xfrm>
        </p:grpSpPr>
        <p:sp>
          <p:nvSpPr>
            <p:cNvPr id="36" name="Freeform 36"/>
            <p:cNvSpPr/>
            <p:nvPr/>
          </p:nvSpPr>
          <p:spPr>
            <a:xfrm>
              <a:off x="0" y="0"/>
              <a:ext cx="729449" cy="265832"/>
            </a:xfrm>
            <a:custGeom>
              <a:avLst/>
              <a:gdLst/>
              <a:ahLst/>
              <a:cxnLst/>
              <a:rect l="l" t="t" r="r" b="b"/>
              <a:pathLst>
                <a:path w="729449" h="265832">
                  <a:moveTo>
                    <a:pt x="75473" y="0"/>
                  </a:moveTo>
                  <a:lnTo>
                    <a:pt x="653976" y="0"/>
                  </a:lnTo>
                  <a:cubicBezTo>
                    <a:pt x="673992" y="0"/>
                    <a:pt x="693189" y="7952"/>
                    <a:pt x="707343" y="22106"/>
                  </a:cubicBezTo>
                  <a:cubicBezTo>
                    <a:pt x="721497" y="36259"/>
                    <a:pt x="729449" y="55456"/>
                    <a:pt x="729449" y="75473"/>
                  </a:cubicBezTo>
                  <a:lnTo>
                    <a:pt x="729449" y="190359"/>
                  </a:lnTo>
                  <a:cubicBezTo>
                    <a:pt x="729449" y="210376"/>
                    <a:pt x="721497" y="229573"/>
                    <a:pt x="707343" y="243727"/>
                  </a:cubicBezTo>
                  <a:cubicBezTo>
                    <a:pt x="693189" y="257881"/>
                    <a:pt x="673992" y="265832"/>
                    <a:pt x="653976" y="265832"/>
                  </a:cubicBezTo>
                  <a:lnTo>
                    <a:pt x="75473" y="265832"/>
                  </a:lnTo>
                  <a:cubicBezTo>
                    <a:pt x="55456" y="265832"/>
                    <a:pt x="36259" y="257881"/>
                    <a:pt x="22106" y="243727"/>
                  </a:cubicBezTo>
                  <a:cubicBezTo>
                    <a:pt x="7952" y="229573"/>
                    <a:pt x="0" y="210376"/>
                    <a:pt x="0" y="190359"/>
                  </a:cubicBezTo>
                  <a:lnTo>
                    <a:pt x="0" y="75473"/>
                  </a:lnTo>
                  <a:cubicBezTo>
                    <a:pt x="0" y="55456"/>
                    <a:pt x="7952" y="36259"/>
                    <a:pt x="22106" y="22106"/>
                  </a:cubicBezTo>
                  <a:cubicBezTo>
                    <a:pt x="36259" y="7952"/>
                    <a:pt x="55456" y="0"/>
                    <a:pt x="75473" y="0"/>
                  </a:cubicBezTo>
                  <a:close/>
                </a:path>
              </a:pathLst>
            </a:custGeom>
            <a:solidFill>
              <a:srgbClr val="A3BFED"/>
            </a:solidFill>
          </p:spPr>
          <p:txBody>
            <a:bodyPr/>
            <a:lstStyle/>
            <a:p>
              <a:endParaRPr lang="en-US"/>
            </a:p>
          </p:txBody>
        </p:sp>
        <p:sp>
          <p:nvSpPr>
            <p:cNvPr id="37" name="TextBox 37"/>
            <p:cNvSpPr txBox="1"/>
            <p:nvPr/>
          </p:nvSpPr>
          <p:spPr>
            <a:xfrm>
              <a:off x="0" y="-38100"/>
              <a:ext cx="729449" cy="30393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Toxicity and Side Effects</a:t>
              </a:r>
            </a:p>
          </p:txBody>
        </p:sp>
      </p:grpSp>
      <p:grpSp>
        <p:nvGrpSpPr>
          <p:cNvPr id="38" name="Group 38"/>
          <p:cNvGrpSpPr/>
          <p:nvPr/>
        </p:nvGrpSpPr>
        <p:grpSpPr>
          <a:xfrm>
            <a:off x="5783937" y="3465697"/>
            <a:ext cx="3076567" cy="504666"/>
            <a:chOff x="0" y="0"/>
            <a:chExt cx="1620578" cy="265832"/>
          </a:xfrm>
        </p:grpSpPr>
        <p:sp>
          <p:nvSpPr>
            <p:cNvPr id="39" name="Freeform 39"/>
            <p:cNvSpPr/>
            <p:nvPr/>
          </p:nvSpPr>
          <p:spPr>
            <a:xfrm>
              <a:off x="0" y="0"/>
              <a:ext cx="1620578" cy="265832"/>
            </a:xfrm>
            <a:custGeom>
              <a:avLst/>
              <a:gdLst/>
              <a:ahLst/>
              <a:cxnLst/>
              <a:rect l="l" t="t" r="r" b="b"/>
              <a:pathLst>
                <a:path w="1620578" h="265832">
                  <a:moveTo>
                    <a:pt x="33972" y="0"/>
                  </a:moveTo>
                  <a:lnTo>
                    <a:pt x="1586607" y="0"/>
                  </a:lnTo>
                  <a:cubicBezTo>
                    <a:pt x="1595617" y="0"/>
                    <a:pt x="1604257" y="3579"/>
                    <a:pt x="1610628" y="9950"/>
                  </a:cubicBezTo>
                  <a:cubicBezTo>
                    <a:pt x="1616999" y="16321"/>
                    <a:pt x="1620578" y="24962"/>
                    <a:pt x="1620578" y="33972"/>
                  </a:cubicBezTo>
                  <a:lnTo>
                    <a:pt x="1620578" y="231861"/>
                  </a:lnTo>
                  <a:cubicBezTo>
                    <a:pt x="1620578" y="240871"/>
                    <a:pt x="1616999" y="249511"/>
                    <a:pt x="1610628" y="255882"/>
                  </a:cubicBezTo>
                  <a:cubicBezTo>
                    <a:pt x="1604257" y="262253"/>
                    <a:pt x="1595617" y="265832"/>
                    <a:pt x="1586607" y="265832"/>
                  </a:cubicBezTo>
                  <a:lnTo>
                    <a:pt x="33972" y="265832"/>
                  </a:lnTo>
                  <a:cubicBezTo>
                    <a:pt x="24962" y="265832"/>
                    <a:pt x="16321" y="262253"/>
                    <a:pt x="9950" y="255882"/>
                  </a:cubicBezTo>
                  <a:cubicBezTo>
                    <a:pt x="3579" y="249511"/>
                    <a:pt x="0" y="240871"/>
                    <a:pt x="0" y="231861"/>
                  </a:cubicBezTo>
                  <a:lnTo>
                    <a:pt x="0" y="33972"/>
                  </a:lnTo>
                  <a:cubicBezTo>
                    <a:pt x="0" y="24962"/>
                    <a:pt x="3579" y="16321"/>
                    <a:pt x="9950" y="9950"/>
                  </a:cubicBezTo>
                  <a:cubicBezTo>
                    <a:pt x="16321" y="3579"/>
                    <a:pt x="24962" y="0"/>
                    <a:pt x="33972" y="0"/>
                  </a:cubicBezTo>
                  <a:close/>
                </a:path>
              </a:pathLst>
            </a:custGeom>
            <a:solidFill>
              <a:srgbClr val="B2D8D8"/>
            </a:solidFill>
          </p:spPr>
          <p:txBody>
            <a:bodyPr/>
            <a:lstStyle/>
            <a:p>
              <a:endParaRPr lang="en-US"/>
            </a:p>
          </p:txBody>
        </p:sp>
        <p:sp>
          <p:nvSpPr>
            <p:cNvPr id="40" name="TextBox 40"/>
            <p:cNvSpPr txBox="1"/>
            <p:nvPr/>
          </p:nvSpPr>
          <p:spPr>
            <a:xfrm>
              <a:off x="0" y="-38100"/>
              <a:ext cx="1620578" cy="30393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Reduces patient side effects significantly, leads to improved QoL</a:t>
              </a:r>
            </a:p>
          </p:txBody>
        </p:sp>
      </p:grpSp>
      <p:grpSp>
        <p:nvGrpSpPr>
          <p:cNvPr id="41" name="Group 41"/>
          <p:cNvGrpSpPr/>
          <p:nvPr/>
        </p:nvGrpSpPr>
        <p:grpSpPr>
          <a:xfrm>
            <a:off x="4235074" y="3084232"/>
            <a:ext cx="1384813" cy="290978"/>
            <a:chOff x="0" y="0"/>
            <a:chExt cx="729449" cy="153272"/>
          </a:xfrm>
        </p:grpSpPr>
        <p:sp>
          <p:nvSpPr>
            <p:cNvPr id="42" name="Freeform 42"/>
            <p:cNvSpPr/>
            <p:nvPr/>
          </p:nvSpPr>
          <p:spPr>
            <a:xfrm>
              <a:off x="0" y="0"/>
              <a:ext cx="729449" cy="153272"/>
            </a:xfrm>
            <a:custGeom>
              <a:avLst/>
              <a:gdLst/>
              <a:ahLst/>
              <a:cxnLst/>
              <a:rect l="l" t="t" r="r" b="b"/>
              <a:pathLst>
                <a:path w="729449" h="153272">
                  <a:moveTo>
                    <a:pt x="75473" y="0"/>
                  </a:moveTo>
                  <a:lnTo>
                    <a:pt x="653976" y="0"/>
                  </a:lnTo>
                  <a:cubicBezTo>
                    <a:pt x="673992" y="0"/>
                    <a:pt x="693189" y="7952"/>
                    <a:pt x="707343" y="22106"/>
                  </a:cubicBezTo>
                  <a:cubicBezTo>
                    <a:pt x="721497" y="36259"/>
                    <a:pt x="729449" y="55456"/>
                    <a:pt x="729449" y="75473"/>
                  </a:cubicBezTo>
                  <a:lnTo>
                    <a:pt x="729449" y="77799"/>
                  </a:lnTo>
                  <a:cubicBezTo>
                    <a:pt x="729449" y="97816"/>
                    <a:pt x="721497" y="117013"/>
                    <a:pt x="707343" y="131167"/>
                  </a:cubicBezTo>
                  <a:cubicBezTo>
                    <a:pt x="693189" y="145321"/>
                    <a:pt x="673992" y="153272"/>
                    <a:pt x="653976" y="153272"/>
                  </a:cubicBezTo>
                  <a:lnTo>
                    <a:pt x="75473" y="153272"/>
                  </a:lnTo>
                  <a:cubicBezTo>
                    <a:pt x="55456" y="153272"/>
                    <a:pt x="36259" y="145321"/>
                    <a:pt x="22106" y="131167"/>
                  </a:cubicBezTo>
                  <a:cubicBezTo>
                    <a:pt x="7952" y="117013"/>
                    <a:pt x="0" y="97816"/>
                    <a:pt x="0" y="77799"/>
                  </a:cubicBezTo>
                  <a:lnTo>
                    <a:pt x="0" y="75473"/>
                  </a:lnTo>
                  <a:cubicBezTo>
                    <a:pt x="0" y="55456"/>
                    <a:pt x="7952" y="36259"/>
                    <a:pt x="22106" y="22106"/>
                  </a:cubicBezTo>
                  <a:cubicBezTo>
                    <a:pt x="36259" y="7952"/>
                    <a:pt x="55456" y="0"/>
                    <a:pt x="75473" y="0"/>
                  </a:cubicBezTo>
                  <a:close/>
                </a:path>
              </a:pathLst>
            </a:custGeom>
            <a:solidFill>
              <a:srgbClr val="A3BFED"/>
            </a:solidFill>
          </p:spPr>
          <p:txBody>
            <a:bodyPr/>
            <a:lstStyle/>
            <a:p>
              <a:endParaRPr lang="en-US"/>
            </a:p>
          </p:txBody>
        </p:sp>
        <p:sp>
          <p:nvSpPr>
            <p:cNvPr id="43" name="TextBox 43"/>
            <p:cNvSpPr txBox="1"/>
            <p:nvPr/>
          </p:nvSpPr>
          <p:spPr>
            <a:xfrm>
              <a:off x="0" y="-38100"/>
              <a:ext cx="729449"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Tumor Control</a:t>
              </a:r>
            </a:p>
          </p:txBody>
        </p:sp>
      </p:grpSp>
      <p:grpSp>
        <p:nvGrpSpPr>
          <p:cNvPr id="44" name="Group 44"/>
          <p:cNvGrpSpPr/>
          <p:nvPr/>
        </p:nvGrpSpPr>
        <p:grpSpPr>
          <a:xfrm>
            <a:off x="5783937" y="3084232"/>
            <a:ext cx="3076567" cy="290978"/>
            <a:chOff x="0" y="0"/>
            <a:chExt cx="1620578" cy="153272"/>
          </a:xfrm>
        </p:grpSpPr>
        <p:sp>
          <p:nvSpPr>
            <p:cNvPr id="45" name="Freeform 45"/>
            <p:cNvSpPr/>
            <p:nvPr/>
          </p:nvSpPr>
          <p:spPr>
            <a:xfrm>
              <a:off x="0" y="0"/>
              <a:ext cx="1620578" cy="153272"/>
            </a:xfrm>
            <a:custGeom>
              <a:avLst/>
              <a:gdLst/>
              <a:ahLst/>
              <a:cxnLst/>
              <a:rect l="l" t="t" r="r" b="b"/>
              <a:pathLst>
                <a:path w="1620578" h="153272">
                  <a:moveTo>
                    <a:pt x="33972" y="0"/>
                  </a:moveTo>
                  <a:lnTo>
                    <a:pt x="1586607" y="0"/>
                  </a:lnTo>
                  <a:cubicBezTo>
                    <a:pt x="1595617" y="0"/>
                    <a:pt x="1604257" y="3579"/>
                    <a:pt x="1610628" y="9950"/>
                  </a:cubicBezTo>
                  <a:cubicBezTo>
                    <a:pt x="1616999" y="16321"/>
                    <a:pt x="1620578" y="24962"/>
                    <a:pt x="1620578" y="33972"/>
                  </a:cubicBezTo>
                  <a:lnTo>
                    <a:pt x="1620578" y="119300"/>
                  </a:lnTo>
                  <a:cubicBezTo>
                    <a:pt x="1620578" y="128310"/>
                    <a:pt x="1616999" y="136951"/>
                    <a:pt x="1610628" y="143322"/>
                  </a:cubicBezTo>
                  <a:cubicBezTo>
                    <a:pt x="1604257" y="149693"/>
                    <a:pt x="1595617" y="153272"/>
                    <a:pt x="1586607" y="153272"/>
                  </a:cubicBezTo>
                  <a:lnTo>
                    <a:pt x="33972" y="153272"/>
                  </a:lnTo>
                  <a:cubicBezTo>
                    <a:pt x="24962" y="153272"/>
                    <a:pt x="16321" y="149693"/>
                    <a:pt x="9950" y="143322"/>
                  </a:cubicBezTo>
                  <a:cubicBezTo>
                    <a:pt x="3579" y="136951"/>
                    <a:pt x="0" y="128310"/>
                    <a:pt x="0" y="119300"/>
                  </a:cubicBezTo>
                  <a:lnTo>
                    <a:pt x="0" y="33972"/>
                  </a:lnTo>
                  <a:cubicBezTo>
                    <a:pt x="0" y="24962"/>
                    <a:pt x="3579" y="16321"/>
                    <a:pt x="9950" y="9950"/>
                  </a:cubicBezTo>
                  <a:cubicBezTo>
                    <a:pt x="16321" y="3579"/>
                    <a:pt x="24962" y="0"/>
                    <a:pt x="33972" y="0"/>
                  </a:cubicBezTo>
                  <a:close/>
                </a:path>
              </a:pathLst>
            </a:custGeom>
            <a:gradFill rotWithShape="1">
              <a:gsLst>
                <a:gs pos="0">
                  <a:srgbClr val="D6CECE">
                    <a:alpha val="100000"/>
                  </a:srgbClr>
                </a:gs>
                <a:gs pos="100000">
                  <a:srgbClr val="B2D8D8">
                    <a:alpha val="100000"/>
                  </a:srgbClr>
                </a:gs>
              </a:gsLst>
              <a:lin ang="18900000"/>
            </a:gradFill>
          </p:spPr>
          <p:txBody>
            <a:bodyPr/>
            <a:lstStyle/>
            <a:p>
              <a:endParaRPr lang="en-US"/>
            </a:p>
          </p:txBody>
        </p:sp>
        <p:sp>
          <p:nvSpPr>
            <p:cNvPr id="46" name="TextBox 46"/>
            <p:cNvSpPr txBox="1"/>
            <p:nvPr/>
          </p:nvSpPr>
          <p:spPr>
            <a:xfrm>
              <a:off x="0" y="-38100"/>
              <a:ext cx="1620578" cy="19137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Same Effectiveness</a:t>
              </a:r>
            </a:p>
          </p:txBody>
        </p:sp>
      </p:grpSp>
      <p:grpSp>
        <p:nvGrpSpPr>
          <p:cNvPr id="47" name="Group 47"/>
          <p:cNvGrpSpPr/>
          <p:nvPr/>
        </p:nvGrpSpPr>
        <p:grpSpPr>
          <a:xfrm>
            <a:off x="4234022" y="4060851"/>
            <a:ext cx="1384813" cy="504666"/>
            <a:chOff x="0" y="0"/>
            <a:chExt cx="729449" cy="265832"/>
          </a:xfrm>
        </p:grpSpPr>
        <p:sp>
          <p:nvSpPr>
            <p:cNvPr id="48" name="Freeform 48"/>
            <p:cNvSpPr/>
            <p:nvPr/>
          </p:nvSpPr>
          <p:spPr>
            <a:xfrm>
              <a:off x="0" y="0"/>
              <a:ext cx="729449" cy="265832"/>
            </a:xfrm>
            <a:custGeom>
              <a:avLst/>
              <a:gdLst/>
              <a:ahLst/>
              <a:cxnLst/>
              <a:rect l="l" t="t" r="r" b="b"/>
              <a:pathLst>
                <a:path w="729449" h="265832">
                  <a:moveTo>
                    <a:pt x="75473" y="0"/>
                  </a:moveTo>
                  <a:lnTo>
                    <a:pt x="653976" y="0"/>
                  </a:lnTo>
                  <a:cubicBezTo>
                    <a:pt x="673992" y="0"/>
                    <a:pt x="693189" y="7952"/>
                    <a:pt x="707343" y="22106"/>
                  </a:cubicBezTo>
                  <a:cubicBezTo>
                    <a:pt x="721497" y="36259"/>
                    <a:pt x="729449" y="55456"/>
                    <a:pt x="729449" y="75473"/>
                  </a:cubicBezTo>
                  <a:lnTo>
                    <a:pt x="729449" y="190359"/>
                  </a:lnTo>
                  <a:cubicBezTo>
                    <a:pt x="729449" y="210376"/>
                    <a:pt x="721497" y="229573"/>
                    <a:pt x="707343" y="243727"/>
                  </a:cubicBezTo>
                  <a:cubicBezTo>
                    <a:pt x="693189" y="257881"/>
                    <a:pt x="673992" y="265832"/>
                    <a:pt x="653976" y="265832"/>
                  </a:cubicBezTo>
                  <a:lnTo>
                    <a:pt x="75473" y="265832"/>
                  </a:lnTo>
                  <a:cubicBezTo>
                    <a:pt x="55456" y="265832"/>
                    <a:pt x="36259" y="257881"/>
                    <a:pt x="22106" y="243727"/>
                  </a:cubicBezTo>
                  <a:cubicBezTo>
                    <a:pt x="7952" y="229573"/>
                    <a:pt x="0" y="210376"/>
                    <a:pt x="0" y="190359"/>
                  </a:cubicBezTo>
                  <a:lnTo>
                    <a:pt x="0" y="75473"/>
                  </a:lnTo>
                  <a:cubicBezTo>
                    <a:pt x="0" y="55456"/>
                    <a:pt x="7952" y="36259"/>
                    <a:pt x="22106" y="22106"/>
                  </a:cubicBezTo>
                  <a:cubicBezTo>
                    <a:pt x="36259" y="7952"/>
                    <a:pt x="55456" y="0"/>
                    <a:pt x="75473" y="0"/>
                  </a:cubicBezTo>
                  <a:close/>
                </a:path>
              </a:pathLst>
            </a:custGeom>
            <a:solidFill>
              <a:srgbClr val="A3BFED"/>
            </a:solidFill>
          </p:spPr>
          <p:txBody>
            <a:bodyPr/>
            <a:lstStyle/>
            <a:p>
              <a:endParaRPr lang="en-US"/>
            </a:p>
          </p:txBody>
        </p:sp>
        <p:sp>
          <p:nvSpPr>
            <p:cNvPr id="49" name="TextBox 49"/>
            <p:cNvSpPr txBox="1"/>
            <p:nvPr/>
          </p:nvSpPr>
          <p:spPr>
            <a:xfrm>
              <a:off x="0" y="-38100"/>
              <a:ext cx="729449" cy="30393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Substitution Potential</a:t>
              </a:r>
            </a:p>
          </p:txBody>
        </p:sp>
      </p:grpSp>
      <p:grpSp>
        <p:nvGrpSpPr>
          <p:cNvPr id="50" name="Group 50"/>
          <p:cNvGrpSpPr/>
          <p:nvPr/>
        </p:nvGrpSpPr>
        <p:grpSpPr>
          <a:xfrm>
            <a:off x="5782885" y="4060851"/>
            <a:ext cx="3076567" cy="504666"/>
            <a:chOff x="0" y="0"/>
            <a:chExt cx="1620578" cy="265832"/>
          </a:xfrm>
        </p:grpSpPr>
        <p:sp>
          <p:nvSpPr>
            <p:cNvPr id="51" name="Freeform 51"/>
            <p:cNvSpPr/>
            <p:nvPr/>
          </p:nvSpPr>
          <p:spPr>
            <a:xfrm>
              <a:off x="0" y="0"/>
              <a:ext cx="1620578" cy="265832"/>
            </a:xfrm>
            <a:custGeom>
              <a:avLst/>
              <a:gdLst/>
              <a:ahLst/>
              <a:cxnLst/>
              <a:rect l="l" t="t" r="r" b="b"/>
              <a:pathLst>
                <a:path w="1620578" h="265832">
                  <a:moveTo>
                    <a:pt x="33972" y="0"/>
                  </a:moveTo>
                  <a:lnTo>
                    <a:pt x="1586607" y="0"/>
                  </a:lnTo>
                  <a:cubicBezTo>
                    <a:pt x="1595617" y="0"/>
                    <a:pt x="1604257" y="3579"/>
                    <a:pt x="1610628" y="9950"/>
                  </a:cubicBezTo>
                  <a:cubicBezTo>
                    <a:pt x="1616999" y="16321"/>
                    <a:pt x="1620578" y="24962"/>
                    <a:pt x="1620578" y="33972"/>
                  </a:cubicBezTo>
                  <a:lnTo>
                    <a:pt x="1620578" y="231861"/>
                  </a:lnTo>
                  <a:cubicBezTo>
                    <a:pt x="1620578" y="240871"/>
                    <a:pt x="1616999" y="249511"/>
                    <a:pt x="1610628" y="255882"/>
                  </a:cubicBezTo>
                  <a:cubicBezTo>
                    <a:pt x="1604257" y="262253"/>
                    <a:pt x="1595617" y="265832"/>
                    <a:pt x="1586607" y="265832"/>
                  </a:cubicBezTo>
                  <a:lnTo>
                    <a:pt x="33972" y="265832"/>
                  </a:lnTo>
                  <a:cubicBezTo>
                    <a:pt x="24962" y="265832"/>
                    <a:pt x="16321" y="262253"/>
                    <a:pt x="9950" y="255882"/>
                  </a:cubicBezTo>
                  <a:cubicBezTo>
                    <a:pt x="3579" y="249511"/>
                    <a:pt x="0" y="240871"/>
                    <a:pt x="0" y="231861"/>
                  </a:cubicBezTo>
                  <a:lnTo>
                    <a:pt x="0" y="33972"/>
                  </a:lnTo>
                  <a:cubicBezTo>
                    <a:pt x="0" y="24962"/>
                    <a:pt x="3579" y="16321"/>
                    <a:pt x="9950" y="9950"/>
                  </a:cubicBezTo>
                  <a:cubicBezTo>
                    <a:pt x="16321" y="3579"/>
                    <a:pt x="24962" y="0"/>
                    <a:pt x="33972" y="0"/>
                  </a:cubicBezTo>
                  <a:close/>
                </a:path>
              </a:pathLst>
            </a:custGeom>
            <a:solidFill>
              <a:srgbClr val="B2D8D8"/>
            </a:solidFill>
          </p:spPr>
          <p:txBody>
            <a:bodyPr/>
            <a:lstStyle/>
            <a:p>
              <a:endParaRPr lang="en-US"/>
            </a:p>
          </p:txBody>
        </p:sp>
        <p:sp>
          <p:nvSpPr>
            <p:cNvPr id="52" name="TextBox 52"/>
            <p:cNvSpPr txBox="1"/>
            <p:nvPr/>
          </p:nvSpPr>
          <p:spPr>
            <a:xfrm>
              <a:off x="0" y="-38100"/>
              <a:ext cx="1620578" cy="303932"/>
            </a:xfrm>
            <a:prstGeom prst="rect">
              <a:avLst/>
            </a:prstGeom>
          </p:spPr>
          <p:txBody>
            <a:bodyPr lIns="25400" tIns="25400" rIns="25400" bIns="25400" rtlCol="0" anchor="ctr"/>
            <a:lstStyle/>
            <a:p>
              <a:pPr algn="ctr" defTabSz="457200">
                <a:lnSpc>
                  <a:spcPts val="1750"/>
                </a:lnSpc>
                <a:buClrTx/>
              </a:pPr>
              <a:r>
                <a:rPr lang="en-US" sz="1250" b="1" kern="1200">
                  <a:solidFill>
                    <a:srgbClr val="FFFFFF"/>
                  </a:solidFill>
                  <a:latin typeface="Montserrat Bold"/>
                  <a:ea typeface="Montserrat Bold"/>
                  <a:cs typeface="Montserrat Bold"/>
                  <a:sym typeface="Montserrat Bold"/>
                </a:rPr>
                <a:t>50% of Cancer treatments use Conventional Radiotherapy</a:t>
              </a:r>
            </a:p>
          </p:txBody>
        </p:sp>
      </p:grpSp>
      <p:sp>
        <p:nvSpPr>
          <p:cNvPr id="53" name="TextBox 53"/>
          <p:cNvSpPr txBox="1"/>
          <p:nvPr/>
        </p:nvSpPr>
        <p:spPr>
          <a:xfrm>
            <a:off x="1120602" y="1333275"/>
            <a:ext cx="6902798" cy="618118"/>
          </a:xfrm>
          <a:prstGeom prst="rect">
            <a:avLst/>
          </a:prstGeom>
        </p:spPr>
        <p:txBody>
          <a:bodyPr lIns="0" tIns="0" rIns="0" bIns="0" rtlCol="0" anchor="t">
            <a:spAutoFit/>
          </a:bodyPr>
          <a:lstStyle/>
          <a:p>
            <a:pPr algn="ctr" defTabSz="457200">
              <a:lnSpc>
                <a:spcPts val="2520"/>
              </a:lnSpc>
              <a:spcBef>
                <a:spcPct val="0"/>
              </a:spcBef>
              <a:buClrTx/>
            </a:pPr>
            <a:r>
              <a:rPr lang="en-US" sz="1800" b="1" kern="1200">
                <a:latin typeface="Montserrat Bold"/>
                <a:ea typeface="Montserrat Bold"/>
                <a:cs typeface="Montserrat Bold"/>
                <a:sym typeface="Montserrat Bold"/>
              </a:rPr>
              <a:t>Dose delivered 1000 times faster protects healthy tissues!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73233"/>
            <a:ext cx="9144000" cy="270267"/>
            <a:chOff x="0" y="0"/>
            <a:chExt cx="4816593" cy="142363"/>
          </a:xfrm>
        </p:grpSpPr>
        <p:sp>
          <p:nvSpPr>
            <p:cNvPr id="3" name="Freeform 3"/>
            <p:cNvSpPr/>
            <p:nvPr/>
          </p:nvSpPr>
          <p:spPr>
            <a:xfrm>
              <a:off x="0" y="0"/>
              <a:ext cx="4816592" cy="142363"/>
            </a:xfrm>
            <a:custGeom>
              <a:avLst/>
              <a:gdLst/>
              <a:ahLst/>
              <a:cxnLst/>
              <a:rect l="l" t="t" r="r" b="b"/>
              <a:pathLst>
                <a:path w="4816592" h="142363">
                  <a:moveTo>
                    <a:pt x="0" y="0"/>
                  </a:moveTo>
                  <a:lnTo>
                    <a:pt x="4816592" y="0"/>
                  </a:lnTo>
                  <a:lnTo>
                    <a:pt x="4816592" y="142363"/>
                  </a:lnTo>
                  <a:lnTo>
                    <a:pt x="0" y="142363"/>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4" name="TextBox 4"/>
            <p:cNvSpPr txBox="1"/>
            <p:nvPr/>
          </p:nvSpPr>
          <p:spPr>
            <a:xfrm>
              <a:off x="0" y="-28575"/>
              <a:ext cx="4816593" cy="170938"/>
            </a:xfrm>
            <a:prstGeom prst="rect">
              <a:avLst/>
            </a:prstGeom>
          </p:spPr>
          <p:txBody>
            <a:bodyPr lIns="25400" tIns="25400" rIns="25400" bIns="25400" rtlCol="0" anchor="ctr"/>
            <a:lstStyle/>
            <a:p>
              <a:pPr algn="ctr">
                <a:lnSpc>
                  <a:spcPts val="1120"/>
                </a:lnSpc>
              </a:pPr>
              <a:endParaRPr sz="700"/>
            </a:p>
          </p:txBody>
        </p:sp>
      </p:grpSp>
      <p:sp>
        <p:nvSpPr>
          <p:cNvPr id="5" name="TextBox 5"/>
          <p:cNvSpPr txBox="1"/>
          <p:nvPr/>
        </p:nvSpPr>
        <p:spPr>
          <a:xfrm>
            <a:off x="514350" y="242747"/>
            <a:ext cx="7507933" cy="461665"/>
          </a:xfrm>
          <a:prstGeom prst="rect">
            <a:avLst/>
          </a:prstGeom>
        </p:spPr>
        <p:txBody>
          <a:bodyPr lIns="0" tIns="0" rIns="0" bIns="0" rtlCol="0" anchor="t">
            <a:spAutoFit/>
          </a:bodyPr>
          <a:lstStyle/>
          <a:p>
            <a:pPr>
              <a:lnSpc>
                <a:spcPts val="3564"/>
              </a:lnSpc>
            </a:pPr>
            <a:r>
              <a:rPr lang="en-US" sz="3299" b="1">
                <a:solidFill>
                  <a:srgbClr val="0061FF"/>
                </a:solidFill>
                <a:latin typeface="Montserrat Bold"/>
                <a:ea typeface="Montserrat Bold"/>
                <a:cs typeface="Montserrat Bold"/>
                <a:sym typeface="Montserrat Bold"/>
              </a:rPr>
              <a:t>Strategy and Vision</a:t>
            </a:r>
          </a:p>
        </p:txBody>
      </p:sp>
      <p:sp>
        <p:nvSpPr>
          <p:cNvPr id="6" name="TextBox 6"/>
          <p:cNvSpPr txBox="1"/>
          <p:nvPr/>
        </p:nvSpPr>
        <p:spPr>
          <a:xfrm>
            <a:off x="8275301" y="4935183"/>
            <a:ext cx="289339" cy="131190"/>
          </a:xfrm>
          <a:prstGeom prst="rect">
            <a:avLst/>
          </a:prstGeom>
        </p:spPr>
        <p:txBody>
          <a:bodyPr lIns="0" tIns="0" rIns="0" bIns="0" rtlCol="0" anchor="t">
            <a:spAutoFit/>
          </a:bodyPr>
          <a:lstStyle/>
          <a:p>
            <a:pPr>
              <a:lnSpc>
                <a:spcPts val="1120"/>
              </a:lnSpc>
              <a:spcBef>
                <a:spcPct val="0"/>
              </a:spcBef>
            </a:pPr>
            <a:r>
              <a:rPr lang="en-US" sz="800">
                <a:solidFill>
                  <a:srgbClr val="4D4D4D"/>
                </a:solidFill>
                <a:latin typeface="Montserrat"/>
                <a:ea typeface="Montserrat"/>
                <a:cs typeface="Montserrat"/>
                <a:sym typeface="Montserrat"/>
              </a:rPr>
              <a:t>9/9</a:t>
            </a:r>
          </a:p>
        </p:txBody>
      </p:sp>
      <p:grpSp>
        <p:nvGrpSpPr>
          <p:cNvPr id="7" name="Group 7"/>
          <p:cNvGrpSpPr/>
          <p:nvPr/>
        </p:nvGrpSpPr>
        <p:grpSpPr>
          <a:xfrm>
            <a:off x="611350" y="1021712"/>
            <a:ext cx="1627304" cy="504666"/>
            <a:chOff x="0" y="0"/>
            <a:chExt cx="857181" cy="265832"/>
          </a:xfrm>
        </p:grpSpPr>
        <p:sp>
          <p:nvSpPr>
            <p:cNvPr id="8" name="Freeform 8"/>
            <p:cNvSpPr/>
            <p:nvPr/>
          </p:nvSpPr>
          <p:spPr>
            <a:xfrm>
              <a:off x="0" y="0"/>
              <a:ext cx="857181" cy="265832"/>
            </a:xfrm>
            <a:custGeom>
              <a:avLst/>
              <a:gdLst/>
              <a:ahLst/>
              <a:cxnLst/>
              <a:rect l="l" t="t" r="r" b="b"/>
              <a:pathLst>
                <a:path w="857181" h="265832">
                  <a:moveTo>
                    <a:pt x="64226" y="0"/>
                  </a:moveTo>
                  <a:lnTo>
                    <a:pt x="792954" y="0"/>
                  </a:lnTo>
                  <a:cubicBezTo>
                    <a:pt x="809988" y="0"/>
                    <a:pt x="826324" y="6767"/>
                    <a:pt x="838369" y="18811"/>
                  </a:cubicBezTo>
                  <a:cubicBezTo>
                    <a:pt x="850414" y="30856"/>
                    <a:pt x="857181" y="47193"/>
                    <a:pt x="857181" y="64226"/>
                  </a:cubicBezTo>
                  <a:lnTo>
                    <a:pt x="857181" y="201606"/>
                  </a:lnTo>
                  <a:cubicBezTo>
                    <a:pt x="857181" y="218640"/>
                    <a:pt x="850414" y="234976"/>
                    <a:pt x="838369" y="247021"/>
                  </a:cubicBezTo>
                  <a:cubicBezTo>
                    <a:pt x="826324" y="259066"/>
                    <a:pt x="809988" y="265832"/>
                    <a:pt x="792954" y="265832"/>
                  </a:cubicBezTo>
                  <a:lnTo>
                    <a:pt x="64226" y="265832"/>
                  </a:lnTo>
                  <a:cubicBezTo>
                    <a:pt x="47193" y="265832"/>
                    <a:pt x="30856" y="259066"/>
                    <a:pt x="18811" y="247021"/>
                  </a:cubicBezTo>
                  <a:cubicBezTo>
                    <a:pt x="6767" y="234976"/>
                    <a:pt x="0" y="218640"/>
                    <a:pt x="0" y="201606"/>
                  </a:cubicBezTo>
                  <a:lnTo>
                    <a:pt x="0" y="64226"/>
                  </a:lnTo>
                  <a:cubicBezTo>
                    <a:pt x="0" y="47193"/>
                    <a:pt x="6767" y="30856"/>
                    <a:pt x="18811" y="18811"/>
                  </a:cubicBezTo>
                  <a:cubicBezTo>
                    <a:pt x="30856" y="6767"/>
                    <a:pt x="47193" y="0"/>
                    <a:pt x="64226" y="0"/>
                  </a:cubicBezTo>
                  <a:close/>
                </a:path>
              </a:pathLst>
            </a:custGeom>
            <a:solidFill>
              <a:srgbClr val="75A6F8"/>
            </a:solidFill>
          </p:spPr>
          <p:txBody>
            <a:bodyPr/>
            <a:lstStyle/>
            <a:p>
              <a:endParaRPr lang="en-US"/>
            </a:p>
          </p:txBody>
        </p:sp>
        <p:sp>
          <p:nvSpPr>
            <p:cNvPr id="9" name="TextBox 9"/>
            <p:cNvSpPr txBox="1"/>
            <p:nvPr/>
          </p:nvSpPr>
          <p:spPr>
            <a:xfrm>
              <a:off x="0" y="-38100"/>
              <a:ext cx="857181" cy="303932"/>
            </a:xfrm>
            <a:prstGeom prst="rect">
              <a:avLst/>
            </a:prstGeom>
          </p:spPr>
          <p:txBody>
            <a:bodyPr lIns="25400" tIns="25400" rIns="25400" bIns="25400" rtlCol="0" anchor="ctr"/>
            <a:lstStyle/>
            <a:p>
              <a:pPr algn="ctr">
                <a:lnSpc>
                  <a:spcPts val="1750"/>
                </a:lnSpc>
              </a:pPr>
              <a:r>
                <a:rPr lang="en-US" sz="1250" b="1">
                  <a:solidFill>
                    <a:srgbClr val="FFFFFF"/>
                  </a:solidFill>
                  <a:latin typeface="Montserrat Bold"/>
                  <a:ea typeface="Montserrat Bold"/>
                  <a:cs typeface="Montserrat Bold"/>
                  <a:sym typeface="Montserrat Bold"/>
                </a:rPr>
                <a:t>IP Strategy</a:t>
              </a:r>
            </a:p>
          </p:txBody>
        </p:sp>
      </p:grpSp>
      <p:grpSp>
        <p:nvGrpSpPr>
          <p:cNvPr id="10" name="Group 10"/>
          <p:cNvGrpSpPr/>
          <p:nvPr/>
        </p:nvGrpSpPr>
        <p:grpSpPr>
          <a:xfrm>
            <a:off x="2946154" y="956556"/>
            <a:ext cx="5618487" cy="1446089"/>
            <a:chOff x="0" y="0"/>
            <a:chExt cx="2959532" cy="761726"/>
          </a:xfrm>
        </p:grpSpPr>
        <p:sp>
          <p:nvSpPr>
            <p:cNvPr id="11" name="Freeform 11"/>
            <p:cNvSpPr/>
            <p:nvPr/>
          </p:nvSpPr>
          <p:spPr>
            <a:xfrm>
              <a:off x="0" y="0"/>
              <a:ext cx="2959532" cy="761726"/>
            </a:xfrm>
            <a:custGeom>
              <a:avLst/>
              <a:gdLst/>
              <a:ahLst/>
              <a:cxnLst/>
              <a:rect l="l" t="t" r="r" b="b"/>
              <a:pathLst>
                <a:path w="2959532" h="761726">
                  <a:moveTo>
                    <a:pt x="35137" y="0"/>
                  </a:moveTo>
                  <a:lnTo>
                    <a:pt x="2924395" y="0"/>
                  </a:lnTo>
                  <a:cubicBezTo>
                    <a:pt x="2943800" y="0"/>
                    <a:pt x="2959532" y="15732"/>
                    <a:pt x="2959532" y="35137"/>
                  </a:cubicBezTo>
                  <a:lnTo>
                    <a:pt x="2959532" y="726588"/>
                  </a:lnTo>
                  <a:cubicBezTo>
                    <a:pt x="2959532" y="745994"/>
                    <a:pt x="2943800" y="761726"/>
                    <a:pt x="2924395" y="761726"/>
                  </a:cubicBezTo>
                  <a:lnTo>
                    <a:pt x="35137" y="761726"/>
                  </a:lnTo>
                  <a:cubicBezTo>
                    <a:pt x="15732" y="761726"/>
                    <a:pt x="0" y="745994"/>
                    <a:pt x="0" y="726588"/>
                  </a:cubicBezTo>
                  <a:lnTo>
                    <a:pt x="0" y="35137"/>
                  </a:lnTo>
                  <a:cubicBezTo>
                    <a:pt x="0" y="15732"/>
                    <a:pt x="15732" y="0"/>
                    <a:pt x="35137" y="0"/>
                  </a:cubicBezTo>
                  <a:close/>
                </a:path>
              </a:pathLst>
            </a:custGeom>
            <a:solidFill>
              <a:srgbClr val="FFFFFF"/>
            </a:solidFill>
            <a:ln w="28575" cap="rnd">
              <a:gradFill>
                <a:gsLst>
                  <a:gs pos="0">
                    <a:srgbClr val="0061FF">
                      <a:alpha val="100000"/>
                    </a:srgbClr>
                  </a:gs>
                  <a:gs pos="100000">
                    <a:srgbClr val="5CE1E6">
                      <a:alpha val="100000"/>
                    </a:srgbClr>
                  </a:gs>
                </a:gsLst>
                <a:lin ang="0"/>
              </a:gradFill>
              <a:prstDash val="solid"/>
              <a:round/>
            </a:ln>
          </p:spPr>
          <p:txBody>
            <a:bodyPr/>
            <a:lstStyle/>
            <a:p>
              <a:endParaRPr lang="en-US"/>
            </a:p>
          </p:txBody>
        </p:sp>
        <p:sp>
          <p:nvSpPr>
            <p:cNvPr id="12" name="TextBox 12"/>
            <p:cNvSpPr txBox="1"/>
            <p:nvPr/>
          </p:nvSpPr>
          <p:spPr>
            <a:xfrm>
              <a:off x="0" y="-28575"/>
              <a:ext cx="2959532" cy="790301"/>
            </a:xfrm>
            <a:prstGeom prst="rect">
              <a:avLst/>
            </a:prstGeom>
          </p:spPr>
          <p:txBody>
            <a:bodyPr lIns="25400" tIns="25400" rIns="25400" bIns="25400" rtlCol="0" anchor="ctr"/>
            <a:lstStyle/>
            <a:p>
              <a:pPr marL="172720" lvl="1" indent="-86360" algn="ctr">
                <a:lnSpc>
                  <a:spcPts val="1120"/>
                </a:lnSpc>
                <a:buFont typeface="Arial"/>
                <a:buChar char="•"/>
              </a:pPr>
              <a:endParaRPr sz="700"/>
            </a:p>
          </p:txBody>
        </p:sp>
      </p:grpSp>
      <p:sp>
        <p:nvSpPr>
          <p:cNvPr id="13" name="TextBox 13"/>
          <p:cNvSpPr txBox="1"/>
          <p:nvPr/>
        </p:nvSpPr>
        <p:spPr>
          <a:xfrm>
            <a:off x="2946154" y="1019200"/>
            <a:ext cx="5473817" cy="1366913"/>
          </a:xfrm>
          <a:prstGeom prst="rect">
            <a:avLst/>
          </a:prstGeom>
        </p:spPr>
        <p:txBody>
          <a:bodyPr lIns="0" tIns="0" rIns="0" bIns="0" rtlCol="0" anchor="t">
            <a:spAutoFit/>
          </a:bodyPr>
          <a:lstStyle/>
          <a:p>
            <a:pPr marL="269875" lvl="1" indent="-134938" algn="just">
              <a:lnSpc>
                <a:spcPts val="1750"/>
              </a:lnSpc>
              <a:buFont typeface="Arial"/>
              <a:buChar char="•"/>
            </a:pPr>
            <a:r>
              <a:rPr lang="en-US" sz="1250" b="1">
                <a:latin typeface="Montserrat Bold"/>
                <a:ea typeface="Montserrat Bold"/>
                <a:cs typeface="Montserrat Bold"/>
                <a:sym typeface="Montserrat Bold"/>
              </a:rPr>
              <a:t>Foundational patents</a:t>
            </a:r>
            <a:r>
              <a:rPr lang="en-US" sz="1250">
                <a:latin typeface="Montserrat"/>
                <a:ea typeface="Montserrat"/>
                <a:cs typeface="Montserrat"/>
                <a:sym typeface="Montserrat"/>
              </a:rPr>
              <a:t> covering key concepts, reinforced by </a:t>
            </a:r>
            <a:r>
              <a:rPr lang="en-US" sz="1250" b="1">
                <a:latin typeface="Montserrat Bold"/>
                <a:ea typeface="Montserrat Bold"/>
                <a:cs typeface="Montserrat Bold"/>
                <a:sym typeface="Montserrat Bold"/>
              </a:rPr>
              <a:t>trade-secret protection</a:t>
            </a:r>
            <a:r>
              <a:rPr lang="en-US" sz="1250">
                <a:latin typeface="Montserrat"/>
                <a:ea typeface="Montserrat"/>
                <a:cs typeface="Montserrat"/>
                <a:sym typeface="Montserrat"/>
              </a:rPr>
              <a:t> for critical know-how.</a:t>
            </a:r>
          </a:p>
          <a:p>
            <a:pPr marL="269875" lvl="1" indent="-134938" algn="just">
              <a:lnSpc>
                <a:spcPts val="1750"/>
              </a:lnSpc>
              <a:buFont typeface="Arial"/>
              <a:buChar char="•"/>
            </a:pPr>
            <a:r>
              <a:rPr lang="en-US" sz="1250" b="1">
                <a:latin typeface="Montserrat Bold"/>
                <a:ea typeface="Montserrat Bold"/>
                <a:cs typeface="Montserrat Bold"/>
                <a:sym typeface="Montserrat Bold"/>
              </a:rPr>
              <a:t>Company owned IP by design: </a:t>
            </a:r>
            <a:r>
              <a:rPr lang="en-US" sz="1250">
                <a:latin typeface="Montserrat"/>
                <a:ea typeface="Montserrat"/>
                <a:cs typeface="Montserrat"/>
                <a:sym typeface="Montserrat"/>
              </a:rPr>
              <a:t>all employees and collaborators sign NDAs.</a:t>
            </a:r>
          </a:p>
          <a:p>
            <a:pPr marL="269875" lvl="1" indent="-134938" algn="just">
              <a:lnSpc>
                <a:spcPts val="1750"/>
              </a:lnSpc>
              <a:buFont typeface="Arial"/>
              <a:buChar char="•"/>
            </a:pPr>
            <a:r>
              <a:rPr lang="en-US" sz="1250">
                <a:latin typeface="Montserrat"/>
                <a:ea typeface="Montserrat"/>
                <a:cs typeface="Montserrat"/>
                <a:sym typeface="Montserrat"/>
              </a:rPr>
              <a:t>Seeking </a:t>
            </a:r>
            <a:r>
              <a:rPr lang="en-US" sz="1250" b="1">
                <a:latin typeface="Montserrat Bold"/>
                <a:ea typeface="Montserrat Bold"/>
                <a:cs typeface="Montserrat Bold"/>
                <a:sym typeface="Montserrat Bold"/>
              </a:rPr>
              <a:t>international specialized legal support,</a:t>
            </a:r>
            <a:r>
              <a:rPr lang="en-US" sz="1250">
                <a:latin typeface="Montserrat"/>
                <a:ea typeface="Montserrat"/>
                <a:cs typeface="Montserrat"/>
                <a:sym typeface="Montserrat"/>
              </a:rPr>
              <a:t> advising on IP strategy, structuring and long-term protection.</a:t>
            </a:r>
          </a:p>
        </p:txBody>
      </p:sp>
      <p:sp>
        <p:nvSpPr>
          <p:cNvPr id="14" name="TextBox 14"/>
          <p:cNvSpPr txBox="1"/>
          <p:nvPr/>
        </p:nvSpPr>
        <p:spPr>
          <a:xfrm>
            <a:off x="568900" y="1660550"/>
            <a:ext cx="1712204" cy="674415"/>
          </a:xfrm>
          <a:prstGeom prst="rect">
            <a:avLst/>
          </a:prstGeom>
        </p:spPr>
        <p:txBody>
          <a:bodyPr lIns="0" tIns="0" rIns="0" bIns="0" rtlCol="0" anchor="t">
            <a:spAutoFit/>
          </a:bodyPr>
          <a:lstStyle/>
          <a:p>
            <a:pPr algn="just">
              <a:lnSpc>
                <a:spcPts val="1750"/>
              </a:lnSpc>
            </a:pPr>
            <a:r>
              <a:rPr lang="en-US" sz="1250" b="1">
                <a:latin typeface="Montserrat Bold"/>
                <a:ea typeface="Montserrat Bold"/>
                <a:cs typeface="Montserrat Bold"/>
                <a:sym typeface="Montserrat Bold"/>
              </a:rPr>
              <a:t>Protection of the company’s IP is a priority and an asset</a:t>
            </a:r>
          </a:p>
        </p:txBody>
      </p:sp>
      <p:grpSp>
        <p:nvGrpSpPr>
          <p:cNvPr id="15" name="Group 15"/>
          <p:cNvGrpSpPr/>
          <p:nvPr/>
        </p:nvGrpSpPr>
        <p:grpSpPr>
          <a:xfrm>
            <a:off x="653800" y="2718886"/>
            <a:ext cx="1627304" cy="504666"/>
            <a:chOff x="0" y="0"/>
            <a:chExt cx="857181" cy="265832"/>
          </a:xfrm>
        </p:grpSpPr>
        <p:sp>
          <p:nvSpPr>
            <p:cNvPr id="16" name="Freeform 16"/>
            <p:cNvSpPr/>
            <p:nvPr/>
          </p:nvSpPr>
          <p:spPr>
            <a:xfrm>
              <a:off x="0" y="0"/>
              <a:ext cx="857181" cy="265832"/>
            </a:xfrm>
            <a:custGeom>
              <a:avLst/>
              <a:gdLst/>
              <a:ahLst/>
              <a:cxnLst/>
              <a:rect l="l" t="t" r="r" b="b"/>
              <a:pathLst>
                <a:path w="857181" h="265832">
                  <a:moveTo>
                    <a:pt x="64226" y="0"/>
                  </a:moveTo>
                  <a:lnTo>
                    <a:pt x="792954" y="0"/>
                  </a:lnTo>
                  <a:cubicBezTo>
                    <a:pt x="809988" y="0"/>
                    <a:pt x="826324" y="6767"/>
                    <a:pt x="838369" y="18811"/>
                  </a:cubicBezTo>
                  <a:cubicBezTo>
                    <a:pt x="850414" y="30856"/>
                    <a:pt x="857181" y="47193"/>
                    <a:pt x="857181" y="64226"/>
                  </a:cubicBezTo>
                  <a:lnTo>
                    <a:pt x="857181" y="201606"/>
                  </a:lnTo>
                  <a:cubicBezTo>
                    <a:pt x="857181" y="218640"/>
                    <a:pt x="850414" y="234976"/>
                    <a:pt x="838369" y="247021"/>
                  </a:cubicBezTo>
                  <a:cubicBezTo>
                    <a:pt x="826324" y="259066"/>
                    <a:pt x="809988" y="265832"/>
                    <a:pt x="792954" y="265832"/>
                  </a:cubicBezTo>
                  <a:lnTo>
                    <a:pt x="64226" y="265832"/>
                  </a:lnTo>
                  <a:cubicBezTo>
                    <a:pt x="47193" y="265832"/>
                    <a:pt x="30856" y="259066"/>
                    <a:pt x="18811" y="247021"/>
                  </a:cubicBezTo>
                  <a:cubicBezTo>
                    <a:pt x="6767" y="234976"/>
                    <a:pt x="0" y="218640"/>
                    <a:pt x="0" y="201606"/>
                  </a:cubicBezTo>
                  <a:lnTo>
                    <a:pt x="0" y="64226"/>
                  </a:lnTo>
                  <a:cubicBezTo>
                    <a:pt x="0" y="47193"/>
                    <a:pt x="6767" y="30856"/>
                    <a:pt x="18811" y="18811"/>
                  </a:cubicBezTo>
                  <a:cubicBezTo>
                    <a:pt x="30856" y="6767"/>
                    <a:pt x="47193" y="0"/>
                    <a:pt x="64226" y="0"/>
                  </a:cubicBezTo>
                  <a:close/>
                </a:path>
              </a:pathLst>
            </a:custGeom>
            <a:solidFill>
              <a:srgbClr val="75A6F8"/>
            </a:solidFill>
          </p:spPr>
          <p:txBody>
            <a:bodyPr/>
            <a:lstStyle/>
            <a:p>
              <a:endParaRPr lang="en-US"/>
            </a:p>
          </p:txBody>
        </p:sp>
        <p:sp>
          <p:nvSpPr>
            <p:cNvPr id="17" name="TextBox 17"/>
            <p:cNvSpPr txBox="1"/>
            <p:nvPr/>
          </p:nvSpPr>
          <p:spPr>
            <a:xfrm>
              <a:off x="0" y="-38100"/>
              <a:ext cx="857181" cy="303932"/>
            </a:xfrm>
            <a:prstGeom prst="rect">
              <a:avLst/>
            </a:prstGeom>
          </p:spPr>
          <p:txBody>
            <a:bodyPr lIns="25400" tIns="25400" rIns="25400" bIns="25400" rtlCol="0" anchor="ctr"/>
            <a:lstStyle/>
            <a:p>
              <a:pPr algn="ctr">
                <a:lnSpc>
                  <a:spcPts val="1750"/>
                </a:lnSpc>
              </a:pPr>
              <a:r>
                <a:rPr lang="en-US" sz="1250" b="1">
                  <a:solidFill>
                    <a:srgbClr val="FFFFFF"/>
                  </a:solidFill>
                  <a:latin typeface="Montserrat Bold"/>
                  <a:ea typeface="Montserrat Bold"/>
                  <a:cs typeface="Montserrat Bold"/>
                  <a:sym typeface="Montserrat Bold"/>
                </a:rPr>
                <a:t>Exit Strategy</a:t>
              </a:r>
            </a:p>
          </p:txBody>
        </p:sp>
      </p:grpSp>
      <p:sp>
        <p:nvSpPr>
          <p:cNvPr id="18" name="TextBox 18"/>
          <p:cNvSpPr txBox="1"/>
          <p:nvPr/>
        </p:nvSpPr>
        <p:spPr>
          <a:xfrm>
            <a:off x="384950" y="3356902"/>
            <a:ext cx="2165004" cy="674415"/>
          </a:xfrm>
          <a:prstGeom prst="rect">
            <a:avLst/>
          </a:prstGeom>
        </p:spPr>
        <p:txBody>
          <a:bodyPr lIns="0" tIns="0" rIns="0" bIns="0" rtlCol="0" anchor="t">
            <a:spAutoFit/>
          </a:bodyPr>
          <a:lstStyle/>
          <a:p>
            <a:pPr algn="just">
              <a:lnSpc>
                <a:spcPts val="1750"/>
              </a:lnSpc>
            </a:pPr>
            <a:r>
              <a:rPr lang="en-US" sz="1250" b="1">
                <a:latin typeface="Montserrat Bold"/>
                <a:ea typeface="Montserrat Bold"/>
                <a:cs typeface="Montserrat Bold"/>
                <a:sym typeface="Montserrat Bold"/>
              </a:rPr>
              <a:t>Clear exit paths aligned with technology maturity and market adoption.</a:t>
            </a:r>
          </a:p>
        </p:txBody>
      </p:sp>
      <p:grpSp>
        <p:nvGrpSpPr>
          <p:cNvPr id="19" name="Group 19"/>
          <p:cNvGrpSpPr/>
          <p:nvPr/>
        </p:nvGrpSpPr>
        <p:grpSpPr>
          <a:xfrm>
            <a:off x="2946154" y="2676607"/>
            <a:ext cx="5618487" cy="1367101"/>
            <a:chOff x="0" y="0"/>
            <a:chExt cx="2959532" cy="720119"/>
          </a:xfrm>
        </p:grpSpPr>
        <p:sp>
          <p:nvSpPr>
            <p:cNvPr id="20" name="Freeform 20"/>
            <p:cNvSpPr/>
            <p:nvPr/>
          </p:nvSpPr>
          <p:spPr>
            <a:xfrm>
              <a:off x="0" y="0"/>
              <a:ext cx="2959532" cy="720119"/>
            </a:xfrm>
            <a:custGeom>
              <a:avLst/>
              <a:gdLst/>
              <a:ahLst/>
              <a:cxnLst/>
              <a:rect l="l" t="t" r="r" b="b"/>
              <a:pathLst>
                <a:path w="2959532" h="720119">
                  <a:moveTo>
                    <a:pt x="35137" y="0"/>
                  </a:moveTo>
                  <a:lnTo>
                    <a:pt x="2924395" y="0"/>
                  </a:lnTo>
                  <a:cubicBezTo>
                    <a:pt x="2943800" y="0"/>
                    <a:pt x="2959532" y="15732"/>
                    <a:pt x="2959532" y="35137"/>
                  </a:cubicBezTo>
                  <a:lnTo>
                    <a:pt x="2959532" y="684981"/>
                  </a:lnTo>
                  <a:cubicBezTo>
                    <a:pt x="2959532" y="704387"/>
                    <a:pt x="2943800" y="720119"/>
                    <a:pt x="2924395" y="720119"/>
                  </a:cubicBezTo>
                  <a:lnTo>
                    <a:pt x="35137" y="720119"/>
                  </a:lnTo>
                  <a:cubicBezTo>
                    <a:pt x="15732" y="720119"/>
                    <a:pt x="0" y="704387"/>
                    <a:pt x="0" y="684981"/>
                  </a:cubicBezTo>
                  <a:lnTo>
                    <a:pt x="0" y="35137"/>
                  </a:lnTo>
                  <a:cubicBezTo>
                    <a:pt x="0" y="15732"/>
                    <a:pt x="15732" y="0"/>
                    <a:pt x="35137" y="0"/>
                  </a:cubicBezTo>
                  <a:close/>
                </a:path>
              </a:pathLst>
            </a:custGeom>
            <a:solidFill>
              <a:srgbClr val="FFFFFF"/>
            </a:solidFill>
            <a:ln w="28575" cap="rnd">
              <a:gradFill>
                <a:gsLst>
                  <a:gs pos="0">
                    <a:srgbClr val="0061FF">
                      <a:alpha val="100000"/>
                    </a:srgbClr>
                  </a:gs>
                  <a:gs pos="100000">
                    <a:srgbClr val="5CE1E6">
                      <a:alpha val="100000"/>
                    </a:srgbClr>
                  </a:gs>
                </a:gsLst>
                <a:lin ang="0"/>
              </a:gradFill>
              <a:prstDash val="solid"/>
              <a:round/>
            </a:ln>
          </p:spPr>
          <p:txBody>
            <a:bodyPr/>
            <a:lstStyle/>
            <a:p>
              <a:endParaRPr lang="en-US"/>
            </a:p>
          </p:txBody>
        </p:sp>
        <p:sp>
          <p:nvSpPr>
            <p:cNvPr id="21" name="TextBox 21"/>
            <p:cNvSpPr txBox="1"/>
            <p:nvPr/>
          </p:nvSpPr>
          <p:spPr>
            <a:xfrm>
              <a:off x="0" y="-28575"/>
              <a:ext cx="2959532" cy="748694"/>
            </a:xfrm>
            <a:prstGeom prst="rect">
              <a:avLst/>
            </a:prstGeom>
          </p:spPr>
          <p:txBody>
            <a:bodyPr lIns="25400" tIns="25400" rIns="25400" bIns="25400" rtlCol="0" anchor="ctr"/>
            <a:lstStyle/>
            <a:p>
              <a:pPr marL="172720" lvl="1" indent="-86360" algn="ctr">
                <a:lnSpc>
                  <a:spcPts val="1120"/>
                </a:lnSpc>
                <a:buFont typeface="Arial"/>
                <a:buChar char="•"/>
              </a:pPr>
              <a:endParaRPr sz="700"/>
            </a:p>
          </p:txBody>
        </p:sp>
      </p:grpSp>
      <p:sp>
        <p:nvSpPr>
          <p:cNvPr id="22" name="TextBox 22"/>
          <p:cNvSpPr txBox="1"/>
          <p:nvPr/>
        </p:nvSpPr>
        <p:spPr>
          <a:xfrm>
            <a:off x="2946154" y="2694994"/>
            <a:ext cx="5473817" cy="1366913"/>
          </a:xfrm>
          <a:prstGeom prst="rect">
            <a:avLst/>
          </a:prstGeom>
        </p:spPr>
        <p:txBody>
          <a:bodyPr lIns="0" tIns="0" rIns="0" bIns="0" rtlCol="0" anchor="t">
            <a:spAutoFit/>
          </a:bodyPr>
          <a:lstStyle/>
          <a:p>
            <a:pPr marL="269875" lvl="1" indent="-134938" algn="just">
              <a:lnSpc>
                <a:spcPts val="1750"/>
              </a:lnSpc>
              <a:buFont typeface="Arial"/>
              <a:buChar char="•"/>
            </a:pPr>
            <a:r>
              <a:rPr lang="en-US" sz="1250">
                <a:latin typeface="Montserrat"/>
                <a:ea typeface="Montserrat"/>
                <a:cs typeface="Montserrat"/>
                <a:sym typeface="Montserrat"/>
              </a:rPr>
              <a:t>A strong IP strategy ensures </a:t>
            </a:r>
            <a:r>
              <a:rPr lang="en-US" sz="1250" b="1">
                <a:latin typeface="Montserrat Bold"/>
                <a:ea typeface="Montserrat Bold"/>
                <a:cs typeface="Montserrat Bold"/>
                <a:sym typeface="Montserrat Bold"/>
              </a:rPr>
              <a:t>full control over core concepts and products,</a:t>
            </a:r>
            <a:r>
              <a:rPr lang="en-US" sz="1250">
                <a:latin typeface="Montserrat"/>
                <a:ea typeface="Montserrat"/>
                <a:cs typeface="Montserrat"/>
                <a:sym typeface="Montserrat"/>
              </a:rPr>
              <a:t> enabling </a:t>
            </a:r>
            <a:r>
              <a:rPr lang="en-US" sz="1250" b="1">
                <a:latin typeface="Montserrat Bold"/>
                <a:ea typeface="Montserrat Bold"/>
                <a:cs typeface="Montserrat Bold"/>
                <a:sym typeface="Montserrat Bold"/>
              </a:rPr>
              <a:t>flexible licensing and exit options.</a:t>
            </a:r>
          </a:p>
          <a:p>
            <a:pPr marL="269875" lvl="1" indent="-134938" algn="just">
              <a:lnSpc>
                <a:spcPts val="1750"/>
              </a:lnSpc>
              <a:buFont typeface="Arial"/>
              <a:buChar char="•"/>
            </a:pPr>
            <a:r>
              <a:rPr lang="en-US" sz="1250">
                <a:latin typeface="Montserrat"/>
                <a:ea typeface="Montserrat"/>
                <a:cs typeface="Montserrat"/>
                <a:sym typeface="Montserrat"/>
              </a:rPr>
              <a:t>Our plan is to advance the technology to TRL 7, validating industrial readiness. </a:t>
            </a:r>
            <a:r>
              <a:rPr lang="en-US" sz="1250" b="1">
                <a:latin typeface="Montserrat Bold"/>
                <a:ea typeface="Montserrat Bold"/>
                <a:cs typeface="Montserrat Bold"/>
                <a:sym typeface="Montserrat Bold"/>
              </a:rPr>
              <a:t>Exit via licensing or strategic acquisition by a leading industry player</a:t>
            </a:r>
            <a:r>
              <a:rPr lang="en-US" sz="1250">
                <a:latin typeface="Montserrat"/>
                <a:ea typeface="Montserrat"/>
                <a:cs typeface="Montserrat"/>
                <a:sym typeface="Montserrat"/>
              </a:rPr>
              <a:t> with established manufacturing, regulatory, and global distribution capabilities.</a:t>
            </a:r>
          </a:p>
        </p:txBody>
      </p:sp>
      <p:grpSp>
        <p:nvGrpSpPr>
          <p:cNvPr id="23" name="Group 23"/>
          <p:cNvGrpSpPr/>
          <p:nvPr/>
        </p:nvGrpSpPr>
        <p:grpSpPr>
          <a:xfrm>
            <a:off x="230962" y="4252513"/>
            <a:ext cx="8682076" cy="504666"/>
            <a:chOff x="0" y="0"/>
            <a:chExt cx="4573275" cy="265832"/>
          </a:xfrm>
        </p:grpSpPr>
        <p:sp>
          <p:nvSpPr>
            <p:cNvPr id="24" name="Freeform 24"/>
            <p:cNvSpPr/>
            <p:nvPr/>
          </p:nvSpPr>
          <p:spPr>
            <a:xfrm>
              <a:off x="0" y="0"/>
              <a:ext cx="4573275" cy="265832"/>
            </a:xfrm>
            <a:custGeom>
              <a:avLst/>
              <a:gdLst/>
              <a:ahLst/>
              <a:cxnLst/>
              <a:rect l="l" t="t" r="r" b="b"/>
              <a:pathLst>
                <a:path w="4573275" h="265832">
                  <a:moveTo>
                    <a:pt x="12038" y="0"/>
                  </a:moveTo>
                  <a:lnTo>
                    <a:pt x="4561237" y="0"/>
                  </a:lnTo>
                  <a:cubicBezTo>
                    <a:pt x="4567885" y="0"/>
                    <a:pt x="4573275" y="5390"/>
                    <a:pt x="4573275" y="12038"/>
                  </a:cubicBezTo>
                  <a:lnTo>
                    <a:pt x="4573275" y="253794"/>
                  </a:lnTo>
                  <a:cubicBezTo>
                    <a:pt x="4573275" y="256987"/>
                    <a:pt x="4572007" y="260049"/>
                    <a:pt x="4569749" y="262307"/>
                  </a:cubicBezTo>
                  <a:cubicBezTo>
                    <a:pt x="4567491" y="264564"/>
                    <a:pt x="4564429" y="265832"/>
                    <a:pt x="4561237" y="265832"/>
                  </a:cubicBezTo>
                  <a:lnTo>
                    <a:pt x="12038" y="265832"/>
                  </a:lnTo>
                  <a:cubicBezTo>
                    <a:pt x="8845" y="265832"/>
                    <a:pt x="5783" y="264564"/>
                    <a:pt x="3526" y="262307"/>
                  </a:cubicBezTo>
                  <a:cubicBezTo>
                    <a:pt x="1268" y="260049"/>
                    <a:pt x="0" y="256987"/>
                    <a:pt x="0" y="253794"/>
                  </a:cubicBezTo>
                  <a:lnTo>
                    <a:pt x="0" y="12038"/>
                  </a:lnTo>
                  <a:cubicBezTo>
                    <a:pt x="0" y="8845"/>
                    <a:pt x="1268" y="5783"/>
                    <a:pt x="3526" y="3526"/>
                  </a:cubicBezTo>
                  <a:cubicBezTo>
                    <a:pt x="5783" y="1268"/>
                    <a:pt x="8845" y="0"/>
                    <a:pt x="12038" y="0"/>
                  </a:cubicBezTo>
                  <a:close/>
                </a:path>
              </a:pathLst>
            </a:custGeom>
            <a:solidFill>
              <a:srgbClr val="0061FF"/>
            </a:solidFill>
          </p:spPr>
          <p:txBody>
            <a:bodyPr/>
            <a:lstStyle/>
            <a:p>
              <a:endParaRPr lang="en-US"/>
            </a:p>
          </p:txBody>
        </p:sp>
        <p:sp>
          <p:nvSpPr>
            <p:cNvPr id="25" name="TextBox 25"/>
            <p:cNvSpPr txBox="1"/>
            <p:nvPr/>
          </p:nvSpPr>
          <p:spPr>
            <a:xfrm>
              <a:off x="0" y="-38100"/>
              <a:ext cx="4573275" cy="303932"/>
            </a:xfrm>
            <a:prstGeom prst="rect">
              <a:avLst/>
            </a:prstGeom>
          </p:spPr>
          <p:txBody>
            <a:bodyPr lIns="25400" tIns="25400" rIns="25400" bIns="25400" rtlCol="0" anchor="ctr"/>
            <a:lstStyle/>
            <a:p>
              <a:pPr algn="ctr">
                <a:lnSpc>
                  <a:spcPts val="1750"/>
                </a:lnSpc>
              </a:pPr>
              <a:r>
                <a:rPr lang="en-US" sz="1250" b="1">
                  <a:solidFill>
                    <a:srgbClr val="FFFFFF"/>
                  </a:solidFill>
                  <a:latin typeface="Montserrat Bold"/>
                  <a:ea typeface="Montserrat Bold"/>
                  <a:cs typeface="Montserrat Bold"/>
                  <a:sym typeface="Montserrat Bold"/>
                </a:rPr>
                <a:t>FLASH Radiotherapy is a disruptive treatment.</a:t>
              </a:r>
            </a:p>
            <a:p>
              <a:pPr algn="ctr">
                <a:lnSpc>
                  <a:spcPts val="1750"/>
                </a:lnSpc>
              </a:pPr>
              <a:r>
                <a:rPr lang="en-US" sz="1250" b="1">
                  <a:solidFill>
                    <a:srgbClr val="FFFFFF"/>
                  </a:solidFill>
                  <a:latin typeface="Montserrat Bold"/>
                  <a:ea typeface="Montserrat Bold"/>
                  <a:cs typeface="Montserrat Bold"/>
                  <a:sym typeface="Montserrat Bold"/>
                </a:rPr>
                <a:t>RTBEAMTECH develops the technology that enables its clinical implementation.</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5E9A3-21F8-8FE4-C38E-DEA3CC57F3AB}"/>
            </a:ext>
          </a:extLst>
        </p:cNvPr>
        <p:cNvGrpSpPr/>
        <p:nvPr/>
      </p:nvGrpSpPr>
      <p:grpSpPr>
        <a:xfrm>
          <a:off x="0" y="0"/>
          <a:ext cx="0" cy="0"/>
          <a:chOff x="0" y="0"/>
          <a:chExt cx="0" cy="0"/>
        </a:xfrm>
      </p:grpSpPr>
      <p:pic>
        <p:nvPicPr>
          <p:cNvPr id="6" name="Picture 2" descr="LIP -">
            <a:extLst>
              <a:ext uri="{FF2B5EF4-FFF2-40B4-BE49-F238E27FC236}">
                <a16:creationId xmlns:a16="http://schemas.microsoft.com/office/drawing/2014/main" id="{5F128F18-7317-9B7F-973F-A62713E17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25" r="3" b="3"/>
          <a:stretch/>
        </p:blipFill>
        <p:spPr bwMode="auto">
          <a:xfrm>
            <a:off x="6473291" y="0"/>
            <a:ext cx="2670709" cy="2115696"/>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 name="Picture Placeholder 7" descr="A person taking a selfie with a lake and mountains in the background&#10;&#10;Description automatically generated">
            <a:extLst>
              <a:ext uri="{FF2B5EF4-FFF2-40B4-BE49-F238E27FC236}">
                <a16:creationId xmlns:a16="http://schemas.microsoft.com/office/drawing/2014/main" id="{B12391AB-20D5-C4EE-1944-1CE9BA017FC4}"/>
              </a:ext>
            </a:extLst>
          </p:cNvPr>
          <p:cNvPicPr>
            <a:picLocks noChangeAspect="1"/>
          </p:cNvPicPr>
          <p:nvPr/>
        </p:nvPicPr>
        <p:blipFill>
          <a:blip r:embed="rId3">
            <a:extLst>
              <a:ext uri="{28A0092B-C50C-407E-A947-70E740481C1C}">
                <a14:useLocalDpi xmlns:a14="http://schemas.microsoft.com/office/drawing/2010/main" val="0"/>
              </a:ext>
            </a:extLst>
          </a:blip>
          <a:srcRect t="3396" r="-2" b="-2"/>
          <a:stretch/>
        </p:blipFill>
        <p:spPr>
          <a:xfrm>
            <a:off x="4171825" y="-1"/>
            <a:ext cx="4866822" cy="2115696"/>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7" name="Picture 4" descr="Bernardo TOMÉ | Laboratory of Instrumentation and Experimental ...">
            <a:extLst>
              <a:ext uri="{FF2B5EF4-FFF2-40B4-BE49-F238E27FC236}">
                <a16:creationId xmlns:a16="http://schemas.microsoft.com/office/drawing/2014/main" id="{413E6035-5793-B876-9531-4D5B52079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902" r="3" b="16905"/>
          <a:stretch/>
        </p:blipFill>
        <p:spPr bwMode="auto">
          <a:xfrm>
            <a:off x="1888980" y="0"/>
            <a:ext cx="3057613" cy="2115696"/>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Debate sobre ciência e inovação em Portugal | PÚBLICO">
            <a:extLst>
              <a:ext uri="{FF2B5EF4-FFF2-40B4-BE49-F238E27FC236}">
                <a16:creationId xmlns:a16="http://schemas.microsoft.com/office/drawing/2014/main" id="{7C1D6CC0-ACAF-EC87-F8F9-F35647359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12" r="-1" b="11661"/>
          <a:stretch/>
        </p:blipFill>
        <p:spPr bwMode="auto">
          <a:xfrm>
            <a:off x="0" y="-1"/>
            <a:ext cx="2663750" cy="2115696"/>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Gonçalo Ribeiro">
            <a:extLst>
              <a:ext uri="{FF2B5EF4-FFF2-40B4-BE49-F238E27FC236}">
                <a16:creationId xmlns:a16="http://schemas.microsoft.com/office/drawing/2014/main" id="{48A8590E-C39A-450A-0B72-88D9D9DDEE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4" t="5245" r="29606" b="49500"/>
          <a:stretch>
            <a:fillRect/>
          </a:stretch>
        </p:blipFill>
        <p:spPr bwMode="auto">
          <a:xfrm>
            <a:off x="0" y="2286340"/>
            <a:ext cx="2131828" cy="1605055"/>
          </a:xfrm>
          <a:prstGeom prst="parallelogram">
            <a:avLst>
              <a:gd name="adj" fmla="val 41672"/>
            </a:avLst>
          </a:prstGeom>
          <a:noFill/>
          <a:extLst>
            <a:ext uri="{909E8E84-426E-40DD-AFC4-6F175D3DCCD1}">
              <a14:hiddenFill xmlns:a14="http://schemas.microsoft.com/office/drawing/2010/main">
                <a:solidFill>
                  <a:srgbClr val="FFFFFF"/>
                </a:solidFill>
              </a14:hiddenFill>
            </a:ext>
          </a:extLst>
        </p:spPr>
      </p:pic>
      <p:pic>
        <p:nvPicPr>
          <p:cNvPr id="3080" name="Picture 8" descr="Gonçalo Roriz">
            <a:extLst>
              <a:ext uri="{FF2B5EF4-FFF2-40B4-BE49-F238E27FC236}">
                <a16:creationId xmlns:a16="http://schemas.microsoft.com/office/drawing/2014/main" id="{E8EDDA9A-BC95-2FF8-01CE-F03D6D3AA0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260" t="10090" r="30760" b="48158"/>
          <a:stretch>
            <a:fillRect/>
          </a:stretch>
        </p:blipFill>
        <p:spPr bwMode="auto">
          <a:xfrm>
            <a:off x="1617381" y="2286339"/>
            <a:ext cx="2131828" cy="1605055"/>
          </a:xfrm>
          <a:prstGeom prst="parallelogram">
            <a:avLst>
              <a:gd name="adj" fmla="val 42539"/>
            </a:avLst>
          </a:prstGeom>
          <a:noFill/>
          <a:extLst>
            <a:ext uri="{909E8E84-426E-40DD-AFC4-6F175D3DCCD1}">
              <a14:hiddenFill xmlns:a14="http://schemas.microsoft.com/office/drawing/2010/main">
                <a:solidFill>
                  <a:srgbClr val="FFFFFF"/>
                </a:solidFill>
              </a14:hiddenFill>
            </a:ext>
          </a:extLst>
        </p:spPr>
      </p:pic>
      <p:pic>
        <p:nvPicPr>
          <p:cNvPr id="3082" name="Picture 10" descr="Francisco Cavaco">
            <a:extLst>
              <a:ext uri="{FF2B5EF4-FFF2-40B4-BE49-F238E27FC236}">
                <a16:creationId xmlns:a16="http://schemas.microsoft.com/office/drawing/2014/main" id="{AA06F458-5ADC-6F81-6631-6B70297A97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268" t="9015" r="35152" b="28371"/>
          <a:stretch>
            <a:fillRect/>
          </a:stretch>
        </p:blipFill>
        <p:spPr bwMode="auto">
          <a:xfrm>
            <a:off x="1525748" y="4001326"/>
            <a:ext cx="843271" cy="1080685"/>
          </a:xfrm>
          <a:prstGeom prst="parallelogram">
            <a:avLst/>
          </a:prstGeom>
          <a:noFill/>
          <a:extLst>
            <a:ext uri="{909E8E84-426E-40DD-AFC4-6F175D3DCCD1}">
              <a14:hiddenFill xmlns:a14="http://schemas.microsoft.com/office/drawing/2010/main">
                <a:solidFill>
                  <a:srgbClr val="FFFFFF"/>
                </a:solidFill>
              </a14:hiddenFill>
            </a:ext>
          </a:extLst>
        </p:spPr>
      </p:pic>
      <p:pic>
        <p:nvPicPr>
          <p:cNvPr id="3084" name="Picture 12" descr="Carlota Pataca">
            <a:extLst>
              <a:ext uri="{FF2B5EF4-FFF2-40B4-BE49-F238E27FC236}">
                <a16:creationId xmlns:a16="http://schemas.microsoft.com/office/drawing/2014/main" id="{3B4855BA-0FD4-BC8D-D1E1-8152DAE41D6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647" t="10303" r="26629" b="17068"/>
          <a:stretch>
            <a:fillRect/>
          </a:stretch>
        </p:blipFill>
        <p:spPr bwMode="auto">
          <a:xfrm>
            <a:off x="124751" y="4001325"/>
            <a:ext cx="819479" cy="1080686"/>
          </a:xfrm>
          <a:prstGeom prst="parallelogram">
            <a:avLst/>
          </a:prstGeom>
          <a:noFill/>
          <a:extLst>
            <a:ext uri="{909E8E84-426E-40DD-AFC4-6F175D3DCCD1}">
              <a14:hiddenFill xmlns:a14="http://schemas.microsoft.com/office/drawing/2010/main">
                <a:solidFill>
                  <a:srgbClr val="FFFFFF"/>
                </a:solidFill>
              </a14:hiddenFill>
            </a:ext>
          </a:extLst>
        </p:spPr>
      </p:pic>
      <p:pic>
        <p:nvPicPr>
          <p:cNvPr id="3086" name="Picture 14" descr="Eduarda Fidalgo">
            <a:extLst>
              <a:ext uri="{FF2B5EF4-FFF2-40B4-BE49-F238E27FC236}">
                <a16:creationId xmlns:a16="http://schemas.microsoft.com/office/drawing/2014/main" id="{5C46EAF1-6F53-E5AA-47C1-0ED3E6CA139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154" t="11009" r="34713" b="24409"/>
          <a:stretch>
            <a:fillRect/>
          </a:stretch>
        </p:blipFill>
        <p:spPr bwMode="auto">
          <a:xfrm>
            <a:off x="831789" y="4001326"/>
            <a:ext cx="806400" cy="1080685"/>
          </a:xfrm>
          <a:prstGeom prst="parallelogram">
            <a:avLst/>
          </a:prstGeom>
          <a:noFill/>
          <a:extLst>
            <a:ext uri="{909E8E84-426E-40DD-AFC4-6F175D3DCCD1}">
              <a14:hiddenFill xmlns:a14="http://schemas.microsoft.com/office/drawing/2010/main">
                <a:solidFill>
                  <a:srgbClr val="FFFFFF"/>
                </a:solidFill>
              </a14:hiddenFill>
            </a:ext>
          </a:extLst>
        </p:spPr>
      </p:pic>
      <p:pic>
        <p:nvPicPr>
          <p:cNvPr id="3088" name="Picture 16" descr="Maria Almeida e Silva">
            <a:extLst>
              <a:ext uri="{FF2B5EF4-FFF2-40B4-BE49-F238E27FC236}">
                <a16:creationId xmlns:a16="http://schemas.microsoft.com/office/drawing/2014/main" id="{BA986863-1AC1-2542-2B8A-75FBF1D919A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460" t="10593" r="38373" b="33349"/>
          <a:stretch>
            <a:fillRect/>
          </a:stretch>
        </p:blipFill>
        <p:spPr bwMode="auto">
          <a:xfrm>
            <a:off x="2256579" y="4001326"/>
            <a:ext cx="814342" cy="1080685"/>
          </a:xfrm>
          <a:prstGeom prst="parallelogram">
            <a:avLst/>
          </a:prstGeom>
          <a:noFill/>
          <a:extLst>
            <a:ext uri="{909E8E84-426E-40DD-AFC4-6F175D3DCCD1}">
              <a14:hiddenFill xmlns:a14="http://schemas.microsoft.com/office/drawing/2010/main">
                <a:solidFill>
                  <a:srgbClr val="FFFFFF"/>
                </a:solidFill>
              </a14:hiddenFill>
            </a:ext>
          </a:extLst>
        </p:spPr>
      </p:pic>
      <p:pic>
        <p:nvPicPr>
          <p:cNvPr id="3078" name="Picture 6" descr="Rui Fernandez">
            <a:extLst>
              <a:ext uri="{FF2B5EF4-FFF2-40B4-BE49-F238E27FC236}">
                <a16:creationId xmlns:a16="http://schemas.microsoft.com/office/drawing/2014/main" id="{955A2C4A-6BAC-4CD4-F9BD-0644D1929ED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9813" t="6501" r="29033" b="47032"/>
          <a:stretch>
            <a:fillRect/>
          </a:stretch>
        </p:blipFill>
        <p:spPr bwMode="auto">
          <a:xfrm>
            <a:off x="3172356" y="2286339"/>
            <a:ext cx="2131828" cy="1605055"/>
          </a:xfrm>
          <a:prstGeom prst="parallelogram">
            <a:avLst>
              <a:gd name="adj" fmla="val 43431"/>
            </a:avLst>
          </a:prstGeom>
          <a:noFill/>
          <a:extLst>
            <a:ext uri="{909E8E84-426E-40DD-AFC4-6F175D3DCCD1}">
              <a14:hiddenFill xmlns:a14="http://schemas.microsoft.com/office/drawing/2010/main">
                <a:solidFill>
                  <a:srgbClr val="FFFFFF"/>
                </a:solidFill>
              </a14:hiddenFill>
            </a:ext>
          </a:extLst>
        </p:spPr>
      </p:pic>
      <p:pic>
        <p:nvPicPr>
          <p:cNvPr id="3076" name="Picture 4" descr="Gonçalo Ribeiro">
            <a:extLst>
              <a:ext uri="{FF2B5EF4-FFF2-40B4-BE49-F238E27FC236}">
                <a16:creationId xmlns:a16="http://schemas.microsoft.com/office/drawing/2014/main" id="{89504491-D982-4560-BD99-4EDDFAC1432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rcRect l="15547" t="22276" r="20617" b="45638"/>
          <a:stretch>
            <a:fillRect/>
          </a:stretch>
        </p:blipFill>
        <p:spPr bwMode="auto">
          <a:xfrm>
            <a:off x="4742857" y="2286338"/>
            <a:ext cx="2131828" cy="1605055"/>
          </a:xfrm>
          <a:prstGeom prst="parallelogram">
            <a:avLst>
              <a:gd name="adj" fmla="val 41350"/>
            </a:avLst>
          </a:prstGeom>
          <a:noFill/>
          <a:extLst>
            <a:ext uri="{909E8E84-426E-40DD-AFC4-6F175D3DCCD1}">
              <a14:hiddenFill xmlns:a14="http://schemas.microsoft.com/office/drawing/2010/main">
                <a:solidFill>
                  <a:srgbClr val="FFFFFF"/>
                </a:solidFill>
              </a14:hiddenFill>
            </a:ext>
          </a:extLst>
        </p:spPr>
      </p:pic>
      <p:sp>
        <p:nvSpPr>
          <p:cNvPr id="3" name="Google Shape;152;p20">
            <a:extLst>
              <a:ext uri="{FF2B5EF4-FFF2-40B4-BE49-F238E27FC236}">
                <a16:creationId xmlns:a16="http://schemas.microsoft.com/office/drawing/2014/main" id="{171B7451-2EB3-C3CF-229A-DA52C76BEDC9}"/>
              </a:ext>
            </a:extLst>
          </p:cNvPr>
          <p:cNvSpPr txBox="1"/>
          <p:nvPr/>
        </p:nvSpPr>
        <p:spPr>
          <a:xfrm>
            <a:off x="6889664" y="2571750"/>
            <a:ext cx="1926676" cy="830035"/>
          </a:xfrm>
          <a:prstGeom prst="rect">
            <a:avLst/>
          </a:prstGeom>
          <a:noFill/>
          <a:ln>
            <a:noFill/>
          </a:ln>
        </p:spPr>
        <p:txBody>
          <a:bodyPr spcFirstLastPara="1" wrap="square" lIns="91425" tIns="91425" rIns="91425" bIns="91425" anchor="t" anchorCtr="0">
            <a:noAutofit/>
          </a:bodyPr>
          <a:lstStyle/>
          <a:p>
            <a:pPr marL="0" lvl="0" indent="0" algn="l" rtl="0">
              <a:buNone/>
            </a:pPr>
            <a:r>
              <a:rPr lang="pt-PT" sz="4800" dirty="0">
                <a:solidFill>
                  <a:schemeClr val="dk1"/>
                </a:solidFill>
                <a:latin typeface="Be Vietnam Pro SemiBold"/>
                <a:ea typeface="Be Vietnam Pro SemiBold"/>
                <a:cs typeface="Be Vietnam Pro SemiBold"/>
                <a:sym typeface="Be Vietnam Pro SemiBold"/>
              </a:rPr>
              <a:t>Team</a:t>
            </a:r>
            <a:endParaRPr sz="4800" dirty="0">
              <a:solidFill>
                <a:schemeClr val="dk1"/>
              </a:solidFill>
              <a:latin typeface="Be Vietnam Pro SemiBold"/>
              <a:ea typeface="Be Vietnam Pro SemiBold"/>
              <a:cs typeface="Be Vietnam Pro SemiBold"/>
              <a:sym typeface="Be Vietnam Pro SemiBold"/>
            </a:endParaRPr>
          </a:p>
        </p:txBody>
      </p:sp>
      <p:sp>
        <p:nvSpPr>
          <p:cNvPr id="5" name="Google Shape;153;p20">
            <a:extLst>
              <a:ext uri="{FF2B5EF4-FFF2-40B4-BE49-F238E27FC236}">
                <a16:creationId xmlns:a16="http://schemas.microsoft.com/office/drawing/2014/main" id="{FC03BFE4-5FFD-14D1-080B-57825CE86B54}"/>
              </a:ext>
            </a:extLst>
          </p:cNvPr>
          <p:cNvSpPr txBox="1"/>
          <p:nvPr/>
        </p:nvSpPr>
        <p:spPr>
          <a:xfrm>
            <a:off x="4409640" y="4298068"/>
            <a:ext cx="2195596" cy="487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PT" sz="1100" dirty="0" err="1">
                <a:latin typeface="Be Vietnam Pro"/>
                <a:ea typeface="Be Vietnam Pro"/>
                <a:cs typeface="Be Vietnam Pro"/>
                <a:sym typeface="Be Vietnam Pro"/>
              </a:rPr>
              <a:t>And</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the</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most</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valued</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help</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from</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the</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electronics</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lab</a:t>
            </a:r>
            <a:r>
              <a:rPr lang="pt-PT" sz="1100" dirty="0">
                <a:latin typeface="Be Vietnam Pro"/>
                <a:ea typeface="Be Vietnam Pro"/>
                <a:cs typeface="Be Vietnam Pro"/>
                <a:sym typeface="Be Vietnam Pro"/>
              </a:rPr>
              <a:t>.</a:t>
            </a:r>
          </a:p>
          <a:p>
            <a:pPr marL="0" lvl="0" indent="0" algn="r" rtl="0">
              <a:spcBef>
                <a:spcPts val="0"/>
              </a:spcBef>
              <a:spcAft>
                <a:spcPts val="0"/>
              </a:spcAft>
              <a:buNone/>
            </a:pPr>
            <a:r>
              <a:rPr lang="pt-PT" sz="1100" dirty="0" err="1">
                <a:latin typeface="Be Vietnam Pro"/>
                <a:ea typeface="Be Vietnam Pro"/>
                <a:cs typeface="Be Vietnam Pro"/>
                <a:sym typeface="Be Vietnam Pro"/>
              </a:rPr>
              <a:t>Thank</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you</a:t>
            </a:r>
            <a:r>
              <a:rPr lang="pt-PT" sz="1100" dirty="0">
                <a:latin typeface="Be Vietnam Pro"/>
                <a:ea typeface="Be Vietnam Pro"/>
                <a:cs typeface="Be Vietnam Pro"/>
                <a:sym typeface="Be Vietnam Pro"/>
              </a:rPr>
              <a:t> Miguel Ferreira, José Carlos Nogueira</a:t>
            </a:r>
            <a:endParaRPr sz="1100" dirty="0">
              <a:latin typeface="Be Vietnam Pro"/>
              <a:ea typeface="Be Vietnam Pro"/>
              <a:cs typeface="Be Vietnam Pro"/>
              <a:sym typeface="Be Vietnam Pro"/>
            </a:endParaRPr>
          </a:p>
        </p:txBody>
      </p:sp>
      <p:grpSp>
        <p:nvGrpSpPr>
          <p:cNvPr id="9" name="Group 8">
            <a:extLst>
              <a:ext uri="{FF2B5EF4-FFF2-40B4-BE49-F238E27FC236}">
                <a16:creationId xmlns:a16="http://schemas.microsoft.com/office/drawing/2014/main" id="{902C7B83-8396-E149-5E98-511A75F006D5}"/>
              </a:ext>
            </a:extLst>
          </p:cNvPr>
          <p:cNvGrpSpPr/>
          <p:nvPr/>
        </p:nvGrpSpPr>
        <p:grpSpPr>
          <a:xfrm>
            <a:off x="7969828" y="3910033"/>
            <a:ext cx="1107036" cy="1171978"/>
            <a:chOff x="0" y="0"/>
            <a:chExt cx="475551" cy="488953"/>
          </a:xfrm>
        </p:grpSpPr>
        <p:sp>
          <p:nvSpPr>
            <p:cNvPr id="12" name="Freeform 6">
              <a:extLst>
                <a:ext uri="{FF2B5EF4-FFF2-40B4-BE49-F238E27FC236}">
                  <a16:creationId xmlns:a16="http://schemas.microsoft.com/office/drawing/2014/main" id="{8FB38844-4436-1106-C786-6DE5D0F3038D}"/>
                </a:ext>
              </a:extLst>
            </p:cNvPr>
            <p:cNvSpPr/>
            <p:nvPr/>
          </p:nvSpPr>
          <p:spPr>
            <a:xfrm>
              <a:off x="0" y="0"/>
              <a:ext cx="475551" cy="488953"/>
            </a:xfrm>
            <a:custGeom>
              <a:avLst/>
              <a:gdLst/>
              <a:ahLst/>
              <a:cxnLst/>
              <a:rect l="l" t="t" r="r" b="b"/>
              <a:pathLst>
                <a:path w="475551" h="488953">
                  <a:moveTo>
                    <a:pt x="0" y="0"/>
                  </a:moveTo>
                  <a:lnTo>
                    <a:pt x="475551" y="0"/>
                  </a:lnTo>
                  <a:lnTo>
                    <a:pt x="475551" y="488953"/>
                  </a:lnTo>
                  <a:lnTo>
                    <a:pt x="0" y="488953"/>
                  </a:lnTo>
                  <a:close/>
                </a:path>
              </a:pathLst>
            </a:custGeom>
            <a:blipFill>
              <a:blip r:embed="rId15"/>
              <a:stretch>
                <a:fillRect l="-1409" r="-1409"/>
              </a:stretch>
            </a:blipFill>
          </p:spPr>
          <p:txBody>
            <a:bodyPr/>
            <a:lstStyle/>
            <a:p>
              <a:endParaRPr lang="en-US"/>
            </a:p>
          </p:txBody>
        </p:sp>
      </p:grpSp>
      <p:grpSp>
        <p:nvGrpSpPr>
          <p:cNvPr id="10" name="Group 9">
            <a:extLst>
              <a:ext uri="{FF2B5EF4-FFF2-40B4-BE49-F238E27FC236}">
                <a16:creationId xmlns:a16="http://schemas.microsoft.com/office/drawing/2014/main" id="{722D21BB-EDDD-698D-4CA6-FB14C8C44AB7}"/>
              </a:ext>
            </a:extLst>
          </p:cNvPr>
          <p:cNvGrpSpPr/>
          <p:nvPr/>
        </p:nvGrpSpPr>
        <p:grpSpPr>
          <a:xfrm>
            <a:off x="6656772" y="3910033"/>
            <a:ext cx="1271998" cy="1171978"/>
            <a:chOff x="0" y="0"/>
            <a:chExt cx="474857" cy="481364"/>
          </a:xfrm>
        </p:grpSpPr>
        <p:sp>
          <p:nvSpPr>
            <p:cNvPr id="11" name="Freeform 15">
              <a:extLst>
                <a:ext uri="{FF2B5EF4-FFF2-40B4-BE49-F238E27FC236}">
                  <a16:creationId xmlns:a16="http://schemas.microsoft.com/office/drawing/2014/main" id="{7E705239-81BE-A4FB-AA20-B1974DDE4387}"/>
                </a:ext>
              </a:extLst>
            </p:cNvPr>
            <p:cNvSpPr/>
            <p:nvPr/>
          </p:nvSpPr>
          <p:spPr>
            <a:xfrm>
              <a:off x="0" y="0"/>
              <a:ext cx="474857" cy="481364"/>
            </a:xfrm>
            <a:custGeom>
              <a:avLst/>
              <a:gdLst/>
              <a:ahLst/>
              <a:cxnLst/>
              <a:rect l="l" t="t" r="r" b="b"/>
              <a:pathLst>
                <a:path w="474857" h="481364">
                  <a:moveTo>
                    <a:pt x="0" y="0"/>
                  </a:moveTo>
                  <a:lnTo>
                    <a:pt x="474857" y="0"/>
                  </a:lnTo>
                  <a:lnTo>
                    <a:pt x="474857" y="481364"/>
                  </a:lnTo>
                  <a:lnTo>
                    <a:pt x="0" y="481364"/>
                  </a:lnTo>
                  <a:close/>
                </a:path>
              </a:pathLst>
            </a:custGeom>
            <a:blipFill>
              <a:blip r:embed="rId16"/>
              <a:stretch>
                <a:fillRect l="-685" r="-685"/>
              </a:stretch>
            </a:blipFill>
          </p:spPr>
          <p:txBody>
            <a:bodyPr/>
            <a:lstStyle/>
            <a:p>
              <a:endParaRPr lang="en-US"/>
            </a:p>
          </p:txBody>
        </p:sp>
      </p:grpSp>
    </p:spTree>
    <p:extLst>
      <p:ext uri="{BB962C8B-B14F-4D97-AF65-F5344CB8AC3E}">
        <p14:creationId xmlns:p14="http://schemas.microsoft.com/office/powerpoint/2010/main" val="3579442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C8BC-5BDE-F278-73A0-3A813FC79831}"/>
              </a:ext>
            </a:extLst>
          </p:cNvPr>
          <p:cNvSpPr>
            <a:spLocks noGrp="1"/>
          </p:cNvSpPr>
          <p:nvPr>
            <p:ph type="title"/>
          </p:nvPr>
        </p:nvSpPr>
        <p:spPr/>
        <p:txBody>
          <a:bodyPr/>
          <a:lstStyle/>
          <a:p>
            <a:r>
              <a:rPr lang="en-US" dirty="0" err="1"/>
              <a:t>PicoMoni</a:t>
            </a:r>
            <a:endParaRPr lang="en-US" dirty="0"/>
          </a:p>
        </p:txBody>
      </p:sp>
      <p:sp>
        <p:nvSpPr>
          <p:cNvPr id="3" name="Content Placeholder 2">
            <a:extLst>
              <a:ext uri="{FF2B5EF4-FFF2-40B4-BE49-F238E27FC236}">
                <a16:creationId xmlns:a16="http://schemas.microsoft.com/office/drawing/2014/main" id="{B5543CC1-D60F-7A4B-A229-7ED80A75B776}"/>
              </a:ext>
            </a:extLst>
          </p:cNvPr>
          <p:cNvSpPr>
            <a:spLocks noGrp="1"/>
          </p:cNvSpPr>
          <p:nvPr>
            <p:ph idx="1"/>
          </p:nvPr>
        </p:nvSpPr>
        <p:spPr/>
        <p:txBody>
          <a:bodyPr/>
          <a:lstStyle/>
          <a:p>
            <a:r>
              <a:rPr lang="en-US" dirty="0"/>
              <a:t>To detect particles in the beam using LGADs</a:t>
            </a:r>
          </a:p>
          <a:p>
            <a:r>
              <a:rPr lang="en-US" dirty="0"/>
              <a:t>LGADs have timing resolution in sub-nanosecond scale</a:t>
            </a:r>
          </a:p>
          <a:p>
            <a:r>
              <a:rPr lang="en-US" dirty="0"/>
              <a:t>1 PhD in co-supervision with HIT</a:t>
            </a:r>
          </a:p>
        </p:txBody>
      </p:sp>
    </p:spTree>
    <p:extLst>
      <p:ext uri="{BB962C8B-B14F-4D97-AF65-F5344CB8AC3E}">
        <p14:creationId xmlns:p14="http://schemas.microsoft.com/office/powerpoint/2010/main" val="238723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cxnSp>
        <p:nvCxnSpPr>
          <p:cNvPr id="80" name="Google Shape;80;p15"/>
          <p:cNvCxnSpPr/>
          <p:nvPr/>
        </p:nvCxnSpPr>
        <p:spPr>
          <a:xfrm>
            <a:off x="-42450" y="4599100"/>
            <a:ext cx="9228900" cy="0"/>
          </a:xfrm>
          <a:prstGeom prst="straightConnector1">
            <a:avLst/>
          </a:prstGeom>
          <a:noFill/>
          <a:ln w="9525" cap="flat" cmpd="sng">
            <a:solidFill>
              <a:srgbClr val="1C1D20"/>
            </a:solidFill>
            <a:prstDash val="solid"/>
            <a:round/>
            <a:headEnd type="none" w="med" len="med"/>
            <a:tailEnd type="none" w="med" len="med"/>
          </a:ln>
        </p:spPr>
      </p:cxnSp>
      <p:sp>
        <p:nvSpPr>
          <p:cNvPr id="81" name="Google Shape;81;p15"/>
          <p:cNvSpPr txBox="1"/>
          <p:nvPr/>
        </p:nvSpPr>
        <p:spPr>
          <a:xfrm>
            <a:off x="439800" y="303150"/>
            <a:ext cx="5655000" cy="9234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1200"/>
              </a:spcAft>
              <a:buNone/>
            </a:pPr>
            <a:r>
              <a:rPr lang="pt-PT" sz="4800" dirty="0" err="1">
                <a:solidFill>
                  <a:schemeClr val="lt2"/>
                </a:solidFill>
                <a:latin typeface="Be Vietnam Pro SemiBold"/>
                <a:ea typeface="Be Vietnam Pro SemiBold"/>
                <a:cs typeface="Be Vietnam Pro SemiBold"/>
                <a:sym typeface="Be Vietnam Pro SemiBold"/>
              </a:rPr>
              <a:t>Activities</a:t>
            </a:r>
            <a:endParaRPr sz="4800" dirty="0">
              <a:solidFill>
                <a:schemeClr val="dk1"/>
              </a:solidFill>
              <a:latin typeface="Be Vietnam Pro SemiBold"/>
              <a:ea typeface="Be Vietnam Pro SemiBold"/>
              <a:cs typeface="Be Vietnam Pro SemiBold"/>
              <a:sym typeface="Be Vietnam Pro SemiBold"/>
            </a:endParaRPr>
          </a:p>
        </p:txBody>
      </p:sp>
      <p:sp>
        <p:nvSpPr>
          <p:cNvPr id="83" name="Google Shape;83;p15"/>
          <p:cNvSpPr txBox="1"/>
          <p:nvPr/>
        </p:nvSpPr>
        <p:spPr>
          <a:xfrm>
            <a:off x="1030132" y="1526620"/>
            <a:ext cx="6896700" cy="1868400"/>
          </a:xfrm>
          <a:prstGeom prst="rect">
            <a:avLst/>
          </a:prstGeom>
          <a:noFill/>
          <a:ln>
            <a:noFill/>
          </a:ln>
        </p:spPr>
        <p:txBody>
          <a:bodyPr spcFirstLastPara="1" wrap="square" lIns="91425" tIns="91425" rIns="91425" bIns="91425" anchor="ctr" anchorCtr="0">
            <a:noAutofit/>
          </a:bodyPr>
          <a:lstStyle/>
          <a:p>
            <a:pPr marL="457200" lvl="0" indent="-298450" algn="l" rtl="0">
              <a:lnSpc>
                <a:spcPct val="100000"/>
              </a:lnSpc>
              <a:spcBef>
                <a:spcPts val="0"/>
              </a:spcBef>
              <a:spcAft>
                <a:spcPts val="0"/>
              </a:spcAft>
              <a:buSzPts val="1100"/>
              <a:buFont typeface="Be Vietnam Pro Light"/>
              <a:buChar char="●"/>
            </a:pPr>
            <a:r>
              <a:rPr lang="en-US" dirty="0">
                <a:latin typeface="Be Vietnam Pro Light"/>
                <a:ea typeface="Be Vietnam Pro Light"/>
                <a:cs typeface="Be Vietnam Pro Light"/>
                <a:sym typeface="Be Vietnam Pro Light"/>
              </a:rPr>
              <a:t>Activities mainly related to technology development for beam control and monitoring with very fast detectors and electronics</a:t>
            </a:r>
          </a:p>
          <a:p>
            <a:pPr marL="457200" lvl="0" indent="-298450" algn="l" rtl="0">
              <a:lnSpc>
                <a:spcPct val="100000"/>
              </a:lnSpc>
              <a:spcBef>
                <a:spcPts val="0"/>
              </a:spcBef>
              <a:spcAft>
                <a:spcPts val="0"/>
              </a:spcAft>
              <a:buSzPts val="1100"/>
              <a:buFont typeface="Be Vietnam Pro Light"/>
              <a:buChar char="●"/>
            </a:pPr>
            <a:endParaRPr lang="en-US" dirty="0">
              <a:latin typeface="Be Vietnam Pro Light"/>
              <a:ea typeface="Be Vietnam Pro Light"/>
              <a:cs typeface="Be Vietnam Pro Light"/>
              <a:sym typeface="Be Vietnam Pro Light"/>
            </a:endParaRPr>
          </a:p>
          <a:p>
            <a:pPr marL="457200" lvl="0" indent="-298450" algn="l" rtl="0">
              <a:lnSpc>
                <a:spcPct val="100000"/>
              </a:lnSpc>
              <a:spcBef>
                <a:spcPts val="0"/>
              </a:spcBef>
              <a:spcAft>
                <a:spcPts val="0"/>
              </a:spcAft>
              <a:buSzPts val="1100"/>
              <a:buFont typeface="Be Vietnam Pro Light"/>
              <a:buChar char="●"/>
            </a:pPr>
            <a:r>
              <a:rPr lang="en-US" dirty="0">
                <a:latin typeface="Be Vietnam Pro Light"/>
                <a:ea typeface="Be Vietnam Pro Light"/>
                <a:cs typeface="Be Vietnam Pro Light"/>
                <a:sym typeface="Be Vietnam Pro Light"/>
              </a:rPr>
              <a:t>Three main activities at this moment:</a:t>
            </a:r>
          </a:p>
          <a:p>
            <a:pPr marL="457200" lvl="0" indent="-298450" algn="l" rtl="0">
              <a:lnSpc>
                <a:spcPct val="100000"/>
              </a:lnSpc>
              <a:spcBef>
                <a:spcPts val="0"/>
              </a:spcBef>
              <a:spcAft>
                <a:spcPts val="0"/>
              </a:spcAft>
              <a:buSzPts val="1100"/>
              <a:buFont typeface="Be Vietnam Pro Light"/>
              <a:buChar char="●"/>
            </a:pPr>
            <a:endParaRPr lang="en-US" dirty="0">
              <a:latin typeface="Be Vietnam Pro Light"/>
              <a:ea typeface="Be Vietnam Pro Light"/>
              <a:cs typeface="Be Vietnam Pro Light"/>
              <a:sym typeface="Be Vietnam Pro Light"/>
            </a:endParaRPr>
          </a:p>
          <a:p>
            <a:pPr marL="717550" lvl="0" indent="-298450" algn="l" rtl="0">
              <a:lnSpc>
                <a:spcPct val="100000"/>
              </a:lnSpc>
              <a:spcBef>
                <a:spcPts val="0"/>
              </a:spcBef>
              <a:spcAft>
                <a:spcPts val="0"/>
              </a:spcAft>
              <a:buSzPts val="1100"/>
              <a:buFont typeface="Be Vietnam Pro Light"/>
              <a:buChar char="●"/>
            </a:pPr>
            <a:r>
              <a:rPr lang="en-US" dirty="0">
                <a:latin typeface="Be Vietnam Pro Light"/>
                <a:ea typeface="Be Vietnam Pro Light"/>
                <a:cs typeface="Be Vietnam Pro Light"/>
                <a:sym typeface="Be Vietnam Pro Light"/>
              </a:rPr>
              <a:t>BoneOscopy</a:t>
            </a:r>
          </a:p>
          <a:p>
            <a:pPr marL="717550" lvl="0" indent="-298450" algn="l" rtl="0">
              <a:lnSpc>
                <a:spcPct val="100000"/>
              </a:lnSpc>
              <a:spcBef>
                <a:spcPts val="0"/>
              </a:spcBef>
              <a:spcAft>
                <a:spcPts val="0"/>
              </a:spcAft>
              <a:buSzPts val="1100"/>
              <a:buFont typeface="Be Vietnam Pro Light"/>
              <a:buChar char="●"/>
            </a:pPr>
            <a:r>
              <a:rPr lang="en-US" dirty="0" err="1">
                <a:latin typeface="Be Vietnam Pro Light"/>
                <a:ea typeface="Be Vietnam Pro Light"/>
                <a:cs typeface="Be Vietnam Pro Light"/>
                <a:sym typeface="Be Vietnam Pro Light"/>
              </a:rPr>
              <a:t>FlashGuard</a:t>
            </a:r>
            <a:endParaRPr lang="en-US" dirty="0">
              <a:latin typeface="Be Vietnam Pro Light"/>
              <a:ea typeface="Be Vietnam Pro Light"/>
              <a:cs typeface="Be Vietnam Pro Light"/>
              <a:sym typeface="Be Vietnam Pro Light"/>
            </a:endParaRPr>
          </a:p>
          <a:p>
            <a:pPr marL="717550" lvl="0" indent="-298450" algn="l" rtl="0">
              <a:lnSpc>
                <a:spcPct val="100000"/>
              </a:lnSpc>
              <a:spcBef>
                <a:spcPts val="0"/>
              </a:spcBef>
              <a:spcAft>
                <a:spcPts val="0"/>
              </a:spcAft>
              <a:buSzPts val="1100"/>
              <a:buFont typeface="Be Vietnam Pro Light"/>
              <a:buChar char="●"/>
            </a:pPr>
            <a:r>
              <a:rPr lang="en-US" dirty="0" err="1">
                <a:latin typeface="Be Vietnam Pro Light"/>
                <a:ea typeface="Be Vietnam Pro Light"/>
                <a:cs typeface="Be Vietnam Pro Light"/>
                <a:sym typeface="Be Vietnam Pro Light"/>
              </a:rPr>
              <a:t>PicoMonitoring</a:t>
            </a:r>
            <a:endParaRPr lang="en-US" sz="1100" dirty="0">
              <a:latin typeface="Be Vietnam Pro Light"/>
              <a:ea typeface="Be Vietnam Pro Light"/>
              <a:cs typeface="Be Vietnam Pro Light"/>
              <a:sym typeface="Be Vietnam Pr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cxnSp>
        <p:nvCxnSpPr>
          <p:cNvPr id="88" name="Google Shape;88;p16"/>
          <p:cNvCxnSpPr/>
          <p:nvPr/>
        </p:nvCxnSpPr>
        <p:spPr>
          <a:xfrm>
            <a:off x="-42450" y="4599100"/>
            <a:ext cx="9228900" cy="0"/>
          </a:xfrm>
          <a:prstGeom prst="straightConnector1">
            <a:avLst/>
          </a:prstGeom>
          <a:noFill/>
          <a:ln w="9525" cap="flat" cmpd="sng">
            <a:solidFill>
              <a:srgbClr val="1C1D20"/>
            </a:solidFill>
            <a:prstDash val="solid"/>
            <a:round/>
            <a:headEnd type="none" w="med" len="med"/>
            <a:tailEnd type="none" w="med" len="med"/>
          </a:ln>
        </p:spPr>
      </p:cxnSp>
      <p:sp>
        <p:nvSpPr>
          <p:cNvPr id="89" name="Google Shape;89;p16"/>
          <p:cNvSpPr txBox="1"/>
          <p:nvPr/>
        </p:nvSpPr>
        <p:spPr>
          <a:xfrm>
            <a:off x="439800" y="303625"/>
            <a:ext cx="56550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PT" sz="900">
                <a:latin typeface="Be Vietnam Pro"/>
                <a:ea typeface="Be Vietnam Pro"/>
                <a:cs typeface="Be Vietnam Pro"/>
                <a:sym typeface="Be Vietnam Pro"/>
              </a:rPr>
              <a:t>Use your previous title here</a:t>
            </a:r>
            <a:endParaRPr sz="900">
              <a:latin typeface="Be Vietnam Pro"/>
              <a:ea typeface="Be Vietnam Pro"/>
              <a:cs typeface="Be Vietnam Pro"/>
              <a:sym typeface="Be Vietnam Pro"/>
            </a:endParaRPr>
          </a:p>
        </p:txBody>
      </p:sp>
      <p:sp>
        <p:nvSpPr>
          <p:cNvPr id="90" name="Google Shape;90;p16"/>
          <p:cNvSpPr txBox="1"/>
          <p:nvPr/>
        </p:nvSpPr>
        <p:spPr>
          <a:xfrm>
            <a:off x="439800" y="1934800"/>
            <a:ext cx="2096100" cy="1200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1200" b="1">
                <a:latin typeface="Be Vietnam Pro"/>
                <a:ea typeface="Be Vietnam Pro"/>
                <a:cs typeface="Be Vietnam Pro"/>
                <a:sym typeface="Be Vietnam Pro"/>
              </a:rPr>
              <a:t>Prefer visual contents</a:t>
            </a:r>
            <a:endParaRPr sz="1200" b="1">
              <a:latin typeface="Be Vietnam Pro"/>
              <a:ea typeface="Be Vietnam Pro"/>
              <a:cs typeface="Be Vietnam Pro"/>
              <a:sym typeface="Be Vietnam Pro"/>
            </a:endParaRPr>
          </a:p>
          <a:p>
            <a:pPr marL="0" lvl="0" indent="0" algn="r" rtl="0">
              <a:spcBef>
                <a:spcPts val="0"/>
              </a:spcBef>
              <a:spcAft>
                <a:spcPts val="0"/>
              </a:spcAft>
              <a:buNone/>
            </a:pPr>
            <a:endParaRPr sz="900" b="1">
              <a:latin typeface="Poppins"/>
              <a:ea typeface="Poppins"/>
              <a:cs typeface="Poppins"/>
              <a:sym typeface="Poppins"/>
            </a:endParaRPr>
          </a:p>
          <a:p>
            <a:pPr marL="0" lvl="0" indent="0" algn="r" rtl="0">
              <a:spcBef>
                <a:spcPts val="0"/>
              </a:spcBef>
              <a:spcAft>
                <a:spcPts val="1600"/>
              </a:spcAft>
              <a:buNone/>
            </a:pPr>
            <a:r>
              <a:rPr lang="pt-PT" sz="900">
                <a:latin typeface="Be Vietnam Pro"/>
                <a:ea typeface="Be Vietnam Pro"/>
                <a:cs typeface="Be Vietnam Pro"/>
                <a:sym typeface="Be Vietnam Pro"/>
              </a:rPr>
              <a:t>Be creative in how you share information and keep the audience focused on your presentation, there's more to it than bullet points!</a:t>
            </a:r>
            <a:endParaRPr sz="1200" b="1">
              <a:latin typeface="Be Vietnam Pro"/>
              <a:ea typeface="Be Vietnam Pro"/>
              <a:cs typeface="Be Vietnam Pro"/>
              <a:sym typeface="Be Vietnam Pro"/>
            </a:endParaRPr>
          </a:p>
        </p:txBody>
      </p:sp>
      <p:sp>
        <p:nvSpPr>
          <p:cNvPr id="91" name="Google Shape;91;p16"/>
          <p:cNvSpPr txBox="1"/>
          <p:nvPr/>
        </p:nvSpPr>
        <p:spPr>
          <a:xfrm>
            <a:off x="6326450" y="1026600"/>
            <a:ext cx="2377800" cy="133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200" b="1">
                <a:latin typeface="Be Vietnam Pro"/>
                <a:ea typeface="Be Vietnam Pro"/>
                <a:cs typeface="Be Vietnam Pro"/>
                <a:sym typeface="Be Vietnam Pro"/>
              </a:rPr>
              <a:t>Use narratives</a:t>
            </a:r>
            <a:endParaRPr sz="1200" b="1">
              <a:latin typeface="Be Vietnam Pro"/>
              <a:ea typeface="Be Vietnam Pro"/>
              <a:cs typeface="Be Vietnam Pro"/>
              <a:sym typeface="Be Vietnam Pro"/>
            </a:endParaRPr>
          </a:p>
          <a:p>
            <a:pPr marL="0" lvl="0" indent="0" algn="l" rtl="0">
              <a:spcBef>
                <a:spcPts val="0"/>
              </a:spcBef>
              <a:spcAft>
                <a:spcPts val="0"/>
              </a:spcAft>
              <a:buNone/>
            </a:pPr>
            <a:endParaRPr sz="900" b="1">
              <a:latin typeface="Be Vietnam Pro"/>
              <a:ea typeface="Be Vietnam Pro"/>
              <a:cs typeface="Be Vietnam Pro"/>
              <a:sym typeface="Be Vietnam Pro"/>
            </a:endParaRPr>
          </a:p>
          <a:p>
            <a:pPr marL="0" lvl="0" indent="0" algn="l" rtl="0">
              <a:spcBef>
                <a:spcPts val="0"/>
              </a:spcBef>
              <a:spcAft>
                <a:spcPts val="1600"/>
              </a:spcAft>
              <a:buNone/>
            </a:pPr>
            <a:r>
              <a:rPr lang="pt-PT" sz="900">
                <a:latin typeface="Be Vietnam Pro"/>
                <a:ea typeface="Be Vietnam Pro"/>
                <a:cs typeface="Be Vietnam Pro"/>
                <a:sym typeface="Be Vietnam Pro"/>
              </a:rPr>
              <a:t>Tell stories or share examples that illustrate the relevance and impact of the information you're sharing. This will help you engage your audience and make the information easier to remember.</a:t>
            </a:r>
            <a:endParaRPr sz="900" b="1">
              <a:latin typeface="Be Vietnam Pro"/>
              <a:ea typeface="Be Vietnam Pro"/>
              <a:cs typeface="Be Vietnam Pro"/>
              <a:sym typeface="Be Vietnam Pro"/>
            </a:endParaRPr>
          </a:p>
        </p:txBody>
      </p:sp>
      <p:sp>
        <p:nvSpPr>
          <p:cNvPr id="92" name="Google Shape;92;p16"/>
          <p:cNvSpPr txBox="1"/>
          <p:nvPr/>
        </p:nvSpPr>
        <p:spPr>
          <a:xfrm>
            <a:off x="6326450" y="2951450"/>
            <a:ext cx="2377800" cy="106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200" b="1">
                <a:latin typeface="Be Vietnam Pro"/>
                <a:ea typeface="Be Vietnam Pro"/>
                <a:cs typeface="Be Vietnam Pro"/>
                <a:sym typeface="Be Vietnam Pro"/>
              </a:rPr>
              <a:t>Promote dialogue</a:t>
            </a:r>
            <a:endParaRPr sz="1200" b="1">
              <a:latin typeface="Be Vietnam Pro"/>
              <a:ea typeface="Be Vietnam Pro"/>
              <a:cs typeface="Be Vietnam Pro"/>
              <a:sym typeface="Be Vietnam Pro"/>
            </a:endParaRPr>
          </a:p>
          <a:p>
            <a:pPr marL="0" lvl="0" indent="0" algn="l" rtl="0">
              <a:spcBef>
                <a:spcPts val="0"/>
              </a:spcBef>
              <a:spcAft>
                <a:spcPts val="0"/>
              </a:spcAft>
              <a:buNone/>
            </a:pPr>
            <a:endParaRPr sz="900" b="1">
              <a:latin typeface="Be Vietnam Pro"/>
              <a:ea typeface="Be Vietnam Pro"/>
              <a:cs typeface="Be Vietnam Pro"/>
              <a:sym typeface="Be Vietnam Pro"/>
            </a:endParaRPr>
          </a:p>
          <a:p>
            <a:pPr marL="0" lvl="0" indent="0" algn="l" rtl="0">
              <a:spcBef>
                <a:spcPts val="0"/>
              </a:spcBef>
              <a:spcAft>
                <a:spcPts val="1600"/>
              </a:spcAft>
              <a:buNone/>
            </a:pPr>
            <a:r>
              <a:rPr lang="pt-PT" sz="900">
                <a:latin typeface="Be Vietnam Pro"/>
                <a:ea typeface="Be Vietnam Pro"/>
                <a:cs typeface="Be Vietnam Pro"/>
                <a:sym typeface="Be Vietnam Pro"/>
              </a:rPr>
              <a:t>Include the audience in your presentation, allow time for questions and answers, promoting interaction and dynamism.</a:t>
            </a:r>
            <a:endParaRPr sz="900" b="1">
              <a:latin typeface="Be Vietnam Pro"/>
              <a:ea typeface="Be Vietnam Pro"/>
              <a:cs typeface="Be Vietnam Pro"/>
              <a:sym typeface="Be Vietnam Pro"/>
            </a:endParaRPr>
          </a:p>
        </p:txBody>
      </p:sp>
      <p:cxnSp>
        <p:nvCxnSpPr>
          <p:cNvPr id="93" name="Google Shape;93;p16"/>
          <p:cNvCxnSpPr/>
          <p:nvPr/>
        </p:nvCxnSpPr>
        <p:spPr>
          <a:xfrm rot="10800000">
            <a:off x="2628825" y="2595938"/>
            <a:ext cx="633600" cy="0"/>
          </a:xfrm>
          <a:prstGeom prst="straightConnector1">
            <a:avLst/>
          </a:prstGeom>
          <a:noFill/>
          <a:ln w="9525" cap="flat" cmpd="sng">
            <a:solidFill>
              <a:schemeClr val="dk1"/>
            </a:solidFill>
            <a:prstDash val="solid"/>
            <a:round/>
            <a:headEnd type="none" w="sm" len="sm"/>
            <a:tailEnd type="oval" w="med" len="med"/>
          </a:ln>
        </p:spPr>
      </p:cxnSp>
      <p:grpSp>
        <p:nvGrpSpPr>
          <p:cNvPr id="94" name="Google Shape;94;p16"/>
          <p:cNvGrpSpPr/>
          <p:nvPr/>
        </p:nvGrpSpPr>
        <p:grpSpPr>
          <a:xfrm>
            <a:off x="2649000" y="676452"/>
            <a:ext cx="3814835" cy="3790597"/>
            <a:chOff x="2662213" y="676344"/>
            <a:chExt cx="3814835" cy="3790597"/>
          </a:xfrm>
        </p:grpSpPr>
        <p:sp>
          <p:nvSpPr>
            <p:cNvPr id="95" name="Google Shape;95;p16"/>
            <p:cNvSpPr/>
            <p:nvPr/>
          </p:nvSpPr>
          <p:spPr>
            <a:xfrm rot="3600185">
              <a:off x="3169983" y="1184511"/>
              <a:ext cx="2774659" cy="2774659"/>
            </a:xfrm>
            <a:prstGeom prst="blockArc">
              <a:avLst>
                <a:gd name="adj1" fmla="val 12622480"/>
                <a:gd name="adj2" fmla="val 19781569"/>
                <a:gd name="adj3" fmla="val 20773"/>
              </a:avLst>
            </a:prstGeom>
            <a:solidFill>
              <a:srgbClr val="C7D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sp>
          <p:nvSpPr>
            <p:cNvPr id="96" name="Google Shape;96;p16"/>
            <p:cNvSpPr/>
            <p:nvPr/>
          </p:nvSpPr>
          <p:spPr>
            <a:xfrm rot="10800000">
              <a:off x="3183490" y="1163229"/>
              <a:ext cx="2774700" cy="2774700"/>
            </a:xfrm>
            <a:prstGeom prst="blockArc">
              <a:avLst>
                <a:gd name="adj1" fmla="val 12622480"/>
                <a:gd name="adj2" fmla="val 19662822"/>
                <a:gd name="adj3" fmla="val 20729"/>
              </a:avLst>
            </a:prstGeom>
            <a:solidFill>
              <a:srgbClr val="232C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sp>
          <p:nvSpPr>
            <p:cNvPr id="97" name="Google Shape;97;p16"/>
            <p:cNvSpPr/>
            <p:nvPr/>
          </p:nvSpPr>
          <p:spPr>
            <a:xfrm rot="-3600185">
              <a:off x="3194618" y="1184114"/>
              <a:ext cx="2774659" cy="2774659"/>
            </a:xfrm>
            <a:prstGeom prst="blockArc">
              <a:avLst>
                <a:gd name="adj1" fmla="val 12622480"/>
                <a:gd name="adj2" fmla="val 19703271"/>
                <a:gd name="adj3" fmla="val 20851"/>
              </a:avLst>
            </a:prstGeom>
            <a:solidFill>
              <a:srgbClr val="0E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grpSp>
          <p:nvGrpSpPr>
            <p:cNvPr id="98" name="Google Shape;98;p16"/>
            <p:cNvGrpSpPr/>
            <p:nvPr/>
          </p:nvGrpSpPr>
          <p:grpSpPr>
            <a:xfrm rot="-7200165">
              <a:off x="3337679" y="2826785"/>
              <a:ext cx="585011" cy="585536"/>
              <a:chOff x="1967628" y="812211"/>
              <a:chExt cx="588000" cy="588000"/>
            </a:xfrm>
          </p:grpSpPr>
          <p:sp>
            <p:nvSpPr>
              <p:cNvPr id="99" name="Google Shape;99;p16"/>
              <p:cNvSpPr/>
              <p:nvPr/>
            </p:nvSpPr>
            <p:spPr>
              <a:xfrm rot="39023">
                <a:off x="1970909" y="815492"/>
                <a:ext cx="581437" cy="581437"/>
              </a:xfrm>
              <a:prstGeom prst="pie">
                <a:avLst>
                  <a:gd name="adj1" fmla="val 6190354"/>
                  <a:gd name="adj2" fmla="val 14996165"/>
                </a:avLst>
              </a:prstGeom>
              <a:solidFill>
                <a:srgbClr val="0E4897"/>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sp>
            <p:nvSpPr>
              <p:cNvPr id="100" name="Google Shape;100;p16"/>
              <p:cNvSpPr/>
              <p:nvPr/>
            </p:nvSpPr>
            <p:spPr>
              <a:xfrm rot="10800000">
                <a:off x="1970875" y="815525"/>
                <a:ext cx="581400" cy="581400"/>
              </a:xfrm>
              <a:prstGeom prst="pie">
                <a:avLst>
                  <a:gd name="adj1" fmla="val 4028252"/>
                  <a:gd name="adj2" fmla="val 17183677"/>
                </a:avLst>
              </a:prstGeom>
              <a:solidFill>
                <a:srgbClr val="0E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grpSp>
        <p:grpSp>
          <p:nvGrpSpPr>
            <p:cNvPr id="101" name="Google Shape;101;p16"/>
            <p:cNvGrpSpPr/>
            <p:nvPr/>
          </p:nvGrpSpPr>
          <p:grpSpPr>
            <a:xfrm>
              <a:off x="4264097" y="1180331"/>
              <a:ext cx="585001" cy="585530"/>
              <a:chOff x="1970048" y="811613"/>
              <a:chExt cx="588000" cy="588000"/>
            </a:xfrm>
          </p:grpSpPr>
          <p:sp>
            <p:nvSpPr>
              <p:cNvPr id="102" name="Google Shape;102;p16"/>
              <p:cNvSpPr/>
              <p:nvPr/>
            </p:nvSpPr>
            <p:spPr>
              <a:xfrm rot="39023">
                <a:off x="1973329" y="814894"/>
                <a:ext cx="581437" cy="581437"/>
              </a:xfrm>
              <a:prstGeom prst="pie">
                <a:avLst>
                  <a:gd name="adj1" fmla="val 6190354"/>
                  <a:gd name="adj2" fmla="val 14996165"/>
                </a:avLst>
              </a:prstGeom>
              <a:solidFill>
                <a:srgbClr val="C7D97B"/>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sp>
            <p:nvSpPr>
              <p:cNvPr id="103" name="Google Shape;103;p16"/>
              <p:cNvSpPr/>
              <p:nvPr/>
            </p:nvSpPr>
            <p:spPr>
              <a:xfrm rot="10800000">
                <a:off x="1973295" y="814927"/>
                <a:ext cx="581400" cy="581400"/>
              </a:xfrm>
              <a:prstGeom prst="pie">
                <a:avLst>
                  <a:gd name="adj1" fmla="val 4028252"/>
                  <a:gd name="adj2" fmla="val 17183677"/>
                </a:avLst>
              </a:prstGeom>
              <a:solidFill>
                <a:srgbClr val="C7D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grpSp>
        <p:grpSp>
          <p:nvGrpSpPr>
            <p:cNvPr id="104" name="Google Shape;104;p16"/>
            <p:cNvGrpSpPr/>
            <p:nvPr/>
          </p:nvGrpSpPr>
          <p:grpSpPr>
            <a:xfrm rot="7200165">
              <a:off x="5229930" y="2804716"/>
              <a:ext cx="585011" cy="585536"/>
              <a:chOff x="1977085" y="811649"/>
              <a:chExt cx="588000" cy="588000"/>
            </a:xfrm>
          </p:grpSpPr>
          <p:sp>
            <p:nvSpPr>
              <p:cNvPr id="105" name="Google Shape;105;p16"/>
              <p:cNvSpPr/>
              <p:nvPr/>
            </p:nvSpPr>
            <p:spPr>
              <a:xfrm rot="39023">
                <a:off x="1980366" y="814930"/>
                <a:ext cx="581437" cy="581437"/>
              </a:xfrm>
              <a:prstGeom prst="pie">
                <a:avLst>
                  <a:gd name="adj1" fmla="val 6190354"/>
                  <a:gd name="adj2" fmla="val 14996165"/>
                </a:avLst>
              </a:prstGeom>
              <a:solidFill>
                <a:srgbClr val="232C58"/>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sp>
            <p:nvSpPr>
              <p:cNvPr id="106" name="Google Shape;106;p16"/>
              <p:cNvSpPr/>
              <p:nvPr/>
            </p:nvSpPr>
            <p:spPr>
              <a:xfrm rot="10800000">
                <a:off x="1980332" y="814963"/>
                <a:ext cx="581400" cy="581400"/>
              </a:xfrm>
              <a:prstGeom prst="pie">
                <a:avLst>
                  <a:gd name="adj1" fmla="val 4028252"/>
                  <a:gd name="adj2" fmla="val 17183677"/>
                </a:avLst>
              </a:prstGeom>
              <a:solidFill>
                <a:srgbClr val="232C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Medium"/>
                  <a:ea typeface="Poppins Medium"/>
                  <a:cs typeface="Poppins Medium"/>
                  <a:sym typeface="Poppins Medium"/>
                </a:endParaRPr>
              </a:p>
            </p:txBody>
          </p:sp>
        </p:grpSp>
        <p:sp>
          <p:nvSpPr>
            <p:cNvPr id="107" name="Google Shape;107;p16"/>
            <p:cNvSpPr txBox="1"/>
            <p:nvPr/>
          </p:nvSpPr>
          <p:spPr>
            <a:xfrm>
              <a:off x="4307300" y="1350688"/>
              <a:ext cx="509100" cy="26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PT" sz="1600">
                  <a:solidFill>
                    <a:srgbClr val="FFFFFF"/>
                  </a:solidFill>
                  <a:latin typeface="Be Vietnam Pro Medium"/>
                  <a:ea typeface="Be Vietnam Pro Medium"/>
                  <a:cs typeface="Be Vietnam Pro Medium"/>
                  <a:sym typeface="Be Vietnam Pro Medium"/>
                </a:rPr>
                <a:t>03</a:t>
              </a:r>
              <a:r>
                <a:rPr lang="pt-PT" sz="1600">
                  <a:solidFill>
                    <a:srgbClr val="FFFFFF"/>
                  </a:solidFill>
                  <a:latin typeface="Poppins Medium"/>
                  <a:ea typeface="Poppins Medium"/>
                  <a:cs typeface="Poppins Medium"/>
                  <a:sym typeface="Poppins Medium"/>
                </a:rPr>
                <a:t> </a:t>
              </a:r>
              <a:endParaRPr sz="1600">
                <a:solidFill>
                  <a:srgbClr val="FFFFFF"/>
                </a:solidFill>
                <a:latin typeface="Poppins Medium"/>
                <a:ea typeface="Poppins Medium"/>
                <a:cs typeface="Poppins Medium"/>
                <a:sym typeface="Poppins Medium"/>
              </a:endParaRPr>
            </a:p>
          </p:txBody>
        </p:sp>
        <p:sp>
          <p:nvSpPr>
            <p:cNvPr id="108" name="Google Shape;108;p16"/>
            <p:cNvSpPr txBox="1"/>
            <p:nvPr/>
          </p:nvSpPr>
          <p:spPr>
            <a:xfrm>
              <a:off x="3368836" y="3030504"/>
              <a:ext cx="509100" cy="26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PT" sz="1600">
                  <a:solidFill>
                    <a:srgbClr val="FFFFFF"/>
                  </a:solidFill>
                  <a:latin typeface="Be Vietnam Pro Medium"/>
                  <a:ea typeface="Be Vietnam Pro Medium"/>
                  <a:cs typeface="Be Vietnam Pro Medium"/>
                  <a:sym typeface="Be Vietnam Pro Medium"/>
                </a:rPr>
                <a:t>01 </a:t>
              </a:r>
              <a:endParaRPr sz="1600">
                <a:solidFill>
                  <a:srgbClr val="FFFFFF"/>
                </a:solidFill>
                <a:latin typeface="Be Vietnam Pro Medium"/>
                <a:ea typeface="Be Vietnam Pro Medium"/>
                <a:cs typeface="Be Vietnam Pro Medium"/>
                <a:sym typeface="Be Vietnam Pro Medium"/>
              </a:endParaRPr>
            </a:p>
          </p:txBody>
        </p:sp>
        <p:sp>
          <p:nvSpPr>
            <p:cNvPr id="109" name="Google Shape;109;p16"/>
            <p:cNvSpPr txBox="1"/>
            <p:nvPr/>
          </p:nvSpPr>
          <p:spPr>
            <a:xfrm>
              <a:off x="5261439" y="2953241"/>
              <a:ext cx="509100" cy="26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PT" sz="1600">
                  <a:solidFill>
                    <a:srgbClr val="FFFFFF"/>
                  </a:solidFill>
                  <a:latin typeface="Be Vietnam Pro Medium"/>
                  <a:ea typeface="Be Vietnam Pro Medium"/>
                  <a:cs typeface="Be Vietnam Pro Medium"/>
                  <a:sym typeface="Be Vietnam Pro Medium"/>
                </a:rPr>
                <a:t>02 </a:t>
              </a:r>
              <a:endParaRPr sz="1600">
                <a:solidFill>
                  <a:srgbClr val="FFFFFF"/>
                </a:solidFill>
                <a:latin typeface="Be Vietnam Pro Medium"/>
                <a:ea typeface="Be Vietnam Pro Medium"/>
                <a:cs typeface="Be Vietnam Pro Medium"/>
                <a:sym typeface="Be Vietnam Pro Medium"/>
              </a:endParaRPr>
            </a:p>
          </p:txBody>
        </p:sp>
      </p:grpSp>
      <p:cxnSp>
        <p:nvCxnSpPr>
          <p:cNvPr id="110" name="Google Shape;110;p16"/>
          <p:cNvCxnSpPr/>
          <p:nvPr/>
        </p:nvCxnSpPr>
        <p:spPr>
          <a:xfrm>
            <a:off x="5486350" y="3482438"/>
            <a:ext cx="633600" cy="0"/>
          </a:xfrm>
          <a:prstGeom prst="straightConnector1">
            <a:avLst/>
          </a:prstGeom>
          <a:noFill/>
          <a:ln w="9525" cap="flat" cmpd="sng">
            <a:solidFill>
              <a:srgbClr val="232C58"/>
            </a:solidFill>
            <a:prstDash val="solid"/>
            <a:round/>
            <a:headEnd type="none" w="sm" len="sm"/>
            <a:tailEnd type="oval" w="med" len="med"/>
          </a:ln>
        </p:spPr>
      </p:cxnSp>
      <p:cxnSp>
        <p:nvCxnSpPr>
          <p:cNvPr id="111" name="Google Shape;111;p16"/>
          <p:cNvCxnSpPr/>
          <p:nvPr/>
        </p:nvCxnSpPr>
        <p:spPr>
          <a:xfrm>
            <a:off x="5486350" y="1653188"/>
            <a:ext cx="633600" cy="0"/>
          </a:xfrm>
          <a:prstGeom prst="straightConnector1">
            <a:avLst/>
          </a:prstGeom>
          <a:noFill/>
          <a:ln w="9525" cap="flat" cmpd="sng">
            <a:solidFill>
              <a:srgbClr val="C7D97B"/>
            </a:solidFill>
            <a:prstDash val="solid"/>
            <a:round/>
            <a:headEnd type="none" w="sm" len="sm"/>
            <a:tailEnd type="oval"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cxnSp>
        <p:nvCxnSpPr>
          <p:cNvPr id="116" name="Google Shape;116;p17"/>
          <p:cNvCxnSpPr/>
          <p:nvPr/>
        </p:nvCxnSpPr>
        <p:spPr>
          <a:xfrm>
            <a:off x="-42450" y="4599100"/>
            <a:ext cx="9228900" cy="0"/>
          </a:xfrm>
          <a:prstGeom prst="straightConnector1">
            <a:avLst/>
          </a:prstGeom>
          <a:noFill/>
          <a:ln w="9525" cap="flat" cmpd="sng">
            <a:solidFill>
              <a:srgbClr val="1C1D20"/>
            </a:solidFill>
            <a:prstDash val="solid"/>
            <a:round/>
            <a:headEnd type="none" w="med" len="med"/>
            <a:tailEnd type="none" w="med" len="med"/>
          </a:ln>
        </p:spPr>
      </p:cxnSp>
      <p:sp>
        <p:nvSpPr>
          <p:cNvPr id="117" name="Google Shape;117;p17"/>
          <p:cNvSpPr txBox="1"/>
          <p:nvPr/>
        </p:nvSpPr>
        <p:spPr>
          <a:xfrm>
            <a:off x="439800" y="799550"/>
            <a:ext cx="3870900" cy="1915200"/>
          </a:xfrm>
          <a:prstGeom prst="rect">
            <a:avLst/>
          </a:prstGeom>
          <a:noFill/>
          <a:ln>
            <a:noFill/>
          </a:ln>
        </p:spPr>
        <p:txBody>
          <a:bodyPr spcFirstLastPara="1" wrap="square" lIns="109950" tIns="109950" rIns="109950" bIns="109950" anchor="ctr" anchorCtr="0">
            <a:noAutofit/>
          </a:bodyPr>
          <a:lstStyle/>
          <a:p>
            <a:pPr marL="0" lvl="0" indent="0" algn="ctr" rtl="0">
              <a:spcBef>
                <a:spcPts val="0"/>
              </a:spcBef>
              <a:spcAft>
                <a:spcPts val="0"/>
              </a:spcAft>
              <a:buNone/>
            </a:pPr>
            <a:r>
              <a:rPr lang="pt-PT" sz="5300">
                <a:solidFill>
                  <a:schemeClr val="lt2"/>
                </a:solidFill>
                <a:latin typeface="Be Vietnam Pro SemiBold"/>
                <a:ea typeface="Be Vietnam Pro SemiBold"/>
                <a:cs typeface="Be Vietnam Pro SemiBold"/>
                <a:sym typeface="Be Vietnam Pro SemiBold"/>
              </a:rPr>
              <a:t>Modify the</a:t>
            </a:r>
            <a:r>
              <a:rPr lang="pt-PT" sz="5300">
                <a:solidFill>
                  <a:schemeClr val="accent2"/>
                </a:solidFill>
                <a:latin typeface="Be Vietnam Pro SemiBold"/>
                <a:ea typeface="Be Vietnam Pro SemiBold"/>
                <a:cs typeface="Be Vietnam Pro SemiBold"/>
                <a:sym typeface="Be Vietnam Pro SemiBold"/>
              </a:rPr>
              <a:t> </a:t>
            </a:r>
            <a:r>
              <a:rPr lang="pt-PT" sz="5300">
                <a:solidFill>
                  <a:schemeClr val="accent1"/>
                </a:solidFill>
                <a:latin typeface="Be Vietnam Pro SemiBold"/>
                <a:ea typeface="Be Vietnam Pro SemiBold"/>
                <a:cs typeface="Be Vietnam Pro SemiBold"/>
                <a:sym typeface="Be Vietnam Pro SemiBold"/>
              </a:rPr>
              <a:t>layout</a:t>
            </a:r>
            <a:endParaRPr sz="1200">
              <a:solidFill>
                <a:schemeClr val="accent1"/>
              </a:solidFill>
            </a:endParaRPr>
          </a:p>
        </p:txBody>
      </p:sp>
      <p:sp>
        <p:nvSpPr>
          <p:cNvPr id="118" name="Google Shape;118;p17"/>
          <p:cNvSpPr txBox="1"/>
          <p:nvPr/>
        </p:nvSpPr>
        <p:spPr>
          <a:xfrm>
            <a:off x="4497300" y="1713600"/>
            <a:ext cx="4206900" cy="2885700"/>
          </a:xfrm>
          <a:prstGeom prst="rect">
            <a:avLst/>
          </a:prstGeom>
          <a:noFill/>
          <a:ln>
            <a:noFill/>
          </a:ln>
        </p:spPr>
        <p:txBody>
          <a:bodyPr spcFirstLastPara="1" wrap="square" lIns="109950" tIns="109950" rIns="109950" bIns="109950" anchor="ctr" anchorCtr="0">
            <a:noAutofit/>
          </a:bodyPr>
          <a:lstStyle/>
          <a:p>
            <a:pPr marL="457200" lvl="0" indent="-292100" algn="l" rtl="0">
              <a:lnSpc>
                <a:spcPct val="115000"/>
              </a:lnSpc>
              <a:spcBef>
                <a:spcPts val="0"/>
              </a:spcBef>
              <a:spcAft>
                <a:spcPts val="0"/>
              </a:spcAft>
              <a:buClr>
                <a:srgbClr val="2F3133"/>
              </a:buClr>
              <a:buSzPts val="1000"/>
              <a:buFont typeface="Be Vietnam Pro Light"/>
              <a:buChar char="●"/>
            </a:pPr>
            <a:r>
              <a:rPr lang="pt-PT" sz="1000">
                <a:solidFill>
                  <a:srgbClr val="2F3133"/>
                </a:solidFill>
                <a:latin typeface="Be Vietnam Pro Light"/>
                <a:ea typeface="Be Vietnam Pro Light"/>
                <a:cs typeface="Be Vietnam Pro Light"/>
                <a:sym typeface="Be Vietnam Pro Light"/>
              </a:rPr>
              <a:t>This prevents your audience from getting bored and losing focus on the information you are sharing.</a:t>
            </a:r>
            <a:endParaRPr sz="1000">
              <a:solidFill>
                <a:srgbClr val="2F3133"/>
              </a:solidFill>
              <a:latin typeface="Be Vietnam Pro Light"/>
              <a:ea typeface="Be Vietnam Pro Light"/>
              <a:cs typeface="Be Vietnam Pro Light"/>
              <a:sym typeface="Be Vietnam Pro Light"/>
            </a:endParaRPr>
          </a:p>
          <a:p>
            <a:pPr marL="457200" lvl="0" indent="-292100" algn="l" rtl="0">
              <a:lnSpc>
                <a:spcPct val="115000"/>
              </a:lnSpc>
              <a:spcBef>
                <a:spcPts val="1000"/>
              </a:spcBef>
              <a:spcAft>
                <a:spcPts val="0"/>
              </a:spcAft>
              <a:buClr>
                <a:srgbClr val="2F3133"/>
              </a:buClr>
              <a:buSzPts val="1000"/>
              <a:buFont typeface="Be Vietnam Pro Light"/>
              <a:buChar char="●"/>
            </a:pPr>
            <a:r>
              <a:rPr lang="pt-PT" sz="1000">
                <a:solidFill>
                  <a:srgbClr val="2F3133"/>
                </a:solidFill>
                <a:latin typeface="Be Vietnam Pro Light"/>
                <a:ea typeface="Be Vietnam Pro Light"/>
                <a:cs typeface="Be Vietnam Pro Light"/>
                <a:sym typeface="Be Vietnam Pro Light"/>
              </a:rPr>
              <a:t>It also shows that you have taken care with the way you present the information.</a:t>
            </a:r>
            <a:endParaRPr sz="1000">
              <a:solidFill>
                <a:srgbClr val="2F3133"/>
              </a:solidFill>
              <a:latin typeface="Be Vietnam Pro Light"/>
              <a:ea typeface="Be Vietnam Pro Light"/>
              <a:cs typeface="Be Vietnam Pro Light"/>
              <a:sym typeface="Be Vietnam Pro Light"/>
            </a:endParaRPr>
          </a:p>
          <a:p>
            <a:pPr marL="457200" marR="0" lvl="0" indent="-292100" algn="l" rtl="0">
              <a:lnSpc>
                <a:spcPct val="115000"/>
              </a:lnSpc>
              <a:spcBef>
                <a:spcPts val="1000"/>
              </a:spcBef>
              <a:spcAft>
                <a:spcPts val="1000"/>
              </a:spcAft>
              <a:buClr>
                <a:srgbClr val="2F3133"/>
              </a:buClr>
              <a:buSzPts val="1000"/>
              <a:buFont typeface="Be Vietnam Pro Light"/>
              <a:buChar char="●"/>
            </a:pPr>
            <a:r>
              <a:rPr lang="pt-PT" sz="1000">
                <a:solidFill>
                  <a:srgbClr val="2F3133"/>
                </a:solidFill>
                <a:latin typeface="Be Vietnam Pro Light"/>
                <a:ea typeface="Be Vietnam Pro Light"/>
                <a:cs typeface="Be Vietnam Pro Light"/>
                <a:sym typeface="Be Vietnam Pro Light"/>
              </a:rPr>
              <a:t>Remember that some topics may require more graphic emphasis, while others will be better explained with examples, stories, or images. Changing the layout allows you to tailor the presentation to the specific needs of each topic.</a:t>
            </a:r>
            <a:endParaRPr sz="1500">
              <a:solidFill>
                <a:srgbClr val="2F3133"/>
              </a:solidFill>
              <a:latin typeface="Be Vietnam Pro Light"/>
              <a:ea typeface="Be Vietnam Pro Light"/>
              <a:cs typeface="Be Vietnam Pro Light"/>
              <a:sym typeface="Be Vietnam Pro Light"/>
            </a:endParaRPr>
          </a:p>
        </p:txBody>
      </p:sp>
      <p:sp>
        <p:nvSpPr>
          <p:cNvPr id="119" name="Google Shape;119;p17"/>
          <p:cNvSpPr txBox="1"/>
          <p:nvPr/>
        </p:nvSpPr>
        <p:spPr>
          <a:xfrm>
            <a:off x="439800" y="2714750"/>
            <a:ext cx="3870900" cy="714600"/>
          </a:xfrm>
          <a:prstGeom prst="rect">
            <a:avLst/>
          </a:prstGeom>
          <a:noFill/>
          <a:ln>
            <a:noFill/>
          </a:ln>
        </p:spPr>
        <p:txBody>
          <a:bodyPr spcFirstLastPara="1" wrap="square" lIns="109950" tIns="109950" rIns="109950" bIns="109950" anchor="t" anchorCtr="0">
            <a:spAutoFit/>
          </a:bodyPr>
          <a:lstStyle/>
          <a:p>
            <a:pPr marL="0" lvl="0" indent="0" algn="ctr" rtl="0">
              <a:spcBef>
                <a:spcPts val="0"/>
              </a:spcBef>
              <a:spcAft>
                <a:spcPts val="0"/>
              </a:spcAft>
              <a:buNone/>
            </a:pPr>
            <a:r>
              <a:rPr lang="pt-PT" sz="1600">
                <a:solidFill>
                  <a:srgbClr val="595959"/>
                </a:solidFill>
                <a:latin typeface="Be Vietnam Pro Light"/>
                <a:ea typeface="Be Vietnam Pro Light"/>
                <a:cs typeface="Be Vietnam Pro Light"/>
                <a:sym typeface="Be Vietnam Pro Light"/>
              </a:rPr>
              <a:t>Make slight changes to the layout </a:t>
            </a:r>
            <a:endParaRPr sz="1600">
              <a:solidFill>
                <a:srgbClr val="595959"/>
              </a:solidFill>
              <a:latin typeface="Be Vietnam Pro Light"/>
              <a:ea typeface="Be Vietnam Pro Light"/>
              <a:cs typeface="Be Vietnam Pro Light"/>
              <a:sym typeface="Be Vietnam Pro Light"/>
            </a:endParaRPr>
          </a:p>
          <a:p>
            <a:pPr marL="0" lvl="0" indent="0" algn="ctr" rtl="0">
              <a:spcBef>
                <a:spcPts val="0"/>
              </a:spcBef>
              <a:spcAft>
                <a:spcPts val="0"/>
              </a:spcAft>
              <a:buNone/>
            </a:pPr>
            <a:r>
              <a:rPr lang="pt-PT" sz="1600">
                <a:solidFill>
                  <a:srgbClr val="595959"/>
                </a:solidFill>
                <a:latin typeface="Be Vietnam Pro Light"/>
                <a:ea typeface="Be Vietnam Pro Light"/>
                <a:cs typeface="Be Vietnam Pro Light"/>
                <a:sym typeface="Be Vietnam Pro Light"/>
              </a:rPr>
              <a:t>of your presentation </a:t>
            </a:r>
            <a:endParaRPr sz="1600">
              <a:solidFill>
                <a:srgbClr val="595959"/>
              </a:solidFill>
              <a:latin typeface="Be Vietnam Pro Light"/>
              <a:ea typeface="Be Vietnam Pro Light"/>
              <a:cs typeface="Be Vietnam Pro Light"/>
              <a:sym typeface="Be Vietnam Pr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3"/>
        <p:cNvGrpSpPr/>
        <p:nvPr/>
      </p:nvGrpSpPr>
      <p:grpSpPr>
        <a:xfrm>
          <a:off x="0" y="0"/>
          <a:ext cx="0" cy="0"/>
          <a:chOff x="0" y="0"/>
          <a:chExt cx="0" cy="0"/>
        </a:xfrm>
      </p:grpSpPr>
      <p:sp>
        <p:nvSpPr>
          <p:cNvPr id="124" name="Google Shape;124;p18"/>
          <p:cNvSpPr txBox="1"/>
          <p:nvPr/>
        </p:nvSpPr>
        <p:spPr>
          <a:xfrm>
            <a:off x="311700" y="1521738"/>
            <a:ext cx="8520600" cy="2100000"/>
          </a:xfrm>
          <a:prstGeom prst="rect">
            <a:avLst/>
          </a:prstGeom>
          <a:noFill/>
          <a:ln>
            <a:noFill/>
          </a:ln>
        </p:spPr>
        <p:txBody>
          <a:bodyPr spcFirstLastPara="1" wrap="square" lIns="109950" tIns="109950" rIns="109950" bIns="109950" anchor="ctr" anchorCtr="0">
            <a:noAutofit/>
          </a:bodyPr>
          <a:lstStyle/>
          <a:p>
            <a:pPr marL="0" lvl="0" indent="0" algn="ctr" rtl="0">
              <a:spcBef>
                <a:spcPts val="0"/>
              </a:spcBef>
              <a:spcAft>
                <a:spcPts val="0"/>
              </a:spcAft>
              <a:buNone/>
            </a:pPr>
            <a:r>
              <a:rPr lang="pt-PT" sz="6100" b="1">
                <a:solidFill>
                  <a:srgbClr val="FFFFFF"/>
                </a:solidFill>
                <a:latin typeface="Be Vietnam Pro"/>
                <a:ea typeface="Be Vietnam Pro"/>
                <a:cs typeface="Be Vietnam Pro"/>
                <a:sym typeface="Be Vietnam Pro"/>
              </a:rPr>
              <a:t>Use </a:t>
            </a:r>
            <a:endParaRPr sz="6100" b="1">
              <a:solidFill>
                <a:srgbClr val="FFFFFF"/>
              </a:solidFill>
              <a:latin typeface="Be Vietnam Pro"/>
              <a:ea typeface="Be Vietnam Pro"/>
              <a:cs typeface="Be Vietnam Pro"/>
              <a:sym typeface="Be Vietnam Pro"/>
            </a:endParaRPr>
          </a:p>
          <a:p>
            <a:pPr marL="0" lvl="0" indent="0" algn="ctr" rtl="0">
              <a:spcBef>
                <a:spcPts val="0"/>
              </a:spcBef>
              <a:spcAft>
                <a:spcPts val="0"/>
              </a:spcAft>
              <a:buNone/>
            </a:pPr>
            <a:r>
              <a:rPr lang="pt-PT" sz="6100" b="1">
                <a:solidFill>
                  <a:srgbClr val="C7D97B"/>
                </a:solidFill>
                <a:latin typeface="Be Vietnam Pro"/>
                <a:ea typeface="Be Vietnam Pro"/>
                <a:cs typeface="Be Vietnam Pro"/>
                <a:sym typeface="Be Vietnam Pro"/>
              </a:rPr>
              <a:t>contrast</a:t>
            </a:r>
            <a:endParaRPr sz="6100" b="1">
              <a:solidFill>
                <a:srgbClr val="C7D97B"/>
              </a:solidFill>
              <a:latin typeface="Be Vietnam Pro"/>
              <a:ea typeface="Be Vietnam Pro"/>
              <a:cs typeface="Be Vietnam Pro"/>
              <a:sym typeface="Be Vietnam Pro"/>
            </a:endParaRPr>
          </a:p>
        </p:txBody>
      </p:sp>
      <p:cxnSp>
        <p:nvCxnSpPr>
          <p:cNvPr id="125" name="Google Shape;125;p18"/>
          <p:cNvCxnSpPr/>
          <p:nvPr/>
        </p:nvCxnSpPr>
        <p:spPr>
          <a:xfrm>
            <a:off x="4236461" y="1032413"/>
            <a:ext cx="671100" cy="0"/>
          </a:xfrm>
          <a:prstGeom prst="straightConnector1">
            <a:avLst/>
          </a:prstGeom>
          <a:noFill/>
          <a:ln w="38100" cap="flat" cmpd="sng">
            <a:solidFill>
              <a:schemeClr val="accent3"/>
            </a:solidFill>
            <a:prstDash val="solid"/>
            <a:round/>
            <a:headEnd type="none" w="med" len="med"/>
            <a:tailEnd type="none" w="med" len="med"/>
          </a:ln>
        </p:spPr>
      </p:cxnSp>
      <p:cxnSp>
        <p:nvCxnSpPr>
          <p:cNvPr id="126" name="Google Shape;126;p18"/>
          <p:cNvCxnSpPr/>
          <p:nvPr/>
        </p:nvCxnSpPr>
        <p:spPr>
          <a:xfrm>
            <a:off x="4236461" y="4111088"/>
            <a:ext cx="671100" cy="0"/>
          </a:xfrm>
          <a:prstGeom prst="straightConnector1">
            <a:avLst/>
          </a:prstGeom>
          <a:noFill/>
          <a:ln w="38100" cap="flat" cmpd="sng">
            <a:solidFill>
              <a:schemeClr val="accent3"/>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cxnSp>
        <p:nvCxnSpPr>
          <p:cNvPr id="131" name="Google Shape;131;p19"/>
          <p:cNvCxnSpPr/>
          <p:nvPr/>
        </p:nvCxnSpPr>
        <p:spPr>
          <a:xfrm>
            <a:off x="-42450" y="4599100"/>
            <a:ext cx="9228900" cy="0"/>
          </a:xfrm>
          <a:prstGeom prst="straightConnector1">
            <a:avLst/>
          </a:prstGeom>
          <a:noFill/>
          <a:ln w="9525" cap="flat" cmpd="sng">
            <a:solidFill>
              <a:srgbClr val="1C1D20"/>
            </a:solidFill>
            <a:prstDash val="solid"/>
            <a:round/>
            <a:headEnd type="none" w="med" len="med"/>
            <a:tailEnd type="none" w="med" len="med"/>
          </a:ln>
        </p:spPr>
      </p:cxnSp>
      <p:sp>
        <p:nvSpPr>
          <p:cNvPr id="132" name="Google Shape;132;p19"/>
          <p:cNvSpPr txBox="1"/>
          <p:nvPr/>
        </p:nvSpPr>
        <p:spPr>
          <a:xfrm>
            <a:off x="439800" y="303150"/>
            <a:ext cx="5655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900">
                <a:latin typeface="Poppins"/>
                <a:ea typeface="Poppins"/>
                <a:cs typeface="Poppins"/>
                <a:sym typeface="Poppins"/>
              </a:rPr>
              <a:t>Use contrast</a:t>
            </a:r>
            <a:endParaRPr sz="900">
              <a:latin typeface="Poppins"/>
              <a:ea typeface="Poppins"/>
              <a:cs typeface="Poppins"/>
              <a:sym typeface="Poppins"/>
            </a:endParaRPr>
          </a:p>
          <a:p>
            <a:pPr marL="0" lvl="0" indent="0" algn="l" rtl="0">
              <a:spcBef>
                <a:spcPts val="0"/>
              </a:spcBef>
              <a:spcAft>
                <a:spcPts val="0"/>
              </a:spcAft>
              <a:buNone/>
            </a:pPr>
            <a:endParaRPr sz="900">
              <a:latin typeface="Be Vietnam Pro"/>
              <a:ea typeface="Be Vietnam Pro"/>
              <a:cs typeface="Be Vietnam Pro"/>
              <a:sym typeface="Be Vietnam Pro"/>
            </a:endParaRPr>
          </a:p>
        </p:txBody>
      </p:sp>
      <p:sp>
        <p:nvSpPr>
          <p:cNvPr id="133" name="Google Shape;133;p19"/>
          <p:cNvSpPr txBox="1"/>
          <p:nvPr/>
        </p:nvSpPr>
        <p:spPr>
          <a:xfrm>
            <a:off x="439800" y="1113300"/>
            <a:ext cx="1801200" cy="1031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1100">
                <a:latin typeface="Be Vietnam Pro"/>
                <a:ea typeface="Be Vietnam Pro"/>
                <a:cs typeface="Be Vietnam Pro"/>
                <a:sym typeface="Be Vietnam Pro"/>
              </a:rPr>
              <a:t>Because this way you can highlight important information such as key points or essential elements.</a:t>
            </a:r>
            <a:endParaRPr sz="1100">
              <a:latin typeface="Be Vietnam Pro"/>
              <a:ea typeface="Be Vietnam Pro"/>
              <a:cs typeface="Be Vietnam Pro"/>
              <a:sym typeface="Be Vietnam Pro"/>
            </a:endParaRPr>
          </a:p>
        </p:txBody>
      </p:sp>
      <p:sp>
        <p:nvSpPr>
          <p:cNvPr id="134" name="Google Shape;134;p19"/>
          <p:cNvSpPr txBox="1">
            <a:spLocks noGrp="1"/>
          </p:cNvSpPr>
          <p:nvPr>
            <p:ph type="subTitle" idx="1"/>
          </p:nvPr>
        </p:nvSpPr>
        <p:spPr>
          <a:xfrm>
            <a:off x="6708301" y="2725700"/>
            <a:ext cx="1995900" cy="1407300"/>
          </a:xfrm>
          <a:prstGeom prst="rect">
            <a:avLst/>
          </a:prstGeom>
        </p:spPr>
        <p:txBody>
          <a:bodyPr spcFirstLastPara="1" wrap="square" lIns="109950" tIns="109950" rIns="109950" bIns="109950" anchor="ctr" anchorCtr="0">
            <a:noAutofit/>
          </a:bodyPr>
          <a:lstStyle/>
          <a:p>
            <a:pPr marL="0" lvl="0" indent="0" algn="l" rtl="0">
              <a:spcBef>
                <a:spcPts val="0"/>
              </a:spcBef>
              <a:spcAft>
                <a:spcPts val="0"/>
              </a:spcAft>
              <a:buNone/>
            </a:pPr>
            <a:r>
              <a:rPr lang="pt-PT" sz="1100">
                <a:solidFill>
                  <a:srgbClr val="000000"/>
                </a:solidFill>
              </a:rPr>
              <a:t>Appropriate contrasts between text and background, or between graphic elements, improve readability and facilitate understanding of the content. </a:t>
            </a:r>
            <a:endParaRPr sz="1100">
              <a:solidFill>
                <a:srgbClr val="000000"/>
              </a:solidFill>
            </a:endParaRPr>
          </a:p>
        </p:txBody>
      </p:sp>
      <p:cxnSp>
        <p:nvCxnSpPr>
          <p:cNvPr id="135" name="Google Shape;135;p19"/>
          <p:cNvCxnSpPr/>
          <p:nvPr/>
        </p:nvCxnSpPr>
        <p:spPr>
          <a:xfrm rot="10800000">
            <a:off x="2511388" y="1445630"/>
            <a:ext cx="633600" cy="0"/>
          </a:xfrm>
          <a:prstGeom prst="straightConnector1">
            <a:avLst/>
          </a:prstGeom>
          <a:noFill/>
          <a:ln w="9525" cap="flat" cmpd="sng">
            <a:solidFill>
              <a:srgbClr val="232C58"/>
            </a:solidFill>
            <a:prstDash val="solid"/>
            <a:round/>
            <a:headEnd type="none" w="sm" len="sm"/>
            <a:tailEnd type="oval" w="med" len="med"/>
          </a:ln>
        </p:spPr>
      </p:cxnSp>
      <p:grpSp>
        <p:nvGrpSpPr>
          <p:cNvPr id="136" name="Google Shape;136;p19"/>
          <p:cNvGrpSpPr/>
          <p:nvPr/>
        </p:nvGrpSpPr>
        <p:grpSpPr>
          <a:xfrm>
            <a:off x="2927363" y="902250"/>
            <a:ext cx="3339000" cy="3339000"/>
            <a:chOff x="2902488" y="902232"/>
            <a:chExt cx="3339000" cy="3339000"/>
          </a:xfrm>
        </p:grpSpPr>
        <p:sp>
          <p:nvSpPr>
            <p:cNvPr id="137" name="Google Shape;137;p19"/>
            <p:cNvSpPr/>
            <p:nvPr/>
          </p:nvSpPr>
          <p:spPr>
            <a:xfrm rot="-5400000">
              <a:off x="2902488" y="902232"/>
              <a:ext cx="3339000" cy="3339000"/>
            </a:xfrm>
            <a:prstGeom prst="ellipse">
              <a:avLst/>
            </a:prstGeom>
            <a:noFill/>
            <a:ln w="19050" cap="flat" cmpd="sng">
              <a:solidFill>
                <a:srgbClr val="E9EAE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9EAEE"/>
                </a:solidFill>
              </a:endParaRPr>
            </a:p>
          </p:txBody>
        </p:sp>
        <p:sp>
          <p:nvSpPr>
            <p:cNvPr id="138" name="Google Shape;138;p19"/>
            <p:cNvSpPr/>
            <p:nvPr/>
          </p:nvSpPr>
          <p:spPr>
            <a:xfrm>
              <a:off x="3123875" y="1123625"/>
              <a:ext cx="2896500" cy="2896200"/>
            </a:xfrm>
            <a:prstGeom prst="pie">
              <a:avLst>
                <a:gd name="adj1" fmla="val 2689583"/>
                <a:gd name="adj2" fmla="val 13510993"/>
              </a:avLst>
            </a:prstGeom>
            <a:solidFill>
              <a:srgbClr val="E9EAEE"/>
            </a:solidFill>
            <a:ln w="9525" cap="flat" cmpd="sng">
              <a:solidFill>
                <a:srgbClr val="E9EA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9EAEE"/>
                </a:solidFill>
              </a:endParaRPr>
            </a:p>
          </p:txBody>
        </p:sp>
      </p:grpSp>
      <p:grpSp>
        <p:nvGrpSpPr>
          <p:cNvPr id="139" name="Google Shape;139;p19"/>
          <p:cNvGrpSpPr/>
          <p:nvPr/>
        </p:nvGrpSpPr>
        <p:grpSpPr>
          <a:xfrm>
            <a:off x="3688913" y="1663800"/>
            <a:ext cx="1815900" cy="1815900"/>
            <a:chOff x="3664038" y="1663782"/>
            <a:chExt cx="1815900" cy="1815900"/>
          </a:xfrm>
        </p:grpSpPr>
        <p:sp>
          <p:nvSpPr>
            <p:cNvPr id="140" name="Google Shape;140;p19"/>
            <p:cNvSpPr/>
            <p:nvPr/>
          </p:nvSpPr>
          <p:spPr>
            <a:xfrm>
              <a:off x="3664038" y="1663782"/>
              <a:ext cx="1815900" cy="1815900"/>
            </a:xfrm>
            <a:prstGeom prst="ellipse">
              <a:avLst/>
            </a:prstGeom>
            <a:solidFill>
              <a:srgbClr val="0E4897"/>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txBox="1"/>
            <p:nvPr/>
          </p:nvSpPr>
          <p:spPr>
            <a:xfrm>
              <a:off x="3855750" y="2079650"/>
              <a:ext cx="1432500" cy="912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0"/>
                </a:spcAft>
                <a:buNone/>
              </a:pPr>
              <a:r>
                <a:rPr lang="pt-PT" sz="2200">
                  <a:solidFill>
                    <a:srgbClr val="FFFFFF"/>
                  </a:solidFill>
                  <a:latin typeface="Be Vietnam Pro SemiBold"/>
                  <a:ea typeface="Be Vietnam Pro SemiBold"/>
                  <a:cs typeface="Be Vietnam Pro SemiBold"/>
                  <a:sym typeface="Be Vietnam Pro SemiBold"/>
                </a:rPr>
                <a:t>Mas porquê?</a:t>
              </a:r>
              <a:endParaRPr sz="2200">
                <a:solidFill>
                  <a:srgbClr val="FFFFFF"/>
                </a:solidFill>
                <a:latin typeface="Be Vietnam Pro SemiBold"/>
                <a:ea typeface="Be Vietnam Pro SemiBold"/>
                <a:cs typeface="Be Vietnam Pro SemiBold"/>
                <a:sym typeface="Be Vietnam Pro SemiBold"/>
              </a:endParaRPr>
            </a:p>
          </p:txBody>
        </p:sp>
      </p:grpSp>
      <p:sp>
        <p:nvSpPr>
          <p:cNvPr id="142" name="Google Shape;142;p19"/>
          <p:cNvSpPr/>
          <p:nvPr/>
        </p:nvSpPr>
        <p:spPr>
          <a:xfrm>
            <a:off x="5316517" y="3341147"/>
            <a:ext cx="796500" cy="796500"/>
          </a:xfrm>
          <a:prstGeom prst="ellipse">
            <a:avLst/>
          </a:prstGeom>
          <a:solidFill>
            <a:srgbClr val="C7D97B"/>
          </a:solidFill>
          <a:ln>
            <a:noFill/>
          </a:ln>
          <a:effectLst>
            <a:outerShdw blurRad="57150" dist="571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9"/>
          <p:cNvSpPr txBox="1"/>
          <p:nvPr/>
        </p:nvSpPr>
        <p:spPr>
          <a:xfrm>
            <a:off x="5430534" y="3408517"/>
            <a:ext cx="568500" cy="6618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0"/>
              </a:spcAft>
              <a:buNone/>
            </a:pPr>
            <a:r>
              <a:rPr lang="pt-PT" sz="3100">
                <a:solidFill>
                  <a:srgbClr val="FFFFFF"/>
                </a:solidFill>
                <a:latin typeface="Be Vietnam Pro SemiBold"/>
                <a:ea typeface="Be Vietnam Pro SemiBold"/>
                <a:cs typeface="Be Vietnam Pro SemiBold"/>
                <a:sym typeface="Be Vietnam Pro SemiBold"/>
              </a:rPr>
              <a:t>2</a:t>
            </a:r>
            <a:endParaRPr sz="3100">
              <a:solidFill>
                <a:srgbClr val="FFFFFF"/>
              </a:solidFill>
              <a:latin typeface="Be Vietnam Pro SemiBold"/>
              <a:ea typeface="Be Vietnam Pro SemiBold"/>
              <a:cs typeface="Be Vietnam Pro SemiBold"/>
              <a:sym typeface="Be Vietnam Pro SemiBold"/>
            </a:endParaRPr>
          </a:p>
        </p:txBody>
      </p:sp>
      <p:sp>
        <p:nvSpPr>
          <p:cNvPr id="144" name="Google Shape;144;p19"/>
          <p:cNvSpPr/>
          <p:nvPr/>
        </p:nvSpPr>
        <p:spPr>
          <a:xfrm>
            <a:off x="3030930" y="1047437"/>
            <a:ext cx="796500" cy="796500"/>
          </a:xfrm>
          <a:prstGeom prst="ellipse">
            <a:avLst/>
          </a:prstGeom>
          <a:solidFill>
            <a:srgbClr val="232C58"/>
          </a:solidFill>
          <a:ln>
            <a:noFill/>
          </a:ln>
          <a:effectLst>
            <a:outerShdw blurRad="57150" dist="571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txBox="1"/>
          <p:nvPr/>
        </p:nvSpPr>
        <p:spPr>
          <a:xfrm>
            <a:off x="3144984" y="1114745"/>
            <a:ext cx="568500" cy="6618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0"/>
              </a:spcAft>
              <a:buNone/>
            </a:pPr>
            <a:r>
              <a:rPr lang="pt-PT" sz="3100">
                <a:solidFill>
                  <a:srgbClr val="FFFFFF"/>
                </a:solidFill>
                <a:latin typeface="Be Vietnam Pro SemiBold"/>
                <a:ea typeface="Be Vietnam Pro SemiBold"/>
                <a:cs typeface="Be Vietnam Pro SemiBold"/>
                <a:sym typeface="Be Vietnam Pro SemiBold"/>
              </a:rPr>
              <a:t>1</a:t>
            </a:r>
            <a:endParaRPr sz="3100">
              <a:solidFill>
                <a:srgbClr val="FFFFFF"/>
              </a:solidFill>
              <a:latin typeface="Be Vietnam Pro SemiBold"/>
              <a:ea typeface="Be Vietnam Pro SemiBold"/>
              <a:cs typeface="Be Vietnam Pro SemiBold"/>
              <a:sym typeface="Be Vietnam Pro SemiBold"/>
            </a:endParaRPr>
          </a:p>
        </p:txBody>
      </p:sp>
      <p:cxnSp>
        <p:nvCxnSpPr>
          <p:cNvPr id="146" name="Google Shape;146;p19"/>
          <p:cNvCxnSpPr/>
          <p:nvPr/>
        </p:nvCxnSpPr>
        <p:spPr>
          <a:xfrm>
            <a:off x="5999013" y="3739430"/>
            <a:ext cx="633600" cy="0"/>
          </a:xfrm>
          <a:prstGeom prst="straightConnector1">
            <a:avLst/>
          </a:prstGeom>
          <a:noFill/>
          <a:ln w="9525" cap="flat" cmpd="sng">
            <a:solidFill>
              <a:srgbClr val="C7D97B"/>
            </a:solidFill>
            <a:prstDash val="solid"/>
            <a:round/>
            <a:headEnd type="none" w="sm" len="sm"/>
            <a:tailEnd type="oval"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151" name="Google Shape;151;p20"/>
          <p:cNvCxnSpPr/>
          <p:nvPr/>
        </p:nvCxnSpPr>
        <p:spPr>
          <a:xfrm>
            <a:off x="-42450" y="4599100"/>
            <a:ext cx="9228900" cy="0"/>
          </a:xfrm>
          <a:prstGeom prst="straightConnector1">
            <a:avLst/>
          </a:prstGeom>
          <a:noFill/>
          <a:ln w="9525" cap="flat" cmpd="sng">
            <a:solidFill>
              <a:srgbClr val="1C1D20"/>
            </a:solidFill>
            <a:prstDash val="solid"/>
            <a:round/>
            <a:headEnd type="none" w="med" len="med"/>
            <a:tailEnd type="none" w="med" len="med"/>
          </a:ln>
        </p:spPr>
      </p:cxnSp>
      <p:sp>
        <p:nvSpPr>
          <p:cNvPr id="152" name="Google Shape;152;p20"/>
          <p:cNvSpPr txBox="1"/>
          <p:nvPr/>
        </p:nvSpPr>
        <p:spPr>
          <a:xfrm>
            <a:off x="435600" y="303150"/>
            <a:ext cx="5663400" cy="9234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1200"/>
              </a:spcAft>
              <a:buNone/>
            </a:pPr>
            <a:r>
              <a:rPr lang="pt-PT" sz="4800" dirty="0" err="1">
                <a:solidFill>
                  <a:schemeClr val="dk1"/>
                </a:solidFill>
                <a:latin typeface="Be Vietnam Pro SemiBold"/>
                <a:ea typeface="Be Vietnam Pro SemiBold"/>
                <a:cs typeface="Be Vietnam Pro SemiBold"/>
                <a:sym typeface="Be Vietnam Pro SemiBold"/>
              </a:rPr>
              <a:t>Photos</a:t>
            </a:r>
            <a:r>
              <a:rPr lang="pt-PT" sz="4800" dirty="0">
                <a:solidFill>
                  <a:schemeClr val="dk1"/>
                </a:solidFill>
                <a:latin typeface="Be Vietnam Pro SemiBold"/>
                <a:ea typeface="Be Vietnam Pro SemiBold"/>
                <a:cs typeface="Be Vietnam Pro SemiBold"/>
                <a:sym typeface="Be Vietnam Pro SemiBold"/>
              </a:rPr>
              <a:t>?</a:t>
            </a:r>
            <a:endParaRPr sz="4800" dirty="0">
              <a:solidFill>
                <a:schemeClr val="dk1"/>
              </a:solidFill>
              <a:latin typeface="Be Vietnam Pro SemiBold"/>
              <a:ea typeface="Be Vietnam Pro SemiBold"/>
              <a:cs typeface="Be Vietnam Pro SemiBold"/>
              <a:sym typeface="Be Vietnam Pro SemiBold"/>
            </a:endParaRPr>
          </a:p>
        </p:txBody>
      </p:sp>
      <p:sp>
        <p:nvSpPr>
          <p:cNvPr id="153" name="Google Shape;153;p20"/>
          <p:cNvSpPr txBox="1"/>
          <p:nvPr/>
        </p:nvSpPr>
        <p:spPr>
          <a:xfrm>
            <a:off x="435600" y="1226550"/>
            <a:ext cx="56550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PT" sz="1100" dirty="0">
                <a:latin typeface="Be Vietnam Pro"/>
                <a:ea typeface="Be Vietnam Pro"/>
                <a:cs typeface="Be Vietnam Pro"/>
                <a:sym typeface="Be Vietnam Pro"/>
              </a:rPr>
              <a:t>Use </a:t>
            </a:r>
            <a:r>
              <a:rPr lang="pt-PT" sz="1100" dirty="0" err="1">
                <a:latin typeface="Be Vietnam Pro"/>
                <a:ea typeface="Be Vietnam Pro"/>
                <a:cs typeface="Be Vietnam Pro"/>
                <a:sym typeface="Be Vietnam Pro"/>
              </a:rPr>
              <a:t>the</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same</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principles</a:t>
            </a:r>
            <a:r>
              <a:rPr lang="pt-PT" sz="1100" dirty="0">
                <a:latin typeface="Be Vietnam Pro"/>
                <a:ea typeface="Be Vietnam Pro"/>
                <a:cs typeface="Be Vietnam Pro"/>
                <a:sym typeface="Be Vietnam Pro"/>
              </a:rPr>
              <a:t> as in slide 3 </a:t>
            </a:r>
            <a:r>
              <a:rPr lang="pt-PT" sz="1100" dirty="0" err="1">
                <a:latin typeface="Be Vietnam Pro"/>
                <a:ea typeface="Be Vietnam Pro"/>
                <a:cs typeface="Be Vietnam Pro"/>
                <a:sym typeface="Be Vietnam Pro"/>
              </a:rPr>
              <a:t>and</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consider</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the</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following</a:t>
            </a:r>
            <a:r>
              <a:rPr lang="pt-PT" sz="1100" dirty="0">
                <a:latin typeface="Be Vietnam Pro"/>
                <a:ea typeface="Be Vietnam Pro"/>
                <a:cs typeface="Be Vietnam Pro"/>
                <a:sym typeface="Be Vietnam Pro"/>
              </a:rPr>
              <a:t> </a:t>
            </a:r>
            <a:r>
              <a:rPr lang="pt-PT" sz="1100" dirty="0" err="1">
                <a:latin typeface="Be Vietnam Pro"/>
                <a:ea typeface="Be Vietnam Pro"/>
                <a:cs typeface="Be Vietnam Pro"/>
                <a:sym typeface="Be Vietnam Pro"/>
              </a:rPr>
              <a:t>points</a:t>
            </a:r>
            <a:endParaRPr sz="1100" dirty="0">
              <a:latin typeface="Be Vietnam Pro"/>
              <a:ea typeface="Be Vietnam Pro"/>
              <a:cs typeface="Be Vietnam Pro"/>
              <a:sym typeface="Be Vietnam Pro"/>
            </a:endParaRPr>
          </a:p>
        </p:txBody>
      </p:sp>
      <p:sp>
        <p:nvSpPr>
          <p:cNvPr id="154" name="Google Shape;154;p20"/>
          <p:cNvSpPr txBox="1"/>
          <p:nvPr/>
        </p:nvSpPr>
        <p:spPr>
          <a:xfrm>
            <a:off x="439800" y="2172725"/>
            <a:ext cx="8264400" cy="14802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SzPts val="1000"/>
              <a:buFont typeface="Poppins Light"/>
              <a:buChar char="●"/>
            </a:pPr>
            <a:r>
              <a:rPr lang="pt-PT" sz="1000" b="1" dirty="0">
                <a:latin typeface="Be Vietnam Pro"/>
                <a:ea typeface="Be Vietnam Pro"/>
                <a:cs typeface="Be Vietnam Pro"/>
                <a:sym typeface="Be Vietnam Pro"/>
              </a:rPr>
              <a:t>Copyright:</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Make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sure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you</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have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permission</a:t>
            </a:r>
            <a:r>
              <a:rPr lang="pt-PT" sz="1000" dirty="0">
                <a:latin typeface="Be Vietnam Pro Light"/>
                <a:ea typeface="Be Vietnam Pro Light"/>
                <a:cs typeface="Be Vietnam Pro Light"/>
                <a:sym typeface="Be Vietnam Pro Light"/>
              </a:rPr>
              <a:t> to use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images</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that</a:t>
            </a:r>
            <a:r>
              <a:rPr lang="pt-PT" sz="1000" dirty="0">
                <a:latin typeface="Be Vietnam Pro Light"/>
                <a:ea typeface="Be Vietnam Pro Light"/>
                <a:cs typeface="Be Vietnam Pro Light"/>
                <a:sym typeface="Be Vietnam Pro Light"/>
              </a:rPr>
              <a:t> are </a:t>
            </a:r>
            <a:r>
              <a:rPr lang="pt-PT" sz="1000" dirty="0" err="1">
                <a:latin typeface="Be Vietnam Pro Light"/>
                <a:ea typeface="Be Vietnam Pro Light"/>
                <a:cs typeface="Be Vietnam Pro Light"/>
                <a:sym typeface="Be Vietnam Pro Light"/>
              </a:rPr>
              <a:t>included</a:t>
            </a:r>
            <a:r>
              <a:rPr lang="pt-PT" sz="1000" dirty="0">
                <a:latin typeface="Be Vietnam Pro Light"/>
                <a:ea typeface="Be Vietnam Pro Light"/>
                <a:cs typeface="Be Vietnam Pro Light"/>
                <a:sym typeface="Be Vietnam Pro Light"/>
              </a:rPr>
              <a:t> in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presentation</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or</a:t>
            </a:r>
            <a:r>
              <a:rPr lang="pt-PT" sz="1000" dirty="0">
                <a:latin typeface="Be Vietnam Pro Light"/>
                <a:ea typeface="Be Vietnam Pro Light"/>
                <a:cs typeface="Be Vietnam Pro Light"/>
                <a:sym typeface="Be Vietnam Pro Light"/>
              </a:rPr>
              <a:t> use </a:t>
            </a:r>
            <a:r>
              <a:rPr lang="pt-PT" sz="1000" dirty="0" err="1">
                <a:latin typeface="Be Vietnam Pro Light"/>
                <a:ea typeface="Be Vietnam Pro Light"/>
                <a:cs typeface="Be Vietnam Pro Light"/>
                <a:sym typeface="Be Vietnam Pro Light"/>
              </a:rPr>
              <a:t>images</a:t>
            </a:r>
            <a:r>
              <a:rPr lang="pt-PT" sz="1000" dirty="0">
                <a:latin typeface="Be Vietnam Pro Light"/>
                <a:ea typeface="Be Vietnam Pro Light"/>
                <a:cs typeface="Be Vietnam Pro Light"/>
                <a:sym typeface="Be Vietnam Pro Light"/>
              </a:rPr>
              <a:t> in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public</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domain</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or</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with</a:t>
            </a:r>
            <a:r>
              <a:rPr lang="pt-PT" sz="1000" dirty="0">
                <a:latin typeface="Be Vietnam Pro Light"/>
                <a:ea typeface="Be Vietnam Pro Light"/>
                <a:cs typeface="Be Vietnam Pro Light"/>
                <a:sym typeface="Be Vietnam Pro Light"/>
              </a:rPr>
              <a:t> Creative </a:t>
            </a:r>
            <a:r>
              <a:rPr lang="pt-PT" sz="1000" dirty="0" err="1">
                <a:latin typeface="Be Vietnam Pro Light"/>
                <a:ea typeface="Be Vietnam Pro Light"/>
                <a:cs typeface="Be Vietnam Pro Light"/>
                <a:sym typeface="Be Vietnam Pro Light"/>
              </a:rPr>
              <a:t>Commons</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licences</a:t>
            </a:r>
            <a:r>
              <a:rPr lang="pt-PT" sz="1000" dirty="0">
                <a:latin typeface="Be Vietnam Pro Light"/>
                <a:ea typeface="Be Vietnam Pro Light"/>
                <a:cs typeface="Be Vietnam Pro Light"/>
                <a:sym typeface="Be Vietnam Pro Light"/>
              </a:rPr>
              <a:t>.</a:t>
            </a:r>
            <a:endParaRPr sz="1000" dirty="0">
              <a:latin typeface="Be Vietnam Pro Light"/>
              <a:ea typeface="Be Vietnam Pro Light"/>
              <a:cs typeface="Be Vietnam Pro Light"/>
              <a:sym typeface="Be Vietnam Pro Light"/>
            </a:endParaRPr>
          </a:p>
          <a:p>
            <a:pPr marL="457200" lvl="0" indent="-292100" algn="l" rtl="0">
              <a:lnSpc>
                <a:spcPct val="115000"/>
              </a:lnSpc>
              <a:spcBef>
                <a:spcPts val="1000"/>
              </a:spcBef>
              <a:spcAft>
                <a:spcPts val="0"/>
              </a:spcAft>
              <a:buSzPts val="1000"/>
              <a:buFont typeface="Poppins Light"/>
              <a:buChar char="●"/>
            </a:pPr>
            <a:r>
              <a:rPr lang="pt-PT" sz="1000" b="1" dirty="0" err="1">
                <a:latin typeface="Be Vietnam Pro"/>
                <a:ea typeface="Be Vietnam Pro"/>
                <a:cs typeface="Be Vietnam Pro"/>
                <a:sym typeface="Be Vietnam Pro"/>
              </a:rPr>
              <a:t>Image</a:t>
            </a:r>
            <a:r>
              <a:rPr lang="pt-PT" sz="1000" b="1" dirty="0">
                <a:latin typeface="Be Vietnam Pro"/>
                <a:ea typeface="Be Vietnam Pro"/>
                <a:cs typeface="Be Vietnam Pro"/>
                <a:sym typeface="Be Vietnam Pro"/>
              </a:rPr>
              <a:t> </a:t>
            </a:r>
            <a:r>
              <a:rPr lang="pt-PT" sz="1000" b="1" dirty="0" err="1">
                <a:latin typeface="Be Vietnam Pro"/>
                <a:ea typeface="Be Vietnam Pro"/>
                <a:cs typeface="Be Vietnam Pro"/>
                <a:sym typeface="Be Vietnam Pro"/>
              </a:rPr>
              <a:t>quality</a:t>
            </a:r>
            <a:r>
              <a:rPr lang="pt-PT" sz="1000" b="1" dirty="0">
                <a:latin typeface="Be Vietnam Pro"/>
                <a:ea typeface="Be Vietnam Pro"/>
                <a:cs typeface="Be Vietnam Pro"/>
                <a:sym typeface="Be Vietnam Pro"/>
              </a:rPr>
              <a:t>:</a:t>
            </a:r>
            <a:r>
              <a:rPr lang="pt-PT" sz="1000" dirty="0">
                <a:latin typeface="Be Vietnam Pro Light"/>
                <a:ea typeface="Be Vietnam Pro Light"/>
                <a:cs typeface="Be Vietnam Pro Light"/>
                <a:sym typeface="Be Vietnam Pro Light"/>
              </a:rPr>
              <a:t> Use </a:t>
            </a:r>
            <a:r>
              <a:rPr lang="pt-PT" sz="1000" dirty="0" err="1">
                <a:latin typeface="Be Vietnam Pro Light"/>
                <a:ea typeface="Be Vietnam Pro Light"/>
                <a:cs typeface="Be Vietnam Pro Light"/>
                <a:sym typeface="Be Vietnam Pro Light"/>
              </a:rPr>
              <a:t>high-quality</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images</a:t>
            </a:r>
            <a:r>
              <a:rPr lang="pt-PT" sz="1000" dirty="0">
                <a:latin typeface="Be Vietnam Pro Light"/>
                <a:ea typeface="Be Vietnam Pro Light"/>
                <a:cs typeface="Be Vietnam Pro Light"/>
                <a:sym typeface="Be Vietnam Pro Light"/>
              </a:rPr>
              <a:t> to </a:t>
            </a:r>
            <a:r>
              <a:rPr lang="pt-PT" sz="1000" dirty="0" err="1">
                <a:latin typeface="Be Vietnam Pro Light"/>
                <a:ea typeface="Be Vietnam Pro Light"/>
                <a:cs typeface="Be Vietnam Pro Light"/>
                <a:sym typeface="Be Vietnam Pro Light"/>
              </a:rPr>
              <a:t>ensure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that</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they</a:t>
            </a:r>
            <a:r>
              <a:rPr lang="pt-PT" sz="1000" dirty="0">
                <a:latin typeface="Be Vietnam Pro Light"/>
                <a:ea typeface="Be Vietnam Pro Light"/>
                <a:cs typeface="Be Vietnam Pro Light"/>
                <a:sym typeface="Be Vietnam Pro Light"/>
              </a:rPr>
              <a:t> are </a:t>
            </a:r>
            <a:r>
              <a:rPr lang="pt-PT" sz="1000" dirty="0" err="1">
                <a:latin typeface="Be Vietnam Pro Light"/>
                <a:ea typeface="Be Vietnam Pro Light"/>
                <a:cs typeface="Be Vietnam Pro Light"/>
                <a:sym typeface="Be Vietnam Pro Light"/>
              </a:rPr>
              <a:t>sharp</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and</a:t>
            </a:r>
            <a:r>
              <a:rPr lang="pt-PT" sz="1000" dirty="0">
                <a:latin typeface="Be Vietnam Pro Light"/>
                <a:ea typeface="Be Vietnam Pro Light"/>
                <a:cs typeface="Be Vietnam Pro Light"/>
                <a:sym typeface="Be Vietnam Pro Light"/>
              </a:rPr>
              <a:t> clear in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presentation</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Avoid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pixelated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or</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low-resolution</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images</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which</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end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up</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damaging</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visual </a:t>
            </a:r>
            <a:r>
              <a:rPr lang="pt-PT" sz="1000" dirty="0" err="1">
                <a:latin typeface="Be Vietnam Pro Light"/>
                <a:ea typeface="Be Vietnam Pro Light"/>
                <a:cs typeface="Be Vietnam Pro Light"/>
                <a:sym typeface="Be Vietnam Pro Light"/>
              </a:rPr>
              <a:t>experience</a:t>
            </a:r>
            <a:r>
              <a:rPr lang="pt-PT" sz="1000" dirty="0">
                <a:latin typeface="Be Vietnam Pro Light"/>
                <a:ea typeface="Be Vietnam Pro Light"/>
                <a:cs typeface="Be Vietnam Pro Light"/>
                <a:sym typeface="Be Vietnam Pro Light"/>
              </a:rPr>
              <a:t>.</a:t>
            </a:r>
            <a:endParaRPr sz="1000" dirty="0">
              <a:latin typeface="Be Vietnam Pro Light"/>
              <a:ea typeface="Be Vietnam Pro Light"/>
              <a:cs typeface="Be Vietnam Pro Light"/>
              <a:sym typeface="Be Vietnam Pro Light"/>
            </a:endParaRPr>
          </a:p>
          <a:p>
            <a:pPr marL="457200" lvl="0" indent="-292100" algn="l" rtl="0">
              <a:lnSpc>
                <a:spcPct val="115000"/>
              </a:lnSpc>
              <a:spcBef>
                <a:spcPts val="1000"/>
              </a:spcBef>
              <a:spcAft>
                <a:spcPts val="1000"/>
              </a:spcAft>
              <a:buSzPts val="1000"/>
              <a:buFont typeface="Poppins Light"/>
              <a:buChar char="●"/>
            </a:pPr>
            <a:r>
              <a:rPr lang="pt-PT" sz="1000" b="1" dirty="0" err="1">
                <a:latin typeface="Be Vietnam Pro"/>
                <a:ea typeface="Be Vietnam Pro"/>
                <a:cs typeface="Be Vietnam Pro"/>
                <a:sym typeface="Be Vietnam Pro"/>
              </a:rPr>
              <a:t>Relevance</a:t>
            </a:r>
            <a:r>
              <a:rPr lang="pt-PT" sz="1000" b="1" dirty="0">
                <a:latin typeface="Be Vietnam Pro"/>
                <a:ea typeface="Be Vietnam Pro"/>
                <a:cs typeface="Be Vietnam Pro"/>
                <a:sym typeface="Be Vietnam Pro"/>
              </a:rPr>
              <a:t>:</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Images</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should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be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relevant</a:t>
            </a:r>
            <a:r>
              <a:rPr lang="pt-PT" sz="1000" dirty="0">
                <a:latin typeface="Be Vietnam Pro Light"/>
                <a:ea typeface="Be Vietnam Pro Light"/>
                <a:cs typeface="Be Vietnam Pro Light"/>
                <a:sym typeface="Be Vietnam Pro Light"/>
              </a:rPr>
              <a:t> to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content</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of</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presentation</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and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support</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or</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reinforce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message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being</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conveyed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Irrelevant</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or</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disconnected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images</a:t>
            </a:r>
            <a:r>
              <a:rPr lang="pt-PT" sz="1000" dirty="0">
                <a:latin typeface="Be Vietnam Pro Light"/>
                <a:ea typeface="Be Vietnam Pro Light"/>
                <a:cs typeface="Be Vietnam Pro Light"/>
                <a:sym typeface="Be Vietnam Pro Light"/>
              </a:rPr>
              <a:t> can </a:t>
            </a:r>
            <a:r>
              <a:rPr lang="pt-PT" sz="1000" dirty="0" err="1">
                <a:latin typeface="Be Vietnam Pro Light"/>
                <a:ea typeface="Be Vietnam Pro Light"/>
                <a:cs typeface="Be Vietnam Pro Light"/>
                <a:sym typeface="Be Vietnam Pro Light"/>
              </a:rPr>
              <a:t>confuse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audience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and</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distract</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them</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from</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the</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main</a:t>
            </a:r>
            <a:r>
              <a:rPr lang="pt-PT" sz="1000" dirty="0">
                <a:latin typeface="Be Vietnam Pro Light"/>
                <a:ea typeface="Be Vietnam Pro Light"/>
                <a:cs typeface="Be Vietnam Pro Light"/>
                <a:sym typeface="Be Vietnam Pro Light"/>
              </a:rPr>
              <a:t> </a:t>
            </a:r>
            <a:r>
              <a:rPr lang="pt-PT" sz="1000" dirty="0" err="1">
                <a:latin typeface="Be Vietnam Pro Light"/>
                <a:ea typeface="Be Vietnam Pro Light"/>
                <a:cs typeface="Be Vietnam Pro Light"/>
                <a:sym typeface="Be Vietnam Pro Light"/>
              </a:rPr>
              <a:t>topic</a:t>
            </a:r>
            <a:r>
              <a:rPr lang="pt-PT" sz="1000" dirty="0">
                <a:latin typeface="Be Vietnam Pro Light"/>
                <a:ea typeface="Be Vietnam Pro Light"/>
                <a:cs typeface="Be Vietnam Pro Light"/>
                <a:sym typeface="Be Vietnam Pro Light"/>
              </a:rPr>
              <a:t>. </a:t>
            </a:r>
            <a:endParaRPr sz="900" b="1" dirty="0">
              <a:latin typeface="Be Vietnam Pro"/>
              <a:ea typeface="Be Vietnam Pro"/>
              <a:cs typeface="Be Vietnam Pro"/>
              <a:sym typeface="Be Vietnam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1"/>
          <p:cNvPicPr preferRelativeResize="0"/>
          <p:nvPr/>
        </p:nvPicPr>
        <p:blipFill rotWithShape="1">
          <a:blip r:embed="rId3">
            <a:alphaModFix/>
          </a:blip>
          <a:srcRect l="12588" r="20167"/>
          <a:stretch/>
        </p:blipFill>
        <p:spPr>
          <a:xfrm>
            <a:off x="3962150" y="0"/>
            <a:ext cx="5181850" cy="5143502"/>
          </a:xfrm>
          <a:prstGeom prst="rect">
            <a:avLst/>
          </a:prstGeom>
          <a:noFill/>
          <a:ln>
            <a:noFill/>
          </a:ln>
          <a:effectLst>
            <a:outerShdw blurRad="142875" dist="57150" dir="10020000" algn="bl" rotWithShape="0">
              <a:srgbClr val="000000">
                <a:alpha val="18000"/>
              </a:srgbClr>
            </a:outerShdw>
          </a:effectLst>
        </p:spPr>
      </p:pic>
      <p:cxnSp>
        <p:nvCxnSpPr>
          <p:cNvPr id="160" name="Google Shape;160;p21"/>
          <p:cNvCxnSpPr/>
          <p:nvPr/>
        </p:nvCxnSpPr>
        <p:spPr>
          <a:xfrm rot="10800000">
            <a:off x="5581900" y="4101450"/>
            <a:ext cx="1458000" cy="0"/>
          </a:xfrm>
          <a:prstGeom prst="straightConnector1">
            <a:avLst/>
          </a:prstGeom>
          <a:noFill/>
          <a:ln w="9525" cap="flat" cmpd="sng">
            <a:solidFill>
              <a:schemeClr val="lt1"/>
            </a:solidFill>
            <a:prstDash val="solid"/>
            <a:round/>
            <a:headEnd type="none" w="med" len="med"/>
            <a:tailEnd type="oval" w="med" len="med"/>
          </a:ln>
        </p:spPr>
      </p:cxnSp>
      <p:cxnSp>
        <p:nvCxnSpPr>
          <p:cNvPr id="161" name="Google Shape;161;p21"/>
          <p:cNvCxnSpPr/>
          <p:nvPr/>
        </p:nvCxnSpPr>
        <p:spPr>
          <a:xfrm rot="10800000">
            <a:off x="5949750" y="2571750"/>
            <a:ext cx="1458000" cy="0"/>
          </a:xfrm>
          <a:prstGeom prst="straightConnector1">
            <a:avLst/>
          </a:prstGeom>
          <a:noFill/>
          <a:ln w="9525" cap="flat" cmpd="sng">
            <a:solidFill>
              <a:schemeClr val="lt1"/>
            </a:solidFill>
            <a:prstDash val="solid"/>
            <a:round/>
            <a:headEnd type="none" w="med" len="med"/>
            <a:tailEnd type="oval" w="med" len="med"/>
          </a:ln>
        </p:spPr>
      </p:cxnSp>
      <p:cxnSp>
        <p:nvCxnSpPr>
          <p:cNvPr id="162" name="Google Shape;162;p21"/>
          <p:cNvCxnSpPr/>
          <p:nvPr/>
        </p:nvCxnSpPr>
        <p:spPr>
          <a:xfrm>
            <a:off x="-21050" y="4599100"/>
            <a:ext cx="3746100" cy="0"/>
          </a:xfrm>
          <a:prstGeom prst="straightConnector1">
            <a:avLst/>
          </a:prstGeom>
          <a:noFill/>
          <a:ln w="9525" cap="flat" cmpd="sng">
            <a:solidFill>
              <a:srgbClr val="1C1D20"/>
            </a:solidFill>
            <a:prstDash val="solid"/>
            <a:round/>
            <a:headEnd type="none" w="med" len="med"/>
            <a:tailEnd type="none" w="med" len="med"/>
          </a:ln>
        </p:spPr>
      </p:cxnSp>
      <p:sp>
        <p:nvSpPr>
          <p:cNvPr id="163" name="Google Shape;163;p21"/>
          <p:cNvSpPr txBox="1"/>
          <p:nvPr/>
        </p:nvSpPr>
        <p:spPr>
          <a:xfrm>
            <a:off x="439800" y="790200"/>
            <a:ext cx="3331500" cy="92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1200"/>
              </a:spcAft>
              <a:buNone/>
            </a:pPr>
            <a:r>
              <a:rPr lang="pt-PT" sz="4800">
                <a:solidFill>
                  <a:schemeClr val="dk1"/>
                </a:solidFill>
                <a:latin typeface="Be Vietnam Pro SemiBold"/>
                <a:ea typeface="Be Vietnam Pro SemiBold"/>
                <a:cs typeface="Be Vietnam Pro SemiBold"/>
                <a:sym typeface="Be Vietnam Pro SemiBold"/>
              </a:rPr>
              <a:t>Examples </a:t>
            </a:r>
            <a:endParaRPr sz="4800">
              <a:solidFill>
                <a:schemeClr val="dk1"/>
              </a:solidFill>
              <a:latin typeface="Be Vietnam Pro SemiBold"/>
              <a:ea typeface="Be Vietnam Pro SemiBold"/>
              <a:cs typeface="Be Vietnam Pro SemiBold"/>
              <a:sym typeface="Be Vietnam Pro SemiBold"/>
            </a:endParaRPr>
          </a:p>
        </p:txBody>
      </p:sp>
      <p:sp>
        <p:nvSpPr>
          <p:cNvPr id="164" name="Google Shape;164;p21"/>
          <p:cNvSpPr txBox="1"/>
          <p:nvPr/>
        </p:nvSpPr>
        <p:spPr>
          <a:xfrm>
            <a:off x="3962150" y="3909000"/>
            <a:ext cx="1519500" cy="38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1300">
                <a:solidFill>
                  <a:schemeClr val="lt1"/>
                </a:solidFill>
                <a:latin typeface="Be Vietnam Pro Light"/>
                <a:ea typeface="Be Vietnam Pro Light"/>
                <a:cs typeface="Be Vietnam Pro Light"/>
                <a:sym typeface="Be Vietnam Pro Light"/>
              </a:rPr>
              <a:t>short caption</a:t>
            </a:r>
            <a:endParaRPr sz="1300">
              <a:solidFill>
                <a:schemeClr val="lt1"/>
              </a:solidFill>
              <a:latin typeface="Be Vietnam Pro Light"/>
              <a:ea typeface="Be Vietnam Pro Light"/>
              <a:cs typeface="Be Vietnam Pro Light"/>
              <a:sym typeface="Be Vietnam Pro Light"/>
            </a:endParaRPr>
          </a:p>
        </p:txBody>
      </p:sp>
      <p:sp>
        <p:nvSpPr>
          <p:cNvPr id="165" name="Google Shape;165;p21"/>
          <p:cNvSpPr txBox="1"/>
          <p:nvPr/>
        </p:nvSpPr>
        <p:spPr>
          <a:xfrm>
            <a:off x="4330000" y="2379300"/>
            <a:ext cx="1519500" cy="38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1300">
                <a:solidFill>
                  <a:schemeClr val="lt1"/>
                </a:solidFill>
                <a:latin typeface="Be Vietnam Pro Light"/>
                <a:ea typeface="Be Vietnam Pro Light"/>
                <a:cs typeface="Be Vietnam Pro Light"/>
                <a:sym typeface="Be Vietnam Pro Light"/>
              </a:rPr>
              <a:t>short caption</a:t>
            </a:r>
            <a:endParaRPr sz="1300">
              <a:solidFill>
                <a:schemeClr val="lt1"/>
              </a:solidFill>
              <a:latin typeface="Be Vietnam Pro Light"/>
              <a:ea typeface="Be Vietnam Pro Light"/>
              <a:cs typeface="Be Vietnam Pro Light"/>
              <a:sym typeface="Be Vietnam Pro Light"/>
            </a:endParaRPr>
          </a:p>
        </p:txBody>
      </p:sp>
      <p:sp>
        <p:nvSpPr>
          <p:cNvPr id="166" name="Google Shape;166;p21"/>
          <p:cNvSpPr txBox="1"/>
          <p:nvPr/>
        </p:nvSpPr>
        <p:spPr>
          <a:xfrm>
            <a:off x="439800" y="1713600"/>
            <a:ext cx="2605800" cy="28863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SzPts val="1000"/>
              <a:buFont typeface="Be Vietnam Pro Light"/>
              <a:buChar char="●"/>
            </a:pPr>
            <a:r>
              <a:rPr lang="pt-PT" sz="1000">
                <a:latin typeface="Be Vietnam Pro Light"/>
                <a:ea typeface="Be Vietnam Pro Light"/>
                <a:cs typeface="Be Vietnam Pro Light"/>
                <a:sym typeface="Be Vietnam Pro Light"/>
              </a:rPr>
              <a:t>If you need to overlay text on an image, ensure that it is legible and contrasting enough to stand out. </a:t>
            </a:r>
            <a:endParaRPr sz="1000">
              <a:latin typeface="Be Vietnam Pro Light"/>
              <a:ea typeface="Be Vietnam Pro Light"/>
              <a:cs typeface="Be Vietnam Pro Light"/>
              <a:sym typeface="Be Vietnam Pro Light"/>
            </a:endParaRPr>
          </a:p>
          <a:p>
            <a:pPr marL="457200" lvl="0" indent="-292100" algn="l" rtl="0">
              <a:lnSpc>
                <a:spcPct val="115000"/>
              </a:lnSpc>
              <a:spcBef>
                <a:spcPts val="1000"/>
              </a:spcBef>
              <a:spcAft>
                <a:spcPts val="1000"/>
              </a:spcAft>
              <a:buSzPts val="1000"/>
              <a:buFont typeface="Be Vietnam Pro Light"/>
              <a:buChar char="●"/>
            </a:pPr>
            <a:r>
              <a:rPr lang="pt-PT" sz="1000">
                <a:latin typeface="Be Vietnam Pro Light"/>
                <a:ea typeface="Be Vietnam Pro Light"/>
                <a:cs typeface="Be Vietnam Pro Light"/>
                <a:sym typeface="Be Vietnam Pro Light"/>
              </a:rPr>
              <a:t>Avoid using images with too much information, as this makes the text difficult to read.</a:t>
            </a:r>
            <a:endParaRPr sz="1000">
              <a:latin typeface="Be Vietnam Pro Light"/>
              <a:ea typeface="Be Vietnam Pro Light"/>
              <a:cs typeface="Be Vietnam Pro Light"/>
              <a:sym typeface="Be Vietnam Pro Light"/>
            </a:endParaRPr>
          </a:p>
        </p:txBody>
      </p:sp>
      <p:sp>
        <p:nvSpPr>
          <p:cNvPr id="167" name="Google Shape;167;p21"/>
          <p:cNvSpPr txBox="1"/>
          <p:nvPr/>
        </p:nvSpPr>
        <p:spPr>
          <a:xfrm>
            <a:off x="439800" y="303150"/>
            <a:ext cx="33315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PT" sz="900">
                <a:latin typeface="Be Vietnam Pro"/>
                <a:ea typeface="Be Vietnam Pro"/>
                <a:cs typeface="Be Vietnam Pro"/>
                <a:sym typeface="Be Vietnam Pro"/>
              </a:rPr>
              <a:t>Photos?</a:t>
            </a:r>
            <a:endParaRPr sz="900">
              <a:latin typeface="Be Vietnam Pro"/>
              <a:ea typeface="Be Vietnam Pro"/>
              <a:cs typeface="Be Vietnam Pro"/>
              <a:sym typeface="Be Vietnam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cxnSp>
        <p:nvCxnSpPr>
          <p:cNvPr id="172" name="Google Shape;172;p22"/>
          <p:cNvCxnSpPr/>
          <p:nvPr/>
        </p:nvCxnSpPr>
        <p:spPr>
          <a:xfrm>
            <a:off x="6025450" y="1051200"/>
            <a:ext cx="1001700" cy="0"/>
          </a:xfrm>
          <a:prstGeom prst="straightConnector1">
            <a:avLst/>
          </a:prstGeom>
          <a:noFill/>
          <a:ln w="9525" cap="flat" cmpd="sng">
            <a:solidFill>
              <a:schemeClr val="dk2"/>
            </a:solidFill>
            <a:prstDash val="solid"/>
            <a:round/>
            <a:headEnd type="none" w="med" len="med"/>
            <a:tailEnd type="oval" w="med" len="med"/>
          </a:ln>
        </p:spPr>
      </p:cxnSp>
      <p:cxnSp>
        <p:nvCxnSpPr>
          <p:cNvPr id="173" name="Google Shape;173;p22"/>
          <p:cNvCxnSpPr/>
          <p:nvPr/>
        </p:nvCxnSpPr>
        <p:spPr>
          <a:xfrm>
            <a:off x="5473950" y="2959375"/>
            <a:ext cx="1283100" cy="0"/>
          </a:xfrm>
          <a:prstGeom prst="straightConnector1">
            <a:avLst/>
          </a:prstGeom>
          <a:noFill/>
          <a:ln w="9525" cap="flat" cmpd="sng">
            <a:solidFill>
              <a:schemeClr val="dk2"/>
            </a:solidFill>
            <a:prstDash val="solid"/>
            <a:round/>
            <a:headEnd type="none" w="med" len="med"/>
            <a:tailEnd type="oval" w="med" len="med"/>
          </a:ln>
        </p:spPr>
      </p:cxnSp>
      <p:cxnSp>
        <p:nvCxnSpPr>
          <p:cNvPr id="174" name="Google Shape;174;p22"/>
          <p:cNvCxnSpPr/>
          <p:nvPr/>
        </p:nvCxnSpPr>
        <p:spPr>
          <a:xfrm rot="10800000">
            <a:off x="3639375" y="4203500"/>
            <a:ext cx="1458000" cy="0"/>
          </a:xfrm>
          <a:prstGeom prst="straightConnector1">
            <a:avLst/>
          </a:prstGeom>
          <a:noFill/>
          <a:ln w="9525" cap="flat" cmpd="sng">
            <a:solidFill>
              <a:schemeClr val="dk2"/>
            </a:solidFill>
            <a:prstDash val="solid"/>
            <a:round/>
            <a:headEnd type="none" w="med" len="med"/>
            <a:tailEnd type="oval" w="med" len="med"/>
          </a:ln>
        </p:spPr>
      </p:cxnSp>
      <p:cxnSp>
        <p:nvCxnSpPr>
          <p:cNvPr id="175" name="Google Shape;175;p22"/>
          <p:cNvCxnSpPr/>
          <p:nvPr/>
        </p:nvCxnSpPr>
        <p:spPr>
          <a:xfrm>
            <a:off x="8454050" y="4599100"/>
            <a:ext cx="732600" cy="0"/>
          </a:xfrm>
          <a:prstGeom prst="straightConnector1">
            <a:avLst/>
          </a:prstGeom>
          <a:noFill/>
          <a:ln w="9525" cap="flat" cmpd="sng">
            <a:solidFill>
              <a:srgbClr val="1C1D20"/>
            </a:solidFill>
            <a:prstDash val="solid"/>
            <a:round/>
            <a:headEnd type="none" w="med" len="med"/>
            <a:tailEnd type="none" w="med" len="med"/>
          </a:ln>
        </p:spPr>
      </p:cxnSp>
      <p:sp>
        <p:nvSpPr>
          <p:cNvPr id="176" name="Google Shape;176;p22"/>
          <p:cNvSpPr txBox="1"/>
          <p:nvPr/>
        </p:nvSpPr>
        <p:spPr>
          <a:xfrm>
            <a:off x="7184700" y="858750"/>
            <a:ext cx="1519500" cy="38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300">
                <a:latin typeface="Be Vietnam Pro Light"/>
                <a:ea typeface="Be Vietnam Pro Light"/>
                <a:cs typeface="Be Vietnam Pro Light"/>
                <a:sym typeface="Be Vietnam Pro Light"/>
              </a:rPr>
              <a:t>short caption</a:t>
            </a:r>
            <a:endParaRPr sz="1300">
              <a:latin typeface="Be Vietnam Pro Light"/>
              <a:ea typeface="Be Vietnam Pro Light"/>
              <a:cs typeface="Be Vietnam Pro Light"/>
              <a:sym typeface="Be Vietnam Pro Light"/>
            </a:endParaRPr>
          </a:p>
        </p:txBody>
      </p:sp>
      <p:sp>
        <p:nvSpPr>
          <p:cNvPr id="177" name="Google Shape;177;p22"/>
          <p:cNvSpPr txBox="1"/>
          <p:nvPr/>
        </p:nvSpPr>
        <p:spPr>
          <a:xfrm>
            <a:off x="6875625" y="2766925"/>
            <a:ext cx="1519500" cy="38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300">
                <a:latin typeface="Be Vietnam Pro Light"/>
                <a:ea typeface="Be Vietnam Pro Light"/>
                <a:cs typeface="Be Vietnam Pro Light"/>
                <a:sym typeface="Be Vietnam Pro Light"/>
              </a:rPr>
              <a:t>short caption</a:t>
            </a:r>
            <a:endParaRPr sz="1300">
              <a:latin typeface="Be Vietnam Pro Light"/>
              <a:ea typeface="Be Vietnam Pro Light"/>
              <a:cs typeface="Be Vietnam Pro Light"/>
              <a:sym typeface="Be Vietnam Pro Light"/>
            </a:endParaRPr>
          </a:p>
        </p:txBody>
      </p:sp>
      <p:sp>
        <p:nvSpPr>
          <p:cNvPr id="178" name="Google Shape;178;p22"/>
          <p:cNvSpPr txBox="1"/>
          <p:nvPr/>
        </p:nvSpPr>
        <p:spPr>
          <a:xfrm>
            <a:off x="2019625" y="4011050"/>
            <a:ext cx="1519500" cy="38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1300">
                <a:latin typeface="Be Vietnam Pro Light"/>
                <a:ea typeface="Be Vietnam Pro Light"/>
                <a:cs typeface="Be Vietnam Pro Light"/>
                <a:sym typeface="Be Vietnam Pro Light"/>
              </a:rPr>
              <a:t>short caption</a:t>
            </a:r>
            <a:endParaRPr sz="1300">
              <a:latin typeface="Be Vietnam Pro Light"/>
              <a:ea typeface="Be Vietnam Pro Light"/>
              <a:cs typeface="Be Vietnam Pro Light"/>
              <a:sym typeface="Be Vietnam Pro Light"/>
            </a:endParaRPr>
          </a:p>
        </p:txBody>
      </p:sp>
      <p:sp>
        <p:nvSpPr>
          <p:cNvPr id="179" name="Google Shape;179;p22"/>
          <p:cNvSpPr txBox="1"/>
          <p:nvPr/>
        </p:nvSpPr>
        <p:spPr>
          <a:xfrm>
            <a:off x="439800" y="790200"/>
            <a:ext cx="3331500" cy="92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1200"/>
              </a:spcAft>
              <a:buNone/>
            </a:pPr>
            <a:r>
              <a:rPr lang="pt-PT" sz="4800">
                <a:solidFill>
                  <a:schemeClr val="dk1"/>
                </a:solidFill>
                <a:latin typeface="Be Vietnam Pro SemiBold"/>
                <a:ea typeface="Be Vietnam Pro SemiBold"/>
                <a:cs typeface="Be Vietnam Pro SemiBold"/>
                <a:sym typeface="Be Vietnam Pro SemiBold"/>
              </a:rPr>
              <a:t>Examples </a:t>
            </a:r>
            <a:endParaRPr sz="4800">
              <a:solidFill>
                <a:schemeClr val="dk1"/>
              </a:solidFill>
              <a:latin typeface="Be Vietnam Pro SemiBold"/>
              <a:ea typeface="Be Vietnam Pro SemiBold"/>
              <a:cs typeface="Be Vietnam Pro SemiBold"/>
              <a:sym typeface="Be Vietnam Pro SemiBold"/>
            </a:endParaRPr>
          </a:p>
        </p:txBody>
      </p:sp>
      <p:sp>
        <p:nvSpPr>
          <p:cNvPr id="180" name="Google Shape;180;p22"/>
          <p:cNvSpPr txBox="1"/>
          <p:nvPr/>
        </p:nvSpPr>
        <p:spPr>
          <a:xfrm>
            <a:off x="439800" y="303150"/>
            <a:ext cx="33315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PT" sz="900">
                <a:latin typeface="Be Vietnam Pro"/>
                <a:ea typeface="Be Vietnam Pro"/>
                <a:cs typeface="Be Vietnam Pro"/>
                <a:sym typeface="Be Vietnam Pro"/>
              </a:rPr>
              <a:t>Photos?</a:t>
            </a:r>
            <a:endParaRPr sz="900">
              <a:latin typeface="Be Vietnam Pro"/>
              <a:ea typeface="Be Vietnam Pro"/>
              <a:cs typeface="Be Vietnam Pro"/>
              <a:sym typeface="Be Vietnam Pro"/>
            </a:endParaRPr>
          </a:p>
        </p:txBody>
      </p:sp>
      <p:pic>
        <p:nvPicPr>
          <p:cNvPr id="181" name="Google Shape;181;p22"/>
          <p:cNvPicPr preferRelativeResize="0"/>
          <p:nvPr/>
        </p:nvPicPr>
        <p:blipFill rotWithShape="1">
          <a:blip r:embed="rId3">
            <a:alphaModFix/>
          </a:blip>
          <a:srcRect l="16881" t="3245" r="17511" b="3236"/>
          <a:stretch/>
        </p:blipFill>
        <p:spPr>
          <a:xfrm>
            <a:off x="4067100" y="0"/>
            <a:ext cx="2408551" cy="5143501"/>
          </a:xfrm>
          <a:prstGeom prst="rect">
            <a:avLst/>
          </a:prstGeom>
          <a:noFill/>
          <a:ln>
            <a:noFill/>
          </a:ln>
          <a:effectLst>
            <a:outerShdw blurRad="85725" dist="38100" dir="9360000" algn="bl" rotWithShape="0">
              <a:srgbClr val="000000">
                <a:alpha val="18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
        <p:cNvGrpSpPr/>
        <p:nvPr/>
      </p:nvGrpSpPr>
      <p:grpSpPr>
        <a:xfrm>
          <a:off x="0" y="0"/>
          <a:ext cx="0" cy="0"/>
          <a:chOff x="0" y="0"/>
          <a:chExt cx="0" cy="0"/>
        </a:xfrm>
      </p:grpSpPr>
      <p:cxnSp>
        <p:nvCxnSpPr>
          <p:cNvPr id="186" name="Google Shape;186;p23"/>
          <p:cNvCxnSpPr/>
          <p:nvPr/>
        </p:nvCxnSpPr>
        <p:spPr>
          <a:xfrm>
            <a:off x="439811" y="2259588"/>
            <a:ext cx="671100" cy="0"/>
          </a:xfrm>
          <a:prstGeom prst="straightConnector1">
            <a:avLst/>
          </a:prstGeom>
          <a:noFill/>
          <a:ln w="38100" cap="flat" cmpd="sng">
            <a:solidFill>
              <a:schemeClr val="lt1"/>
            </a:solidFill>
            <a:prstDash val="solid"/>
            <a:round/>
            <a:headEnd type="none" w="med" len="med"/>
            <a:tailEnd type="none" w="med" len="med"/>
          </a:ln>
        </p:spPr>
      </p:cxnSp>
      <p:cxnSp>
        <p:nvCxnSpPr>
          <p:cNvPr id="187" name="Google Shape;187;p23"/>
          <p:cNvCxnSpPr/>
          <p:nvPr/>
        </p:nvCxnSpPr>
        <p:spPr>
          <a:xfrm>
            <a:off x="-42450" y="4599100"/>
            <a:ext cx="9228900" cy="0"/>
          </a:xfrm>
          <a:prstGeom prst="straightConnector1">
            <a:avLst/>
          </a:prstGeom>
          <a:noFill/>
          <a:ln w="9525" cap="flat" cmpd="sng">
            <a:solidFill>
              <a:schemeClr val="lt1"/>
            </a:solidFill>
            <a:prstDash val="solid"/>
            <a:round/>
            <a:headEnd type="none" w="med" len="med"/>
            <a:tailEnd type="none" w="med" len="med"/>
          </a:ln>
        </p:spPr>
      </p:cxnSp>
      <p:sp>
        <p:nvSpPr>
          <p:cNvPr id="188" name="Google Shape;188;p23"/>
          <p:cNvSpPr txBox="1"/>
          <p:nvPr/>
        </p:nvSpPr>
        <p:spPr>
          <a:xfrm>
            <a:off x="3045600" y="303150"/>
            <a:ext cx="5658600" cy="9405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1200"/>
              </a:spcBef>
              <a:spcAft>
                <a:spcPts val="1200"/>
              </a:spcAft>
              <a:buNone/>
            </a:pPr>
            <a:r>
              <a:rPr lang="pt-PT" sz="3600">
                <a:solidFill>
                  <a:schemeClr val="lt1"/>
                </a:solidFill>
                <a:latin typeface="Be Vietnam Pro SemiBold"/>
                <a:ea typeface="Be Vietnam Pro SemiBold"/>
                <a:cs typeface="Be Vietnam Pro SemiBold"/>
                <a:sym typeface="Be Vietnam Pro SemiBold"/>
              </a:rPr>
              <a:t>Photos as </a:t>
            </a:r>
            <a:r>
              <a:rPr lang="pt-PT" sz="3600">
                <a:solidFill>
                  <a:srgbClr val="4468AE"/>
                </a:solidFill>
                <a:latin typeface="Be Vietnam Pro SemiBold"/>
                <a:ea typeface="Be Vietnam Pro SemiBold"/>
                <a:cs typeface="Be Vietnam Pro SemiBold"/>
                <a:sym typeface="Be Vietnam Pro SemiBold"/>
              </a:rPr>
              <a:t>background?</a:t>
            </a:r>
            <a:r>
              <a:rPr lang="pt-PT" sz="4800">
                <a:solidFill>
                  <a:srgbClr val="4489AE"/>
                </a:solidFill>
                <a:latin typeface="Be Vietnam Pro SemiBold"/>
                <a:ea typeface="Be Vietnam Pro SemiBold"/>
                <a:cs typeface="Be Vietnam Pro SemiBold"/>
                <a:sym typeface="Be Vietnam Pro SemiBold"/>
              </a:rPr>
              <a:t> </a:t>
            </a:r>
            <a:endParaRPr sz="4800">
              <a:solidFill>
                <a:srgbClr val="4489AE"/>
              </a:solidFill>
              <a:latin typeface="Be Vietnam Pro SemiBold"/>
              <a:ea typeface="Be Vietnam Pro SemiBold"/>
              <a:cs typeface="Be Vietnam Pro SemiBold"/>
              <a:sym typeface="Be Vietnam Pro SemiBold"/>
            </a:endParaRPr>
          </a:p>
        </p:txBody>
      </p:sp>
      <p:sp>
        <p:nvSpPr>
          <p:cNvPr id="189" name="Google Shape;189;p23"/>
          <p:cNvSpPr txBox="1"/>
          <p:nvPr/>
        </p:nvSpPr>
        <p:spPr>
          <a:xfrm>
            <a:off x="3045600" y="1243650"/>
            <a:ext cx="5658600" cy="46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PT" sz="1100">
                <a:solidFill>
                  <a:schemeClr val="lt1"/>
                </a:solidFill>
                <a:latin typeface="Be Vietnam Pro"/>
                <a:ea typeface="Be Vietnam Pro"/>
                <a:cs typeface="Be Vietnam Pro"/>
                <a:sym typeface="Be Vietnam Pro"/>
              </a:rPr>
              <a:t>It is possible, but more difficult to compose.</a:t>
            </a:r>
            <a:endParaRPr sz="1100">
              <a:solidFill>
                <a:schemeClr val="lt1"/>
              </a:solidFill>
              <a:latin typeface="Be Vietnam Pro"/>
              <a:ea typeface="Be Vietnam Pro"/>
              <a:cs typeface="Be Vietnam Pro"/>
              <a:sym typeface="Be Vietnam Pro"/>
            </a:endParaRPr>
          </a:p>
        </p:txBody>
      </p:sp>
      <p:sp>
        <p:nvSpPr>
          <p:cNvPr id="190" name="Google Shape;190;p23"/>
          <p:cNvSpPr txBox="1"/>
          <p:nvPr/>
        </p:nvSpPr>
        <p:spPr>
          <a:xfrm>
            <a:off x="6094800" y="1713600"/>
            <a:ext cx="2609400" cy="1715700"/>
          </a:xfrm>
          <a:prstGeom prst="rect">
            <a:avLst/>
          </a:prstGeom>
          <a:noFill/>
          <a:ln>
            <a:noFill/>
          </a:ln>
        </p:spPr>
        <p:txBody>
          <a:bodyPr spcFirstLastPara="1" wrap="square" lIns="91425" tIns="91425" rIns="91425" bIns="91425" anchor="ctr" anchorCtr="0">
            <a:noAutofit/>
          </a:bodyPr>
          <a:lstStyle/>
          <a:p>
            <a:pPr marL="457200" lvl="0" indent="-292100" algn="r" rtl="0">
              <a:lnSpc>
                <a:spcPct val="115000"/>
              </a:lnSpc>
              <a:spcBef>
                <a:spcPts val="0"/>
              </a:spcBef>
              <a:spcAft>
                <a:spcPts val="0"/>
              </a:spcAft>
              <a:buClr>
                <a:schemeClr val="lt1"/>
              </a:buClr>
              <a:buSzPts val="1000"/>
              <a:buFont typeface="Be Vietnam Pro Light"/>
              <a:buChar char="●"/>
            </a:pPr>
            <a:r>
              <a:rPr lang="pt-PT" sz="1000">
                <a:solidFill>
                  <a:schemeClr val="lt1"/>
                </a:solidFill>
                <a:latin typeface="Be Vietnam Pro Light"/>
                <a:ea typeface="Be Vietnam Pro Light"/>
                <a:cs typeface="Be Vietnam Pro Light"/>
                <a:sym typeface="Be Vietnam Pro Light"/>
              </a:rPr>
              <a:t>Select a layout that suits the image you are using.</a:t>
            </a:r>
            <a:endParaRPr sz="1000">
              <a:solidFill>
                <a:schemeClr val="lt1"/>
              </a:solidFill>
              <a:latin typeface="Be Vietnam Pro Light"/>
              <a:ea typeface="Be Vietnam Pro Light"/>
              <a:cs typeface="Be Vietnam Pro Light"/>
              <a:sym typeface="Be Vietnam Pro Light"/>
            </a:endParaRPr>
          </a:p>
          <a:p>
            <a:pPr marL="457200" lvl="0" indent="-292100" algn="r" rtl="0">
              <a:lnSpc>
                <a:spcPct val="115000"/>
              </a:lnSpc>
              <a:spcBef>
                <a:spcPts val="1000"/>
              </a:spcBef>
              <a:spcAft>
                <a:spcPts val="1000"/>
              </a:spcAft>
              <a:buClr>
                <a:schemeClr val="lt1"/>
              </a:buClr>
              <a:buSzPts val="1000"/>
              <a:buFont typeface="Be Vietnam Pro Light"/>
              <a:buChar char="●"/>
            </a:pPr>
            <a:r>
              <a:rPr lang="pt-PT" sz="1000">
                <a:solidFill>
                  <a:schemeClr val="lt1"/>
                </a:solidFill>
                <a:latin typeface="Be Vietnam Pro Light"/>
                <a:ea typeface="Be Vietnam Pro Light"/>
                <a:cs typeface="Be Vietnam Pro Light"/>
                <a:sym typeface="Be Vietnam Pro Light"/>
              </a:rPr>
              <a:t>Use as little text as possible and ensure that it is legible.</a:t>
            </a:r>
            <a:endParaRPr sz="1000">
              <a:solidFill>
                <a:schemeClr val="lt1"/>
              </a:solidFill>
              <a:latin typeface="Be Vietnam Pro Light"/>
              <a:ea typeface="Be Vietnam Pro Light"/>
              <a:cs typeface="Be Vietnam Pro Light"/>
              <a:sym typeface="Be Vietnam Pro Light"/>
            </a:endParaRPr>
          </a:p>
        </p:txBody>
      </p:sp>
      <p:sp>
        <p:nvSpPr>
          <p:cNvPr id="191" name="Google Shape;191;p23"/>
          <p:cNvSpPr txBox="1"/>
          <p:nvPr/>
        </p:nvSpPr>
        <p:spPr>
          <a:xfrm>
            <a:off x="439800" y="2571499"/>
            <a:ext cx="1601400" cy="17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PT" sz="1000">
                <a:solidFill>
                  <a:schemeClr val="lt1"/>
                </a:solidFill>
                <a:latin typeface="Be Vietnam Pro Light"/>
                <a:ea typeface="Be Vietnam Pro Light"/>
                <a:cs typeface="Be Vietnam Pro Light"/>
                <a:sym typeface="Be Vietnam Pro Light"/>
              </a:rPr>
              <a:t>Well-chosen and appropriately presented images can make your presentation more engaging and memorable for your audience.</a:t>
            </a:r>
            <a:endParaRPr sz="1000">
              <a:solidFill>
                <a:schemeClr val="lt1"/>
              </a:solidFill>
              <a:latin typeface="Be Vietnam Pro Light"/>
              <a:ea typeface="Be Vietnam Pro Light"/>
              <a:cs typeface="Be Vietnam Pro Light"/>
              <a:sym typeface="Be Vietnam Pr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cxnSp>
        <p:nvCxnSpPr>
          <p:cNvPr id="80" name="Google Shape;80;p15"/>
          <p:cNvCxnSpPr/>
          <p:nvPr/>
        </p:nvCxnSpPr>
        <p:spPr>
          <a:xfrm>
            <a:off x="-42450" y="4599100"/>
            <a:ext cx="9228900" cy="0"/>
          </a:xfrm>
          <a:prstGeom prst="straightConnector1">
            <a:avLst/>
          </a:prstGeom>
          <a:noFill/>
          <a:ln w="9525" cap="flat" cmpd="sng">
            <a:solidFill>
              <a:srgbClr val="1C1D20"/>
            </a:solidFill>
            <a:prstDash val="solid"/>
            <a:round/>
            <a:headEnd type="none" w="med" len="med"/>
            <a:tailEnd type="none" w="med" len="med"/>
          </a:ln>
        </p:spPr>
      </p:cxnSp>
      <p:sp>
        <p:nvSpPr>
          <p:cNvPr id="81" name="Google Shape;81;p15"/>
          <p:cNvSpPr txBox="1"/>
          <p:nvPr/>
        </p:nvSpPr>
        <p:spPr>
          <a:xfrm>
            <a:off x="439800" y="303150"/>
            <a:ext cx="5655000" cy="9234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1200"/>
              </a:spcAft>
              <a:buNone/>
            </a:pPr>
            <a:r>
              <a:rPr lang="pt-PT" sz="4800" dirty="0" err="1">
                <a:solidFill>
                  <a:schemeClr val="lt2"/>
                </a:solidFill>
                <a:latin typeface="Be Vietnam Pro SemiBold"/>
                <a:ea typeface="Be Vietnam Pro SemiBold"/>
                <a:cs typeface="Be Vietnam Pro SemiBold"/>
                <a:sym typeface="Be Vietnam Pro SemiBold"/>
              </a:rPr>
              <a:t>Activities</a:t>
            </a:r>
            <a:endParaRPr sz="4800" dirty="0">
              <a:solidFill>
                <a:schemeClr val="dk1"/>
              </a:solidFill>
              <a:latin typeface="Be Vietnam Pro SemiBold"/>
              <a:ea typeface="Be Vietnam Pro SemiBold"/>
              <a:cs typeface="Be Vietnam Pro SemiBold"/>
              <a:sym typeface="Be Vietnam Pro SemiBold"/>
            </a:endParaRPr>
          </a:p>
        </p:txBody>
      </p:sp>
      <p:sp>
        <p:nvSpPr>
          <p:cNvPr id="83" name="Google Shape;83;p15"/>
          <p:cNvSpPr txBox="1"/>
          <p:nvPr/>
        </p:nvSpPr>
        <p:spPr>
          <a:xfrm>
            <a:off x="900245" y="1323997"/>
            <a:ext cx="6896700" cy="2941472"/>
          </a:xfrm>
          <a:prstGeom prst="rect">
            <a:avLst/>
          </a:prstGeom>
          <a:noFill/>
          <a:ln>
            <a:noFill/>
          </a:ln>
        </p:spPr>
        <p:txBody>
          <a:bodyPr spcFirstLastPara="1" wrap="square" lIns="91425" tIns="91425" rIns="91425" bIns="91425" anchor="ctr" anchorCtr="0">
            <a:noAutofit/>
          </a:bodyPr>
          <a:lstStyle/>
          <a:p>
            <a:pPr lvl="0" algn="l" rtl="0">
              <a:lnSpc>
                <a:spcPct val="100000"/>
              </a:lnSpc>
              <a:spcBef>
                <a:spcPts val="0"/>
              </a:spcBef>
              <a:spcAft>
                <a:spcPts val="0"/>
              </a:spcAft>
              <a:buSzPts val="1100"/>
            </a:pPr>
            <a:r>
              <a:rPr lang="en-US" sz="1600" dirty="0">
                <a:latin typeface="Be Vietnam Pro Light"/>
                <a:ea typeface="Be Vietnam Pro Light"/>
                <a:cs typeface="Be Vietnam Pro Light"/>
                <a:sym typeface="Be Vietnam Pro Light"/>
              </a:rPr>
              <a:t>Activities mainly related to technology development for beam control and monitoring with very fast detectors and electronics</a:t>
            </a:r>
          </a:p>
          <a:p>
            <a:pPr marL="457200" lvl="0" indent="-298450" algn="l" rtl="0">
              <a:lnSpc>
                <a:spcPct val="100000"/>
              </a:lnSpc>
              <a:spcBef>
                <a:spcPts val="0"/>
              </a:spcBef>
              <a:spcAft>
                <a:spcPts val="0"/>
              </a:spcAft>
              <a:buSzPts val="1100"/>
              <a:buFont typeface="Be Vietnam Pro Light"/>
              <a:buChar char="●"/>
            </a:pPr>
            <a:endParaRPr lang="en-US" sz="1600" dirty="0">
              <a:latin typeface="Be Vietnam Pro Light"/>
              <a:ea typeface="Be Vietnam Pro Light"/>
              <a:cs typeface="Be Vietnam Pro Light"/>
              <a:sym typeface="Be Vietnam Pro Light"/>
            </a:endParaRPr>
          </a:p>
          <a:p>
            <a:pPr marL="457200" lvl="0" indent="-298450" algn="l" rtl="0">
              <a:lnSpc>
                <a:spcPct val="100000"/>
              </a:lnSpc>
              <a:spcBef>
                <a:spcPts val="0"/>
              </a:spcBef>
              <a:spcAft>
                <a:spcPts val="0"/>
              </a:spcAft>
              <a:buSzPts val="1100"/>
              <a:buFont typeface="Be Vietnam Pro Light"/>
              <a:buChar char="●"/>
            </a:pPr>
            <a:r>
              <a:rPr lang="en-US" sz="1600" dirty="0">
                <a:latin typeface="Be Vietnam Pro Light"/>
                <a:ea typeface="Be Vietnam Pro Light"/>
                <a:cs typeface="Be Vietnam Pro Light"/>
                <a:sym typeface="Be Vietnam Pro Light"/>
              </a:rPr>
              <a:t>Three main activities at this moment:</a:t>
            </a:r>
          </a:p>
          <a:p>
            <a:pPr marL="457200" lvl="0" indent="-298450" algn="l" rtl="0">
              <a:lnSpc>
                <a:spcPct val="100000"/>
              </a:lnSpc>
              <a:spcBef>
                <a:spcPts val="0"/>
              </a:spcBef>
              <a:spcAft>
                <a:spcPts val="0"/>
              </a:spcAft>
              <a:buSzPts val="1100"/>
              <a:buFont typeface="Be Vietnam Pro Light"/>
              <a:buChar char="●"/>
            </a:pPr>
            <a:endParaRPr lang="en-US" sz="1600" dirty="0">
              <a:latin typeface="Be Vietnam Pro Light"/>
              <a:ea typeface="Be Vietnam Pro Light"/>
              <a:cs typeface="Be Vietnam Pro Light"/>
              <a:sym typeface="Be Vietnam Pro Light"/>
            </a:endParaRPr>
          </a:p>
          <a:p>
            <a:pPr marL="717550" lvl="0" indent="-298450" algn="l" rtl="0">
              <a:lnSpc>
                <a:spcPct val="100000"/>
              </a:lnSpc>
              <a:spcBef>
                <a:spcPts val="0"/>
              </a:spcBef>
              <a:spcAft>
                <a:spcPts val="0"/>
              </a:spcAft>
              <a:buSzPts val="1100"/>
              <a:buFont typeface="Be Vietnam Pro Light"/>
              <a:buChar char="●"/>
            </a:pPr>
            <a:r>
              <a:rPr lang="en-US" sz="1600" dirty="0">
                <a:latin typeface="Be Vietnam Pro Light"/>
                <a:ea typeface="Be Vietnam Pro Light"/>
                <a:cs typeface="Be Vietnam Pro Light"/>
                <a:sym typeface="Be Vietnam Pro Light"/>
              </a:rPr>
              <a:t>BoneOscopy</a:t>
            </a:r>
          </a:p>
          <a:p>
            <a:pPr marL="717550" lvl="0" indent="-298450" algn="l" rtl="0">
              <a:lnSpc>
                <a:spcPct val="100000"/>
              </a:lnSpc>
              <a:spcBef>
                <a:spcPts val="0"/>
              </a:spcBef>
              <a:spcAft>
                <a:spcPts val="0"/>
              </a:spcAft>
              <a:buSzPts val="1100"/>
              <a:buFont typeface="Be Vietnam Pro Light"/>
              <a:buChar char="●"/>
            </a:pPr>
            <a:r>
              <a:rPr lang="en-US" sz="1600" dirty="0" err="1">
                <a:latin typeface="Be Vietnam Pro Light"/>
                <a:ea typeface="Be Vietnam Pro Light"/>
                <a:cs typeface="Be Vietnam Pro Light"/>
                <a:sym typeface="Be Vietnam Pro Light"/>
              </a:rPr>
              <a:t>FlashGuard</a:t>
            </a:r>
            <a:endParaRPr lang="en-US" sz="1600" dirty="0">
              <a:latin typeface="Be Vietnam Pro Light"/>
              <a:ea typeface="Be Vietnam Pro Light"/>
              <a:cs typeface="Be Vietnam Pro Light"/>
              <a:sym typeface="Be Vietnam Pro Light"/>
            </a:endParaRPr>
          </a:p>
          <a:p>
            <a:pPr marL="717550" lvl="0" indent="-298450" algn="l" rtl="0">
              <a:lnSpc>
                <a:spcPct val="100000"/>
              </a:lnSpc>
              <a:spcBef>
                <a:spcPts val="0"/>
              </a:spcBef>
              <a:spcAft>
                <a:spcPts val="0"/>
              </a:spcAft>
              <a:buSzPts val="1100"/>
              <a:buFont typeface="Be Vietnam Pro Light"/>
              <a:buChar char="●"/>
            </a:pPr>
            <a:r>
              <a:rPr lang="en-US" sz="1600" dirty="0" err="1">
                <a:latin typeface="Be Vietnam Pro Light"/>
                <a:ea typeface="Be Vietnam Pro Light"/>
                <a:cs typeface="Be Vietnam Pro Light"/>
                <a:sym typeface="Be Vietnam Pro Light"/>
              </a:rPr>
              <a:t>PicoMonitoring</a:t>
            </a:r>
            <a:endParaRPr lang="en-US" sz="1600" dirty="0">
              <a:latin typeface="Be Vietnam Pro Light"/>
              <a:ea typeface="Be Vietnam Pro Light"/>
              <a:cs typeface="Be Vietnam Pro Light"/>
              <a:sym typeface="Be Vietnam Pro Light"/>
            </a:endParaRPr>
          </a:p>
          <a:p>
            <a:pPr marL="717550" lvl="0" indent="-298450" algn="l" rtl="0">
              <a:lnSpc>
                <a:spcPct val="100000"/>
              </a:lnSpc>
              <a:spcBef>
                <a:spcPts val="0"/>
              </a:spcBef>
              <a:spcAft>
                <a:spcPts val="0"/>
              </a:spcAft>
              <a:buSzPts val="1100"/>
              <a:buFont typeface="Be Vietnam Pro Light"/>
              <a:buChar char="●"/>
            </a:pPr>
            <a:endParaRPr lang="en-US" sz="1600" dirty="0">
              <a:latin typeface="Be Vietnam Pro Light"/>
              <a:ea typeface="Be Vietnam Pro Light"/>
              <a:cs typeface="Be Vietnam Pro Light"/>
              <a:sym typeface="Be Vietnam Pro Light"/>
            </a:endParaRPr>
          </a:p>
          <a:p>
            <a:pPr lvl="0" algn="l" rtl="0">
              <a:lnSpc>
                <a:spcPct val="100000"/>
              </a:lnSpc>
              <a:spcBef>
                <a:spcPts val="0"/>
              </a:spcBef>
              <a:spcAft>
                <a:spcPts val="0"/>
              </a:spcAft>
              <a:buSzPts val="1100"/>
            </a:pPr>
            <a:r>
              <a:rPr lang="en-US" sz="1600" dirty="0">
                <a:latin typeface="Be Vietnam Pro Light"/>
                <a:ea typeface="Be Vietnam Pro Light"/>
                <a:cs typeface="Be Vietnam Pro Light"/>
                <a:sym typeface="Be Vietnam Pro Light"/>
              </a:rPr>
              <a:t>These activities are direct spin-offs from fundamental research in </a:t>
            </a:r>
            <a:r>
              <a:rPr lang="en-US" sz="1600" dirty="0" err="1">
                <a:latin typeface="Be Vietnam Pro Light"/>
                <a:ea typeface="Be Vietnam Pro Light"/>
                <a:cs typeface="Be Vietnam Pro Light"/>
                <a:sym typeface="Be Vietnam Pro Light"/>
              </a:rPr>
              <a:t>Astroparticle</a:t>
            </a:r>
            <a:r>
              <a:rPr lang="en-US" sz="1600" dirty="0">
                <a:latin typeface="Be Vietnam Pro Light"/>
                <a:ea typeface="Be Vietnam Pro Light"/>
                <a:cs typeface="Be Vietnam Pro Light"/>
                <a:sym typeface="Be Vietnam Pro Light"/>
              </a:rPr>
              <a:t> (Auger) and Particle Physics (ATLAS, CMS)</a:t>
            </a:r>
          </a:p>
        </p:txBody>
      </p:sp>
    </p:spTree>
    <p:extLst>
      <p:ext uri="{BB962C8B-B14F-4D97-AF65-F5344CB8AC3E}">
        <p14:creationId xmlns:p14="http://schemas.microsoft.com/office/powerpoint/2010/main" val="3897948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E362-AAFE-A915-FD7F-69AF6F12D13E}"/>
              </a:ext>
            </a:extLst>
          </p:cNvPr>
          <p:cNvSpPr>
            <a:spLocks noGrp="1"/>
          </p:cNvSpPr>
          <p:nvPr>
            <p:ph type="title"/>
          </p:nvPr>
        </p:nvSpPr>
        <p:spPr/>
        <p:txBody>
          <a:bodyPr/>
          <a:lstStyle/>
          <a:p>
            <a:r>
              <a:rPr lang="en-US" dirty="0"/>
              <a:t>BoneOscopy</a:t>
            </a:r>
          </a:p>
        </p:txBody>
      </p:sp>
      <p:sp>
        <p:nvSpPr>
          <p:cNvPr id="4" name="Content Placeholder 3">
            <a:extLst>
              <a:ext uri="{FF2B5EF4-FFF2-40B4-BE49-F238E27FC236}">
                <a16:creationId xmlns:a16="http://schemas.microsoft.com/office/drawing/2014/main" id="{EF6F7FC9-C4F3-BBF0-E734-C95FD223F916}"/>
              </a:ext>
            </a:extLst>
          </p:cNvPr>
          <p:cNvSpPr>
            <a:spLocks noGrp="1"/>
          </p:cNvSpPr>
          <p:nvPr>
            <p:ph idx="1"/>
          </p:nvPr>
        </p:nvSpPr>
        <p:spPr/>
        <p:txBody>
          <a:bodyPr/>
          <a:lstStyle/>
          <a:p>
            <a:r>
              <a:rPr lang="en-US" dirty="0"/>
              <a:t>Estimate calcium concentration during proton treatments</a:t>
            </a:r>
          </a:p>
          <a:p>
            <a:r>
              <a:rPr lang="en-US" dirty="0"/>
              <a:t>LIP responsibilities</a:t>
            </a:r>
          </a:p>
          <a:p>
            <a:pPr lvl="1"/>
            <a:r>
              <a:rPr lang="en-US" dirty="0"/>
              <a:t>Trigger detector to signal particles entering treatment room</a:t>
            </a:r>
          </a:p>
          <a:p>
            <a:pPr lvl="1"/>
            <a:r>
              <a:rPr lang="en-US" dirty="0"/>
              <a:t>Electronics: Fast front-end electronics</a:t>
            </a:r>
          </a:p>
          <a:p>
            <a:pPr lvl="1"/>
            <a:r>
              <a:rPr lang="en-US" dirty="0"/>
              <a:t>Participation in all WP</a:t>
            </a:r>
          </a:p>
          <a:p>
            <a:r>
              <a:rPr lang="en-US" dirty="0"/>
              <a:t>Funding: EIC grant 550 k€</a:t>
            </a:r>
          </a:p>
          <a:p>
            <a:r>
              <a:rPr lang="en-US" dirty="0"/>
              <a:t>Timeline: 5 years</a:t>
            </a:r>
          </a:p>
        </p:txBody>
      </p:sp>
    </p:spTree>
    <p:extLst>
      <p:ext uri="{BB962C8B-B14F-4D97-AF65-F5344CB8AC3E}">
        <p14:creationId xmlns:p14="http://schemas.microsoft.com/office/powerpoint/2010/main" val="3351852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AAD73-86A2-68A5-7471-C91D956FB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58F39-E172-F812-3C48-E25962E7ECE8}"/>
              </a:ext>
            </a:extLst>
          </p:cNvPr>
          <p:cNvSpPr>
            <a:spLocks noGrp="1"/>
          </p:cNvSpPr>
          <p:nvPr>
            <p:ph type="title"/>
          </p:nvPr>
        </p:nvSpPr>
        <p:spPr>
          <a:xfrm>
            <a:off x="405000" y="178595"/>
            <a:ext cx="6800850" cy="513968"/>
          </a:xfrm>
        </p:spPr>
        <p:txBody>
          <a:bodyPr/>
          <a:lstStyle/>
          <a:p>
            <a:r>
              <a:rPr lang="en-US" dirty="0"/>
              <a:t>BoneOscopy</a:t>
            </a:r>
          </a:p>
        </p:txBody>
      </p:sp>
      <p:sp>
        <p:nvSpPr>
          <p:cNvPr id="4" name="Content Placeholder 3">
            <a:extLst>
              <a:ext uri="{FF2B5EF4-FFF2-40B4-BE49-F238E27FC236}">
                <a16:creationId xmlns:a16="http://schemas.microsoft.com/office/drawing/2014/main" id="{1834BE46-82B0-45F8-F433-29E6318D0EAB}"/>
              </a:ext>
            </a:extLst>
          </p:cNvPr>
          <p:cNvSpPr>
            <a:spLocks noGrp="1"/>
          </p:cNvSpPr>
          <p:nvPr>
            <p:ph idx="1"/>
          </p:nvPr>
        </p:nvSpPr>
        <p:spPr>
          <a:xfrm>
            <a:off x="369000" y="645932"/>
            <a:ext cx="8370000" cy="3607318"/>
          </a:xfrm>
        </p:spPr>
        <p:txBody>
          <a:bodyPr/>
          <a:lstStyle/>
          <a:p>
            <a:r>
              <a:rPr lang="en-US" dirty="0"/>
              <a:t>First year</a:t>
            </a:r>
          </a:p>
          <a:p>
            <a:pPr lvl="1"/>
            <a:r>
              <a:rPr lang="en-US" dirty="0"/>
              <a:t>Defining requirements and standards (deliverable)</a:t>
            </a:r>
          </a:p>
          <a:p>
            <a:pPr lvl="1"/>
            <a:r>
              <a:rPr lang="en-US" dirty="0"/>
              <a:t>Started detectors design and performance tests</a:t>
            </a:r>
          </a:p>
          <a:p>
            <a:pPr lvl="2"/>
            <a:r>
              <a:rPr lang="en-US" dirty="0"/>
              <a:t>Trigger detector (our responsibility) based on </a:t>
            </a:r>
            <a:r>
              <a:rPr lang="en-US" dirty="0" err="1"/>
              <a:t>fibres</a:t>
            </a:r>
            <a:r>
              <a:rPr lang="en-US" dirty="0"/>
              <a:t> + SIPM</a:t>
            </a:r>
          </a:p>
          <a:p>
            <a:pPr lvl="2"/>
            <a:r>
              <a:rPr lang="en-US" dirty="0"/>
              <a:t>Procurement</a:t>
            </a:r>
          </a:p>
          <a:p>
            <a:pPr lvl="2"/>
            <a:r>
              <a:rPr lang="en-US" dirty="0"/>
              <a:t>Testing readout of SiPM: target 1ns resolution</a:t>
            </a:r>
          </a:p>
          <a:p>
            <a:pPr lvl="2"/>
            <a:r>
              <a:rPr lang="en-US" dirty="0"/>
              <a:t>Planning tests on timing resolution</a:t>
            </a:r>
          </a:p>
          <a:p>
            <a:pPr lvl="1"/>
            <a:r>
              <a:rPr lang="en-US" dirty="0"/>
              <a:t>First tests at Marburg (MIT)</a:t>
            </a:r>
          </a:p>
          <a:p>
            <a:pPr lvl="2"/>
            <a:r>
              <a:rPr lang="en-US" dirty="0"/>
              <a:t>Understand the beam structure</a:t>
            </a:r>
          </a:p>
        </p:txBody>
      </p:sp>
      <p:pic>
        <p:nvPicPr>
          <p:cNvPr id="6" name="Picture 5">
            <a:extLst>
              <a:ext uri="{FF2B5EF4-FFF2-40B4-BE49-F238E27FC236}">
                <a16:creationId xmlns:a16="http://schemas.microsoft.com/office/drawing/2014/main" id="{CD242F40-2254-654C-E42C-C39A357B2600}"/>
              </a:ext>
            </a:extLst>
          </p:cNvPr>
          <p:cNvPicPr>
            <a:picLocks noChangeAspect="1"/>
          </p:cNvPicPr>
          <p:nvPr/>
        </p:nvPicPr>
        <p:blipFill>
          <a:blip r:embed="rId2"/>
          <a:stretch>
            <a:fillRect/>
          </a:stretch>
        </p:blipFill>
        <p:spPr>
          <a:xfrm>
            <a:off x="5290505" y="2613313"/>
            <a:ext cx="3672897" cy="20677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FE72703-8FE5-86A2-D05F-D01E0B7D9E36}"/>
              </a:ext>
            </a:extLst>
          </p:cNvPr>
          <p:cNvPicPr>
            <a:picLocks noChangeAspect="1"/>
          </p:cNvPicPr>
          <p:nvPr/>
        </p:nvPicPr>
        <p:blipFill>
          <a:blip r:embed="rId3"/>
          <a:srcRect t="11151" r="21000" b="32991"/>
          <a:stretch>
            <a:fillRect/>
          </a:stretch>
        </p:blipFill>
        <p:spPr>
          <a:xfrm>
            <a:off x="6946310" y="574486"/>
            <a:ext cx="2017092" cy="253663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DFC0CD1-3B67-A0AD-FF16-F663CFBE381B}"/>
              </a:ext>
            </a:extLst>
          </p:cNvPr>
          <p:cNvPicPr>
            <a:picLocks noChangeAspect="1"/>
          </p:cNvPicPr>
          <p:nvPr/>
        </p:nvPicPr>
        <p:blipFill>
          <a:blip r:embed="rId4"/>
          <a:stretch>
            <a:fillRect/>
          </a:stretch>
        </p:blipFill>
        <p:spPr>
          <a:xfrm>
            <a:off x="1845032" y="3213249"/>
            <a:ext cx="3354604" cy="1886965"/>
          </a:xfrm>
          <a:prstGeom prst="rect">
            <a:avLst/>
          </a:prstGeom>
        </p:spPr>
      </p:pic>
    </p:spTree>
    <p:extLst>
      <p:ext uri="{BB962C8B-B14F-4D97-AF65-F5344CB8AC3E}">
        <p14:creationId xmlns:p14="http://schemas.microsoft.com/office/powerpoint/2010/main" val="32096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0B72CF65-1736-3D7A-34E8-598755E7F6ED}"/>
              </a:ext>
            </a:extLst>
          </p:cNvPr>
          <p:cNvSpPr>
            <a:spLocks noGrp="1"/>
          </p:cNvSpPr>
          <p:nvPr>
            <p:ph type="title"/>
          </p:nvPr>
        </p:nvSpPr>
        <p:spPr>
          <a:xfrm>
            <a:off x="480060" y="830309"/>
            <a:ext cx="3276452" cy="805145"/>
          </a:xfrm>
        </p:spPr>
        <p:txBody>
          <a:bodyPr anchor="b">
            <a:normAutofit/>
          </a:bodyPr>
          <a:lstStyle/>
          <a:p>
            <a:r>
              <a:rPr lang="en-US" sz="4050" dirty="0" err="1"/>
              <a:t>FlashGuard</a:t>
            </a:r>
            <a:endParaRPr lang="en-US" sz="405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sX0" fmla="*/ 0 w 2606040"/>
              <a:gd name="csY0" fmla="*/ 0 h 13716"/>
              <a:gd name="csX1" fmla="*/ 625450 w 2606040"/>
              <a:gd name="csY1" fmla="*/ 0 h 13716"/>
              <a:gd name="csX2" fmla="*/ 1224839 w 2606040"/>
              <a:gd name="csY2" fmla="*/ 0 h 13716"/>
              <a:gd name="csX3" fmla="*/ 1824228 w 2606040"/>
              <a:gd name="csY3" fmla="*/ 0 h 13716"/>
              <a:gd name="csX4" fmla="*/ 2606040 w 2606040"/>
              <a:gd name="csY4" fmla="*/ 0 h 13716"/>
              <a:gd name="csX5" fmla="*/ 2606040 w 2606040"/>
              <a:gd name="csY5" fmla="*/ 13716 h 13716"/>
              <a:gd name="csX6" fmla="*/ 1902409 w 2606040"/>
              <a:gd name="csY6" fmla="*/ 13716 h 13716"/>
              <a:gd name="csX7" fmla="*/ 1276960 w 2606040"/>
              <a:gd name="csY7" fmla="*/ 13716 h 13716"/>
              <a:gd name="csX8" fmla="*/ 677570 w 2606040"/>
              <a:gd name="csY8" fmla="*/ 13716 h 13716"/>
              <a:gd name="csX9" fmla="*/ 0 w 2606040"/>
              <a:gd name="csY9" fmla="*/ 13716 h 13716"/>
              <a:gd name="csX10" fmla="*/ 0 w 2606040"/>
              <a:gd name="csY10"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3" name="Content Placeholder 2">
            <a:extLst>
              <a:ext uri="{FF2B5EF4-FFF2-40B4-BE49-F238E27FC236}">
                <a16:creationId xmlns:a16="http://schemas.microsoft.com/office/drawing/2014/main" id="{3EED5D6D-8FC5-5AAA-9D42-0E3B9C5A0DB3}"/>
              </a:ext>
            </a:extLst>
          </p:cNvPr>
          <p:cNvSpPr>
            <a:spLocks noGrp="1"/>
          </p:cNvSpPr>
          <p:nvPr>
            <p:ph idx="1"/>
          </p:nvPr>
        </p:nvSpPr>
        <p:spPr>
          <a:xfrm>
            <a:off x="208810" y="2126297"/>
            <a:ext cx="4980752" cy="2526360"/>
          </a:xfrm>
        </p:spPr>
        <p:txBody>
          <a:bodyPr>
            <a:normAutofit/>
          </a:bodyPr>
          <a:lstStyle/>
          <a:p>
            <a:r>
              <a:rPr lang="en-US" sz="1800" dirty="0"/>
              <a:t>A Cherenkov detector to monitor FLASH beams</a:t>
            </a:r>
          </a:p>
          <a:p>
            <a:r>
              <a:rPr lang="en-US" sz="1800" dirty="0"/>
              <a:t>Applicable to all RT beams</a:t>
            </a:r>
          </a:p>
          <a:p>
            <a:r>
              <a:rPr lang="en-US" sz="1800" dirty="0"/>
              <a:t>Patent application</a:t>
            </a:r>
          </a:p>
          <a:p>
            <a:r>
              <a:rPr lang="en-US" sz="1800" dirty="0"/>
              <a:t>Selected for 2</a:t>
            </a:r>
            <a:r>
              <a:rPr lang="en-US" sz="1800" baseline="30000" dirty="0"/>
              <a:t>nd</a:t>
            </a:r>
            <a:r>
              <a:rPr lang="en-US" sz="1800" dirty="0"/>
              <a:t> phase of lab2market</a:t>
            </a:r>
          </a:p>
          <a:p>
            <a:r>
              <a:rPr lang="en-US" sz="1800" dirty="0"/>
              <a:t>2 prizes at JEF awards</a:t>
            </a:r>
          </a:p>
          <a:p>
            <a:r>
              <a:rPr lang="en-US" sz="1800" dirty="0"/>
              <a:t>Application to La Caixa Health impulse, stage 1</a:t>
            </a:r>
          </a:p>
          <a:p>
            <a:r>
              <a:rPr lang="en-US" sz="1800" dirty="0"/>
              <a:t>1 PhD, 1 Master, 1 Graduation student involved</a:t>
            </a:r>
          </a:p>
        </p:txBody>
      </p:sp>
      <p:pic>
        <p:nvPicPr>
          <p:cNvPr id="5" name="Picture 4">
            <a:extLst>
              <a:ext uri="{FF2B5EF4-FFF2-40B4-BE49-F238E27FC236}">
                <a16:creationId xmlns:a16="http://schemas.microsoft.com/office/drawing/2014/main" id="{FB3E4C8B-C521-3671-23B4-07E53C786C7E}"/>
              </a:ext>
            </a:extLst>
          </p:cNvPr>
          <p:cNvPicPr>
            <a:picLocks noChangeAspect="1"/>
          </p:cNvPicPr>
          <p:nvPr/>
        </p:nvPicPr>
        <p:blipFill>
          <a:blip r:embed="rId2">
            <a:duotone>
              <a:prstClr val="black"/>
              <a:srgbClr val="D9C3A5">
                <a:tint val="50000"/>
                <a:satMod val="180000"/>
              </a:srgbClr>
            </a:duotone>
          </a:blip>
          <a:srcRect l="28637" r="28745"/>
          <a:stretch/>
        </p:blipFill>
        <p:spPr>
          <a:xfrm>
            <a:off x="5245859" y="7"/>
            <a:ext cx="3896999"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2B0C645F-6FE7-9361-7EB2-AF8DA5316C7E}"/>
              </a:ext>
            </a:extLst>
          </p:cNvPr>
          <p:cNvSpPr txBox="1"/>
          <p:nvPr/>
        </p:nvSpPr>
        <p:spPr>
          <a:xfrm>
            <a:off x="0" y="0"/>
            <a:ext cx="582211" cy="307777"/>
          </a:xfrm>
          <a:prstGeom prst="rect">
            <a:avLst/>
          </a:prstGeom>
          <a:noFill/>
        </p:spPr>
        <p:txBody>
          <a:bodyPr wrap="none" rtlCol="0">
            <a:spAutoFit/>
          </a:bodyPr>
          <a:lstStyle/>
          <a:p>
            <a:r>
              <a:rPr lang="en-US" dirty="0"/>
              <a:t>2025</a:t>
            </a:r>
          </a:p>
        </p:txBody>
      </p:sp>
      <p:sp>
        <p:nvSpPr>
          <p:cNvPr id="6" name="Rectangle 5">
            <a:extLst>
              <a:ext uri="{FF2B5EF4-FFF2-40B4-BE49-F238E27FC236}">
                <a16:creationId xmlns:a16="http://schemas.microsoft.com/office/drawing/2014/main" id="{4E2A35C7-BBCF-A208-581A-7C2E2C74099A}"/>
              </a:ext>
            </a:extLst>
          </p:cNvPr>
          <p:cNvSpPr/>
          <p:nvPr/>
        </p:nvSpPr>
        <p:spPr>
          <a:xfrm>
            <a:off x="-2" y="307777"/>
            <a:ext cx="5751369" cy="4835716"/>
          </a:xfrm>
          <a:custGeom>
            <a:avLst/>
            <a:gdLst>
              <a:gd name="csX0" fmla="*/ 0 w 5969578"/>
              <a:gd name="csY0" fmla="*/ 0 h 4835716"/>
              <a:gd name="csX1" fmla="*/ 5969578 w 5969578"/>
              <a:gd name="csY1" fmla="*/ 0 h 4835716"/>
              <a:gd name="csX2" fmla="*/ 5969578 w 5969578"/>
              <a:gd name="csY2" fmla="*/ 4835716 h 4835716"/>
              <a:gd name="csX3" fmla="*/ 0 w 5969578"/>
              <a:gd name="csY3" fmla="*/ 4835716 h 4835716"/>
              <a:gd name="csX4" fmla="*/ 0 w 5969578"/>
              <a:gd name="csY4" fmla="*/ 0 h 4835716"/>
              <a:gd name="csX0" fmla="*/ 0 w 5969578"/>
              <a:gd name="csY0" fmla="*/ 0 h 4835716"/>
              <a:gd name="csX1" fmla="*/ 5969578 w 5969578"/>
              <a:gd name="csY1" fmla="*/ 0 h 4835716"/>
              <a:gd name="csX2" fmla="*/ 5247410 w 5969578"/>
              <a:gd name="csY2" fmla="*/ 2482182 h 4835716"/>
              <a:gd name="csX3" fmla="*/ 5969578 w 5969578"/>
              <a:gd name="csY3" fmla="*/ 4835716 h 4835716"/>
              <a:gd name="csX4" fmla="*/ 0 w 5969578"/>
              <a:gd name="csY4" fmla="*/ 4835716 h 4835716"/>
              <a:gd name="csX5" fmla="*/ 0 w 5969578"/>
              <a:gd name="csY5" fmla="*/ 0 h 4835716"/>
              <a:gd name="csX0" fmla="*/ 0 w 5969578"/>
              <a:gd name="csY0" fmla="*/ 0 h 4835716"/>
              <a:gd name="csX1" fmla="*/ 5751369 w 5969578"/>
              <a:gd name="csY1" fmla="*/ 0 h 4835716"/>
              <a:gd name="csX2" fmla="*/ 5247410 w 5969578"/>
              <a:gd name="csY2" fmla="*/ 2482182 h 4835716"/>
              <a:gd name="csX3" fmla="*/ 5969578 w 5969578"/>
              <a:gd name="csY3" fmla="*/ 4835716 h 4835716"/>
              <a:gd name="csX4" fmla="*/ 0 w 5969578"/>
              <a:gd name="csY4" fmla="*/ 4835716 h 4835716"/>
              <a:gd name="csX5" fmla="*/ 0 w 5969578"/>
              <a:gd name="csY5" fmla="*/ 0 h 4835716"/>
              <a:gd name="csX0" fmla="*/ 0 w 5969578"/>
              <a:gd name="csY0" fmla="*/ 0 h 4835716"/>
              <a:gd name="csX1" fmla="*/ 5751369 w 5969578"/>
              <a:gd name="csY1" fmla="*/ 0 h 4835716"/>
              <a:gd name="csX2" fmla="*/ 5247410 w 5969578"/>
              <a:gd name="csY2" fmla="*/ 2482182 h 4835716"/>
              <a:gd name="csX3" fmla="*/ 5969578 w 5969578"/>
              <a:gd name="csY3" fmla="*/ 4835716 h 4835716"/>
              <a:gd name="csX4" fmla="*/ 0 w 5969578"/>
              <a:gd name="csY4" fmla="*/ 4835716 h 4835716"/>
              <a:gd name="csX5" fmla="*/ 0 w 5969578"/>
              <a:gd name="csY5" fmla="*/ 0 h 4835716"/>
              <a:gd name="csX0" fmla="*/ 0 w 5969578"/>
              <a:gd name="csY0" fmla="*/ 0 h 4835716"/>
              <a:gd name="csX1" fmla="*/ 5751369 w 5969578"/>
              <a:gd name="csY1" fmla="*/ 0 h 4835716"/>
              <a:gd name="csX2" fmla="*/ 5247410 w 5969578"/>
              <a:gd name="csY2" fmla="*/ 2482182 h 4835716"/>
              <a:gd name="csX3" fmla="*/ 5969578 w 5969578"/>
              <a:gd name="csY3" fmla="*/ 4835716 h 4835716"/>
              <a:gd name="csX4" fmla="*/ 0 w 5969578"/>
              <a:gd name="csY4" fmla="*/ 4835716 h 4835716"/>
              <a:gd name="csX5" fmla="*/ 0 w 5969578"/>
              <a:gd name="csY5" fmla="*/ 0 h 4835716"/>
              <a:gd name="csX0" fmla="*/ 0 w 5969578"/>
              <a:gd name="csY0" fmla="*/ 0 h 4835716"/>
              <a:gd name="csX1" fmla="*/ 5751369 w 5969578"/>
              <a:gd name="csY1" fmla="*/ 0 h 4835716"/>
              <a:gd name="csX2" fmla="*/ 5247410 w 5969578"/>
              <a:gd name="csY2" fmla="*/ 2482182 h 4835716"/>
              <a:gd name="csX3" fmla="*/ 5969578 w 5969578"/>
              <a:gd name="csY3" fmla="*/ 4835716 h 4835716"/>
              <a:gd name="csX4" fmla="*/ 0 w 5969578"/>
              <a:gd name="csY4" fmla="*/ 4835716 h 4835716"/>
              <a:gd name="csX5" fmla="*/ 0 w 5969578"/>
              <a:gd name="csY5" fmla="*/ 0 h 4835716"/>
              <a:gd name="csX0" fmla="*/ 0 w 5751369"/>
              <a:gd name="csY0" fmla="*/ 0 h 4835716"/>
              <a:gd name="csX1" fmla="*/ 5751369 w 5751369"/>
              <a:gd name="csY1" fmla="*/ 0 h 4835716"/>
              <a:gd name="csX2" fmla="*/ 5247410 w 5751369"/>
              <a:gd name="csY2" fmla="*/ 2482182 h 4835716"/>
              <a:gd name="csX3" fmla="*/ 5668242 w 5751369"/>
              <a:gd name="csY3" fmla="*/ 4830521 h 4835716"/>
              <a:gd name="csX4" fmla="*/ 0 w 5751369"/>
              <a:gd name="csY4" fmla="*/ 4835716 h 4835716"/>
              <a:gd name="csX5" fmla="*/ 0 w 5751369"/>
              <a:gd name="csY5" fmla="*/ 0 h 4835716"/>
              <a:gd name="csX0" fmla="*/ 0 w 5751369"/>
              <a:gd name="csY0" fmla="*/ 0 h 4835716"/>
              <a:gd name="csX1" fmla="*/ 5751369 w 5751369"/>
              <a:gd name="csY1" fmla="*/ 0 h 4835716"/>
              <a:gd name="csX2" fmla="*/ 5247410 w 5751369"/>
              <a:gd name="csY2" fmla="*/ 2482182 h 4835716"/>
              <a:gd name="csX3" fmla="*/ 5668242 w 5751369"/>
              <a:gd name="csY3" fmla="*/ 4830521 h 4835716"/>
              <a:gd name="csX4" fmla="*/ 0 w 5751369"/>
              <a:gd name="csY4" fmla="*/ 4835716 h 4835716"/>
              <a:gd name="csX5" fmla="*/ 0 w 5751369"/>
              <a:gd name="csY5" fmla="*/ 0 h 4835716"/>
              <a:gd name="csX0" fmla="*/ 0 w 5751369"/>
              <a:gd name="csY0" fmla="*/ 0 h 4835716"/>
              <a:gd name="csX1" fmla="*/ 5751369 w 5751369"/>
              <a:gd name="csY1" fmla="*/ 0 h 4835716"/>
              <a:gd name="csX2" fmla="*/ 5247410 w 5751369"/>
              <a:gd name="csY2" fmla="*/ 2482182 h 4835716"/>
              <a:gd name="csX3" fmla="*/ 5668242 w 5751369"/>
              <a:gd name="csY3" fmla="*/ 4830521 h 4835716"/>
              <a:gd name="csX4" fmla="*/ 0 w 5751369"/>
              <a:gd name="csY4" fmla="*/ 4835716 h 4835716"/>
              <a:gd name="csX5" fmla="*/ 0 w 5751369"/>
              <a:gd name="csY5" fmla="*/ 0 h 4835716"/>
              <a:gd name="csX0" fmla="*/ 0 w 5751369"/>
              <a:gd name="csY0" fmla="*/ 0 h 4835716"/>
              <a:gd name="csX1" fmla="*/ 5751369 w 5751369"/>
              <a:gd name="csY1" fmla="*/ 0 h 4835716"/>
              <a:gd name="csX2" fmla="*/ 5247410 w 5751369"/>
              <a:gd name="csY2" fmla="*/ 2482182 h 4835716"/>
              <a:gd name="csX3" fmla="*/ 5668242 w 5751369"/>
              <a:gd name="csY3" fmla="*/ 4830521 h 4835716"/>
              <a:gd name="csX4" fmla="*/ 0 w 5751369"/>
              <a:gd name="csY4" fmla="*/ 4835716 h 4835716"/>
              <a:gd name="csX5" fmla="*/ 0 w 5751369"/>
              <a:gd name="csY5" fmla="*/ 0 h 4835716"/>
              <a:gd name="csX0" fmla="*/ 0 w 5751369"/>
              <a:gd name="csY0" fmla="*/ 0 h 4835716"/>
              <a:gd name="csX1" fmla="*/ 5751369 w 5751369"/>
              <a:gd name="csY1" fmla="*/ 0 h 4835716"/>
              <a:gd name="csX2" fmla="*/ 5247410 w 5751369"/>
              <a:gd name="csY2" fmla="*/ 2482182 h 4835716"/>
              <a:gd name="csX3" fmla="*/ 5668242 w 5751369"/>
              <a:gd name="csY3" fmla="*/ 4830521 h 4835716"/>
              <a:gd name="csX4" fmla="*/ 0 w 5751369"/>
              <a:gd name="csY4" fmla="*/ 4835716 h 4835716"/>
              <a:gd name="csX5" fmla="*/ 0 w 5751369"/>
              <a:gd name="csY5" fmla="*/ 0 h 4835716"/>
              <a:gd name="csX0" fmla="*/ 0 w 5751369"/>
              <a:gd name="csY0" fmla="*/ 0 h 4835716"/>
              <a:gd name="csX1" fmla="*/ 5751369 w 5751369"/>
              <a:gd name="csY1" fmla="*/ 0 h 4835716"/>
              <a:gd name="csX2" fmla="*/ 5273387 w 5751369"/>
              <a:gd name="csY2" fmla="*/ 2476987 h 4835716"/>
              <a:gd name="csX3" fmla="*/ 5668242 w 5751369"/>
              <a:gd name="csY3" fmla="*/ 4830521 h 4835716"/>
              <a:gd name="csX4" fmla="*/ 0 w 5751369"/>
              <a:gd name="csY4" fmla="*/ 4835716 h 4835716"/>
              <a:gd name="csX5" fmla="*/ 0 w 5751369"/>
              <a:gd name="csY5" fmla="*/ 0 h 4835716"/>
            </a:gdLst>
            <a:ahLst/>
            <a:cxnLst>
              <a:cxn ang="0">
                <a:pos x="csX0" y="csY0"/>
              </a:cxn>
              <a:cxn ang="0">
                <a:pos x="csX1" y="csY1"/>
              </a:cxn>
              <a:cxn ang="0">
                <a:pos x="csX2" y="csY2"/>
              </a:cxn>
              <a:cxn ang="0">
                <a:pos x="csX3" y="csY3"/>
              </a:cxn>
              <a:cxn ang="0">
                <a:pos x="csX4" y="csY4"/>
              </a:cxn>
              <a:cxn ang="0">
                <a:pos x="csX5" y="csY5"/>
              </a:cxn>
            </a:cxnLst>
            <a:rect l="l" t="t" r="r" b="b"/>
            <a:pathLst>
              <a:path w="5751369" h="4835716">
                <a:moveTo>
                  <a:pt x="0" y="0"/>
                </a:moveTo>
                <a:lnTo>
                  <a:pt x="5751369" y="0"/>
                </a:lnTo>
                <a:cubicBezTo>
                  <a:pt x="5517573" y="796221"/>
                  <a:pt x="5320146" y="1691157"/>
                  <a:pt x="5273387" y="2476987"/>
                </a:cubicBezTo>
                <a:cubicBezTo>
                  <a:pt x="5268192" y="3270158"/>
                  <a:pt x="5361711" y="4037351"/>
                  <a:pt x="5668242" y="4830521"/>
                </a:cubicBezTo>
                <a:lnTo>
                  <a:pt x="0" y="4835716"/>
                </a:lnTo>
                <a:lnTo>
                  <a:pt x="0" y="0"/>
                </a:lnTo>
                <a:close/>
              </a:path>
            </a:pathLst>
          </a:custGeom>
          <a:solidFill>
            <a:srgbClr val="5E575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919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22779F-8809-24EC-2FD2-0D1F177FA6D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F7153-B791-81D4-250F-0DB67310A43D}"/>
              </a:ext>
            </a:extLst>
          </p:cNvPr>
          <p:cNvSpPr>
            <a:spLocks noGrp="1"/>
          </p:cNvSpPr>
          <p:nvPr>
            <p:ph type="title"/>
          </p:nvPr>
        </p:nvSpPr>
        <p:spPr>
          <a:xfrm>
            <a:off x="628650" y="273843"/>
            <a:ext cx="3938487" cy="1355479"/>
          </a:xfrm>
        </p:spPr>
        <p:txBody>
          <a:bodyPr>
            <a:normAutofit/>
          </a:bodyPr>
          <a:lstStyle/>
          <a:p>
            <a:r>
              <a:rPr lang="en-US" err="1"/>
              <a:t>FlashGuard</a:t>
            </a:r>
            <a:endParaRPr lang="en-US"/>
          </a:p>
        </p:txBody>
      </p:sp>
      <p:sp>
        <p:nvSpPr>
          <p:cNvPr id="3" name="Content Placeholder 2">
            <a:extLst>
              <a:ext uri="{FF2B5EF4-FFF2-40B4-BE49-F238E27FC236}">
                <a16:creationId xmlns:a16="http://schemas.microsoft.com/office/drawing/2014/main" id="{C9104DD8-4BE8-143B-AD30-2067973AFB16}"/>
              </a:ext>
            </a:extLst>
          </p:cNvPr>
          <p:cNvSpPr>
            <a:spLocks noGrp="1"/>
          </p:cNvSpPr>
          <p:nvPr>
            <p:ph idx="1"/>
          </p:nvPr>
        </p:nvSpPr>
        <p:spPr>
          <a:xfrm>
            <a:off x="626364" y="1256403"/>
            <a:ext cx="3464715" cy="3613253"/>
          </a:xfrm>
        </p:spPr>
        <p:txBody>
          <a:bodyPr>
            <a:normAutofit fontScale="92500" lnSpcReduction="20000"/>
          </a:bodyPr>
          <a:lstStyle/>
          <a:p>
            <a:r>
              <a:rPr lang="en-US" sz="1500" dirty="0"/>
              <a:t>A Cherenkov detector to monitor FLASH beams</a:t>
            </a:r>
          </a:p>
          <a:p>
            <a:r>
              <a:rPr lang="en-US" sz="1500" dirty="0"/>
              <a:t>Applicable to all RT beams</a:t>
            </a:r>
          </a:p>
          <a:p>
            <a:r>
              <a:rPr lang="en-US" sz="1500" dirty="0"/>
              <a:t>Patent application</a:t>
            </a:r>
          </a:p>
          <a:p>
            <a:r>
              <a:rPr lang="en-US" sz="1500" dirty="0"/>
              <a:t>WON lab2market</a:t>
            </a:r>
          </a:p>
          <a:p>
            <a:r>
              <a:rPr lang="en-US" sz="1500" dirty="0"/>
              <a:t>FUNDED by La Caixa Health impulse, stage 1 (50k€ 1 year)</a:t>
            </a:r>
          </a:p>
          <a:p>
            <a:r>
              <a:rPr lang="en-US" sz="1500" dirty="0"/>
              <a:t>WON Youth Start-up competition </a:t>
            </a:r>
          </a:p>
          <a:p>
            <a:r>
              <a:rPr lang="en-US" sz="1500" dirty="0"/>
              <a:t>WON MIT Portugal 100K</a:t>
            </a:r>
          </a:p>
          <a:p>
            <a:r>
              <a:rPr lang="en-US" sz="1500" dirty="0"/>
              <a:t>Spin-off company </a:t>
            </a:r>
            <a:r>
              <a:rPr lang="en-US" sz="1500" dirty="0" err="1"/>
              <a:t>RTBeamTech</a:t>
            </a:r>
            <a:endParaRPr lang="en-US" sz="1500" dirty="0"/>
          </a:p>
          <a:p>
            <a:r>
              <a:rPr lang="en-US" sz="1500" dirty="0"/>
              <a:t>Second (Provisional) patent</a:t>
            </a:r>
          </a:p>
          <a:p>
            <a:r>
              <a:rPr lang="en-US" sz="1500" dirty="0"/>
              <a:t>2 PhD, 1 Master, 1 Graduation student involved</a:t>
            </a:r>
          </a:p>
          <a:p>
            <a:r>
              <a:rPr lang="en-US" sz="1500" dirty="0"/>
              <a:t>Possibility to apply for Health impulse stage2</a:t>
            </a:r>
          </a:p>
          <a:p>
            <a:r>
              <a:rPr lang="en-US" sz="1500" dirty="0"/>
              <a:t>First Tests of a full prototype</a:t>
            </a:r>
          </a:p>
        </p:txBody>
      </p:sp>
      <p:pic>
        <p:nvPicPr>
          <p:cNvPr id="4" name="Picture 3">
            <a:extLst>
              <a:ext uri="{FF2B5EF4-FFF2-40B4-BE49-F238E27FC236}">
                <a16:creationId xmlns:a16="http://schemas.microsoft.com/office/drawing/2014/main" id="{920DD49A-66F5-4770-1175-C40DAFD1A15C}"/>
              </a:ext>
            </a:extLst>
          </p:cNvPr>
          <p:cNvPicPr>
            <a:picLocks noChangeAspect="1"/>
          </p:cNvPicPr>
          <p:nvPr/>
        </p:nvPicPr>
        <p:blipFill>
          <a:blip r:embed="rId2"/>
          <a:srcRect l="3546" r="47546"/>
          <a:stretch>
            <a:fillRect/>
          </a:stretch>
        </p:blipFill>
        <p:spPr>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96058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45865" y="1507923"/>
            <a:ext cx="1255203" cy="552289"/>
          </a:xfrm>
          <a:custGeom>
            <a:avLst/>
            <a:gdLst/>
            <a:ahLst/>
            <a:cxnLst/>
            <a:rect l="l" t="t" r="r" b="b"/>
            <a:pathLst>
              <a:path w="2510405" h="1104578">
                <a:moveTo>
                  <a:pt x="0" y="0"/>
                </a:moveTo>
                <a:lnTo>
                  <a:pt x="2510405" y="0"/>
                </a:lnTo>
                <a:lnTo>
                  <a:pt x="2510405" y="1104578"/>
                </a:lnTo>
                <a:lnTo>
                  <a:pt x="0" y="1104578"/>
                </a:lnTo>
                <a:lnTo>
                  <a:pt x="0" y="0"/>
                </a:lnTo>
                <a:close/>
              </a:path>
            </a:pathLst>
          </a:custGeom>
          <a:blipFill>
            <a:blip r:embed="rId2"/>
            <a:stretch>
              <a:fillRect/>
            </a:stretch>
          </a:blipFill>
        </p:spPr>
        <p:txBody>
          <a:bodyPr/>
          <a:lstStyle/>
          <a:p>
            <a:endParaRPr lang="en-US"/>
          </a:p>
        </p:txBody>
      </p:sp>
      <p:sp>
        <p:nvSpPr>
          <p:cNvPr id="3" name="Freeform 3"/>
          <p:cNvSpPr/>
          <p:nvPr/>
        </p:nvSpPr>
        <p:spPr>
          <a:xfrm>
            <a:off x="7082542" y="2104682"/>
            <a:ext cx="981848" cy="552289"/>
          </a:xfrm>
          <a:custGeom>
            <a:avLst/>
            <a:gdLst/>
            <a:ahLst/>
            <a:cxnLst/>
            <a:rect l="l" t="t" r="r" b="b"/>
            <a:pathLst>
              <a:path w="1963695" h="1104578">
                <a:moveTo>
                  <a:pt x="0" y="0"/>
                </a:moveTo>
                <a:lnTo>
                  <a:pt x="1963695" y="0"/>
                </a:lnTo>
                <a:lnTo>
                  <a:pt x="1963695" y="1104579"/>
                </a:lnTo>
                <a:lnTo>
                  <a:pt x="0" y="1104579"/>
                </a:lnTo>
                <a:lnTo>
                  <a:pt x="0" y="0"/>
                </a:lnTo>
                <a:close/>
              </a:path>
            </a:pathLst>
          </a:custGeom>
          <a:blipFill>
            <a:blip r:embed="rId3"/>
            <a:stretch>
              <a:fillRect/>
            </a:stretch>
          </a:blipFill>
        </p:spPr>
        <p:txBody>
          <a:bodyPr/>
          <a:lstStyle/>
          <a:p>
            <a:endParaRPr lang="en-US"/>
          </a:p>
        </p:txBody>
      </p:sp>
      <p:sp>
        <p:nvSpPr>
          <p:cNvPr id="4" name="Freeform 4"/>
          <p:cNvSpPr/>
          <p:nvPr/>
        </p:nvSpPr>
        <p:spPr>
          <a:xfrm>
            <a:off x="6369581" y="2908551"/>
            <a:ext cx="2407770" cy="526700"/>
          </a:xfrm>
          <a:custGeom>
            <a:avLst/>
            <a:gdLst/>
            <a:ahLst/>
            <a:cxnLst/>
            <a:rect l="l" t="t" r="r" b="b"/>
            <a:pathLst>
              <a:path w="4815540" h="1053399">
                <a:moveTo>
                  <a:pt x="0" y="0"/>
                </a:moveTo>
                <a:lnTo>
                  <a:pt x="4815540" y="0"/>
                </a:lnTo>
                <a:lnTo>
                  <a:pt x="4815540" y="1053399"/>
                </a:lnTo>
                <a:lnTo>
                  <a:pt x="0" y="1053399"/>
                </a:lnTo>
                <a:lnTo>
                  <a:pt x="0" y="0"/>
                </a:lnTo>
                <a:close/>
              </a:path>
            </a:pathLst>
          </a:custGeom>
          <a:blipFill>
            <a:blip r:embed="rId4"/>
            <a:stretch>
              <a:fillRect/>
            </a:stretch>
          </a:blipFill>
        </p:spPr>
        <p:txBody>
          <a:bodyPr/>
          <a:lstStyle/>
          <a:p>
            <a:endParaRPr lang="en-US"/>
          </a:p>
        </p:txBody>
      </p:sp>
      <p:sp>
        <p:nvSpPr>
          <p:cNvPr id="5" name="Freeform 5"/>
          <p:cNvSpPr/>
          <p:nvPr/>
        </p:nvSpPr>
        <p:spPr>
          <a:xfrm>
            <a:off x="7297322" y="729643"/>
            <a:ext cx="552289" cy="552289"/>
          </a:xfrm>
          <a:custGeom>
            <a:avLst/>
            <a:gdLst/>
            <a:ahLst/>
            <a:cxnLst/>
            <a:rect l="l" t="t" r="r" b="b"/>
            <a:pathLst>
              <a:path w="1104578" h="1104578">
                <a:moveTo>
                  <a:pt x="0" y="0"/>
                </a:moveTo>
                <a:lnTo>
                  <a:pt x="1104578" y="0"/>
                </a:lnTo>
                <a:lnTo>
                  <a:pt x="1104578" y="1104579"/>
                </a:lnTo>
                <a:lnTo>
                  <a:pt x="0" y="1104579"/>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0" y="4873233"/>
            <a:ext cx="9144000" cy="270267"/>
            <a:chOff x="0" y="0"/>
            <a:chExt cx="4816593" cy="142363"/>
          </a:xfrm>
        </p:grpSpPr>
        <p:sp>
          <p:nvSpPr>
            <p:cNvPr id="7" name="Freeform 7"/>
            <p:cNvSpPr/>
            <p:nvPr/>
          </p:nvSpPr>
          <p:spPr>
            <a:xfrm>
              <a:off x="0" y="0"/>
              <a:ext cx="4816592" cy="142363"/>
            </a:xfrm>
            <a:custGeom>
              <a:avLst/>
              <a:gdLst/>
              <a:ahLst/>
              <a:cxnLst/>
              <a:rect l="l" t="t" r="r" b="b"/>
              <a:pathLst>
                <a:path w="4816592" h="142363">
                  <a:moveTo>
                    <a:pt x="0" y="0"/>
                  </a:moveTo>
                  <a:lnTo>
                    <a:pt x="4816592" y="0"/>
                  </a:lnTo>
                  <a:lnTo>
                    <a:pt x="4816592" y="142363"/>
                  </a:lnTo>
                  <a:lnTo>
                    <a:pt x="0" y="142363"/>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8" name="TextBox 8"/>
            <p:cNvSpPr txBox="1"/>
            <p:nvPr/>
          </p:nvSpPr>
          <p:spPr>
            <a:xfrm>
              <a:off x="0" y="-28575"/>
              <a:ext cx="4816593" cy="170938"/>
            </a:xfrm>
            <a:prstGeom prst="rect">
              <a:avLst/>
            </a:prstGeom>
          </p:spPr>
          <p:txBody>
            <a:bodyPr lIns="25400" tIns="25400" rIns="25400" bIns="25400" rtlCol="0" anchor="ctr"/>
            <a:lstStyle/>
            <a:p>
              <a:pPr algn="ctr" defTabSz="457200">
                <a:lnSpc>
                  <a:spcPts val="1120"/>
                </a:lnSpc>
                <a:buClrTx/>
              </a:pPr>
              <a:endParaRPr sz="900" kern="1200">
                <a:solidFill>
                  <a:prstClr val="black"/>
                </a:solidFill>
                <a:latin typeface="Calibri"/>
                <a:ea typeface="+mn-ea"/>
                <a:cs typeface="+mn-cs"/>
              </a:endParaRPr>
            </a:p>
          </p:txBody>
        </p:sp>
      </p:grpSp>
      <p:grpSp>
        <p:nvGrpSpPr>
          <p:cNvPr id="9" name="Group 9"/>
          <p:cNvGrpSpPr/>
          <p:nvPr/>
        </p:nvGrpSpPr>
        <p:grpSpPr>
          <a:xfrm>
            <a:off x="490538" y="729643"/>
            <a:ext cx="1312583" cy="1330569"/>
            <a:chOff x="0" y="0"/>
            <a:chExt cx="474857" cy="481364"/>
          </a:xfrm>
        </p:grpSpPr>
        <p:sp>
          <p:nvSpPr>
            <p:cNvPr id="10" name="Freeform 10"/>
            <p:cNvSpPr/>
            <p:nvPr/>
          </p:nvSpPr>
          <p:spPr>
            <a:xfrm>
              <a:off x="0" y="0"/>
              <a:ext cx="474857" cy="481364"/>
            </a:xfrm>
            <a:custGeom>
              <a:avLst/>
              <a:gdLst/>
              <a:ahLst/>
              <a:cxnLst/>
              <a:rect l="l" t="t" r="r" b="b"/>
              <a:pathLst>
                <a:path w="474857" h="481364">
                  <a:moveTo>
                    <a:pt x="0" y="0"/>
                  </a:moveTo>
                  <a:lnTo>
                    <a:pt x="474857" y="0"/>
                  </a:lnTo>
                  <a:lnTo>
                    <a:pt x="474857" y="481364"/>
                  </a:lnTo>
                  <a:lnTo>
                    <a:pt x="0" y="481364"/>
                  </a:lnTo>
                  <a:close/>
                </a:path>
              </a:pathLst>
            </a:custGeom>
            <a:blipFill>
              <a:blip r:embed="rId6"/>
              <a:stretch>
                <a:fillRect l="-565" r="-804"/>
              </a:stretch>
            </a:blipFill>
          </p:spPr>
          <p:txBody>
            <a:bodyPr/>
            <a:lstStyle/>
            <a:p>
              <a:endParaRPr lang="en-US"/>
            </a:p>
          </p:txBody>
        </p:sp>
      </p:grpSp>
      <p:grpSp>
        <p:nvGrpSpPr>
          <p:cNvPr id="11" name="Group 11"/>
          <p:cNvGrpSpPr/>
          <p:nvPr/>
        </p:nvGrpSpPr>
        <p:grpSpPr>
          <a:xfrm>
            <a:off x="490538" y="2104682"/>
            <a:ext cx="1312583" cy="1330569"/>
            <a:chOff x="0" y="0"/>
            <a:chExt cx="474857" cy="481364"/>
          </a:xfrm>
        </p:grpSpPr>
        <p:sp>
          <p:nvSpPr>
            <p:cNvPr id="12" name="Freeform 12"/>
            <p:cNvSpPr/>
            <p:nvPr/>
          </p:nvSpPr>
          <p:spPr>
            <a:xfrm>
              <a:off x="0" y="0"/>
              <a:ext cx="474857" cy="481364"/>
            </a:xfrm>
            <a:custGeom>
              <a:avLst/>
              <a:gdLst/>
              <a:ahLst/>
              <a:cxnLst/>
              <a:rect l="l" t="t" r="r" b="b"/>
              <a:pathLst>
                <a:path w="474857" h="481364">
                  <a:moveTo>
                    <a:pt x="0" y="0"/>
                  </a:moveTo>
                  <a:lnTo>
                    <a:pt x="474857" y="0"/>
                  </a:lnTo>
                  <a:lnTo>
                    <a:pt x="474857" y="481364"/>
                  </a:lnTo>
                  <a:lnTo>
                    <a:pt x="0" y="481364"/>
                  </a:lnTo>
                  <a:close/>
                </a:path>
              </a:pathLst>
            </a:custGeom>
            <a:blipFill>
              <a:blip r:embed="rId7"/>
              <a:stretch>
                <a:fillRect t="-1360" b="-1360"/>
              </a:stretch>
            </a:blipFill>
          </p:spPr>
          <p:txBody>
            <a:bodyPr/>
            <a:lstStyle/>
            <a:p>
              <a:endParaRPr lang="en-US"/>
            </a:p>
          </p:txBody>
        </p:sp>
      </p:grpSp>
      <p:grpSp>
        <p:nvGrpSpPr>
          <p:cNvPr id="13" name="Group 13"/>
          <p:cNvGrpSpPr/>
          <p:nvPr/>
        </p:nvGrpSpPr>
        <p:grpSpPr>
          <a:xfrm>
            <a:off x="490538" y="3479721"/>
            <a:ext cx="1312583" cy="1330569"/>
            <a:chOff x="0" y="0"/>
            <a:chExt cx="474857" cy="481364"/>
          </a:xfrm>
        </p:grpSpPr>
        <p:sp>
          <p:nvSpPr>
            <p:cNvPr id="14" name="Freeform 14"/>
            <p:cNvSpPr/>
            <p:nvPr/>
          </p:nvSpPr>
          <p:spPr>
            <a:xfrm>
              <a:off x="0" y="0"/>
              <a:ext cx="474857" cy="481364"/>
            </a:xfrm>
            <a:custGeom>
              <a:avLst/>
              <a:gdLst/>
              <a:ahLst/>
              <a:cxnLst/>
              <a:rect l="l" t="t" r="r" b="b"/>
              <a:pathLst>
                <a:path w="474857" h="481364">
                  <a:moveTo>
                    <a:pt x="0" y="0"/>
                  </a:moveTo>
                  <a:lnTo>
                    <a:pt x="474857" y="0"/>
                  </a:lnTo>
                  <a:lnTo>
                    <a:pt x="474857" y="481364"/>
                  </a:lnTo>
                  <a:lnTo>
                    <a:pt x="0" y="481364"/>
                  </a:lnTo>
                  <a:close/>
                </a:path>
              </a:pathLst>
            </a:custGeom>
            <a:blipFill>
              <a:blip r:embed="rId8"/>
              <a:stretch>
                <a:fillRect l="-685" r="-685"/>
              </a:stretch>
            </a:blipFill>
          </p:spPr>
          <p:txBody>
            <a:bodyPr/>
            <a:lstStyle/>
            <a:p>
              <a:endParaRPr lang="en-US"/>
            </a:p>
          </p:txBody>
        </p:sp>
      </p:grpSp>
      <p:sp>
        <p:nvSpPr>
          <p:cNvPr id="15" name="Freeform 15"/>
          <p:cNvSpPr/>
          <p:nvPr/>
        </p:nvSpPr>
        <p:spPr>
          <a:xfrm>
            <a:off x="6835012" y="4258001"/>
            <a:ext cx="1476908" cy="552289"/>
          </a:xfrm>
          <a:custGeom>
            <a:avLst/>
            <a:gdLst/>
            <a:ahLst/>
            <a:cxnLst/>
            <a:rect l="l" t="t" r="r" b="b"/>
            <a:pathLst>
              <a:path w="2953816" h="1104578">
                <a:moveTo>
                  <a:pt x="0" y="0"/>
                </a:moveTo>
                <a:lnTo>
                  <a:pt x="2953816" y="0"/>
                </a:lnTo>
                <a:lnTo>
                  <a:pt x="2953816" y="1104578"/>
                </a:lnTo>
                <a:lnTo>
                  <a:pt x="0" y="1104578"/>
                </a:lnTo>
                <a:lnTo>
                  <a:pt x="0" y="0"/>
                </a:lnTo>
                <a:close/>
              </a:path>
            </a:pathLst>
          </a:custGeom>
          <a:blipFill>
            <a:blip>
              <a:extLst>
                <a:ext uri="{96DAC541-7B7A-43D3-8B79-37D633B846F1}">
                  <asvg:svgBlip xmlns:asvg="http://schemas.microsoft.com/office/drawing/2016/SVG/main" r:embed="rId9"/>
                </a:ext>
              </a:extLst>
            </a:blip>
            <a:stretch>
              <a:fillRect l="-32157" t="-46303" r="-34060" b="-68670"/>
            </a:stretch>
          </a:blipFill>
        </p:spPr>
        <p:txBody>
          <a:bodyPr/>
          <a:lstStyle/>
          <a:p>
            <a:endParaRPr lang="en-US"/>
          </a:p>
        </p:txBody>
      </p:sp>
      <p:sp>
        <p:nvSpPr>
          <p:cNvPr id="16" name="Freeform 16"/>
          <p:cNvSpPr/>
          <p:nvPr/>
        </p:nvSpPr>
        <p:spPr>
          <a:xfrm>
            <a:off x="7122402" y="3540329"/>
            <a:ext cx="902129" cy="552289"/>
          </a:xfrm>
          <a:custGeom>
            <a:avLst/>
            <a:gdLst/>
            <a:ahLst/>
            <a:cxnLst/>
            <a:rect l="l" t="t" r="r" b="b"/>
            <a:pathLst>
              <a:path w="1804257" h="1104578">
                <a:moveTo>
                  <a:pt x="0" y="0"/>
                </a:moveTo>
                <a:lnTo>
                  <a:pt x="1804257" y="0"/>
                </a:lnTo>
                <a:lnTo>
                  <a:pt x="1804257" y="1104578"/>
                </a:lnTo>
                <a:lnTo>
                  <a:pt x="0" y="1104578"/>
                </a:lnTo>
                <a:lnTo>
                  <a:pt x="0" y="0"/>
                </a:lnTo>
                <a:close/>
              </a:path>
            </a:pathLst>
          </a:custGeom>
          <a:blipFill>
            <a:blip r:embed="rId10"/>
            <a:stretch>
              <a:fillRect t="-31671" b="-31671"/>
            </a:stretch>
          </a:blipFill>
        </p:spPr>
        <p:txBody>
          <a:bodyPr/>
          <a:lstStyle/>
          <a:p>
            <a:endParaRPr lang="en-US"/>
          </a:p>
        </p:txBody>
      </p:sp>
      <p:sp>
        <p:nvSpPr>
          <p:cNvPr id="17" name="TextBox 17"/>
          <p:cNvSpPr txBox="1"/>
          <p:nvPr/>
        </p:nvSpPr>
        <p:spPr>
          <a:xfrm>
            <a:off x="490538" y="142735"/>
            <a:ext cx="7496756" cy="546945"/>
          </a:xfrm>
          <a:prstGeom prst="rect">
            <a:avLst/>
          </a:prstGeom>
        </p:spPr>
        <p:txBody>
          <a:bodyPr lIns="0" tIns="0" rIns="0" bIns="0" rtlCol="0" anchor="t">
            <a:spAutoFit/>
          </a:bodyPr>
          <a:lstStyle/>
          <a:p>
            <a:pPr defTabSz="457200">
              <a:lnSpc>
                <a:spcPts val="4619"/>
              </a:lnSpc>
              <a:spcBef>
                <a:spcPct val="0"/>
              </a:spcBef>
              <a:buClrTx/>
            </a:pPr>
            <a:r>
              <a:rPr lang="en-US" sz="3299" b="1" kern="1200">
                <a:solidFill>
                  <a:srgbClr val="0061FF"/>
                </a:solidFill>
                <a:latin typeface="Montserrat Bold"/>
                <a:ea typeface="Montserrat Bold"/>
                <a:cs typeface="Montserrat Bold"/>
                <a:sym typeface="Montserrat Bold"/>
              </a:rPr>
              <a:t>Advisory Board</a:t>
            </a:r>
          </a:p>
        </p:txBody>
      </p:sp>
      <p:sp>
        <p:nvSpPr>
          <p:cNvPr id="18" name="TextBox 18"/>
          <p:cNvSpPr txBox="1"/>
          <p:nvPr/>
        </p:nvSpPr>
        <p:spPr>
          <a:xfrm>
            <a:off x="2113758" y="2055116"/>
            <a:ext cx="3945185" cy="1487267"/>
          </a:xfrm>
          <a:prstGeom prst="rect">
            <a:avLst/>
          </a:prstGeom>
        </p:spPr>
        <p:txBody>
          <a:bodyPr lIns="0" tIns="0" rIns="0" bIns="0" rtlCol="0" anchor="t">
            <a:spAutoFit/>
          </a:bodyPr>
          <a:lstStyle/>
          <a:p>
            <a:pPr algn="just" defTabSz="457200">
              <a:lnSpc>
                <a:spcPts val="1260"/>
              </a:lnSpc>
              <a:buClrTx/>
            </a:pPr>
            <a:r>
              <a:rPr lang="en-US" sz="900" b="1" kern="1200">
                <a:latin typeface="Montserrat Bold"/>
                <a:ea typeface="Montserrat Bold"/>
                <a:cs typeface="Montserrat Bold"/>
                <a:sym typeface="Montserrat Bold"/>
              </a:rPr>
              <a:t>Prof.</a:t>
            </a:r>
            <a:r>
              <a:rPr lang="en-US" sz="900" kern="1200">
                <a:latin typeface="Montserrat"/>
                <a:ea typeface="Montserrat"/>
                <a:cs typeface="Montserrat"/>
                <a:sym typeface="Montserrat"/>
              </a:rPr>
              <a:t> </a:t>
            </a:r>
            <a:r>
              <a:rPr lang="en-US" sz="900" b="1" kern="1200">
                <a:latin typeface="Montserrat Bold"/>
                <a:ea typeface="Montserrat Bold"/>
                <a:cs typeface="Montserrat Bold"/>
                <a:sym typeface="Montserrat Bold"/>
              </a:rPr>
              <a:t>Brian Pogue, PhD:</a:t>
            </a:r>
          </a:p>
          <a:p>
            <a:pPr marL="194312" lvl="1" indent="-97156" algn="just" defTabSz="457200">
              <a:lnSpc>
                <a:spcPts val="1260"/>
              </a:lnSpc>
              <a:buClrTx/>
              <a:buFont typeface="Arial"/>
              <a:buChar char="•"/>
            </a:pPr>
            <a:r>
              <a:rPr lang="en-US" sz="900" b="1" kern="1200">
                <a:latin typeface="Montserrat Bold"/>
                <a:ea typeface="Montserrat Bold"/>
                <a:cs typeface="Montserrat Bold"/>
                <a:sym typeface="Montserrat Bold"/>
              </a:rPr>
              <a:t>Robert A. Pritzker Professor of Biomedical Engineering</a:t>
            </a:r>
            <a:r>
              <a:rPr lang="en-US" sz="900" kern="1200">
                <a:latin typeface="Montserrat"/>
                <a:ea typeface="Montserrat"/>
                <a:cs typeface="Montserrat"/>
                <a:sym typeface="Montserrat"/>
              </a:rPr>
              <a:t>, Dartmouth.</a:t>
            </a:r>
          </a:p>
          <a:p>
            <a:pPr marL="194312" lvl="1" indent="-97156" algn="just" defTabSz="457200">
              <a:lnSpc>
                <a:spcPts val="1260"/>
              </a:lnSpc>
              <a:buClrTx/>
              <a:buFont typeface="Arial"/>
              <a:buChar char="•"/>
            </a:pPr>
            <a:r>
              <a:rPr lang="en-US" sz="900" b="1" kern="1200">
                <a:latin typeface="Montserrat Bold"/>
                <a:ea typeface="Montserrat Bold"/>
                <a:cs typeface="Montserrat Bold"/>
                <a:sym typeface="Montserrat Bold"/>
              </a:rPr>
              <a:t>Co-Founder</a:t>
            </a:r>
            <a:r>
              <a:rPr lang="en-US" sz="900" kern="1200">
                <a:latin typeface="Montserrat"/>
                <a:ea typeface="Montserrat"/>
                <a:cs typeface="Montserrat"/>
                <a:sym typeface="Montserrat"/>
              </a:rPr>
              <a:t> and </a:t>
            </a:r>
            <a:r>
              <a:rPr lang="en-US" sz="900" b="1" kern="1200">
                <a:latin typeface="Montserrat Bold"/>
                <a:ea typeface="Montserrat Bold"/>
                <a:cs typeface="Montserrat Bold"/>
                <a:sym typeface="Montserrat Bold"/>
              </a:rPr>
              <a:t>President,</a:t>
            </a:r>
            <a:r>
              <a:rPr lang="en-US" sz="900" kern="1200">
                <a:latin typeface="Montserrat"/>
                <a:ea typeface="Montserrat"/>
                <a:cs typeface="Montserrat"/>
                <a:sym typeface="Montserrat"/>
              </a:rPr>
              <a:t> </a:t>
            </a:r>
            <a:r>
              <a:rPr lang="en-US" sz="900" b="1" kern="1200">
                <a:latin typeface="Montserrat Bold"/>
                <a:ea typeface="Montserrat Bold"/>
                <a:cs typeface="Montserrat Bold"/>
                <a:sym typeface="Montserrat Bold"/>
              </a:rPr>
              <a:t>DoseOptics LLC.</a:t>
            </a:r>
          </a:p>
          <a:p>
            <a:pPr marL="194312" lvl="1" indent="-97156" algn="just" defTabSz="457200">
              <a:lnSpc>
                <a:spcPts val="1260"/>
              </a:lnSpc>
              <a:buClrTx/>
              <a:buFont typeface="Arial"/>
              <a:buChar char="•"/>
            </a:pPr>
            <a:r>
              <a:rPr lang="en-US" sz="900" b="1" kern="1200">
                <a:latin typeface="Montserrat Bold"/>
                <a:ea typeface="Montserrat Bold"/>
                <a:cs typeface="Montserrat Bold"/>
                <a:sym typeface="Montserrat Bold"/>
              </a:rPr>
              <a:t>Several patents</a:t>
            </a:r>
            <a:r>
              <a:rPr lang="en-US" sz="900" kern="1200">
                <a:latin typeface="Montserrat"/>
                <a:ea typeface="Montserrat"/>
                <a:cs typeface="Montserrat"/>
                <a:sym typeface="Montserrat"/>
              </a:rPr>
              <a:t> on Cherenkov based technology for radiotherapy, more than 600 published articles and $52 million in research funding.</a:t>
            </a:r>
          </a:p>
          <a:p>
            <a:pPr marL="194312" lvl="1" indent="-97156" algn="just" defTabSz="457200">
              <a:lnSpc>
                <a:spcPts val="1260"/>
              </a:lnSpc>
              <a:buClrTx/>
              <a:buFont typeface="Arial"/>
              <a:buChar char="•"/>
            </a:pPr>
            <a:r>
              <a:rPr lang="en-US" sz="900" kern="1200">
                <a:latin typeface="Montserrat"/>
                <a:ea typeface="Montserrat"/>
                <a:cs typeface="Montserrat"/>
                <a:sym typeface="Montserrat"/>
              </a:rPr>
              <a:t>Voluntarily accepted to be a part of advisory board as he believes in the team, solution and potential.</a:t>
            </a:r>
          </a:p>
        </p:txBody>
      </p:sp>
      <p:sp>
        <p:nvSpPr>
          <p:cNvPr id="19" name="TextBox 19"/>
          <p:cNvSpPr txBox="1"/>
          <p:nvPr/>
        </p:nvSpPr>
        <p:spPr>
          <a:xfrm>
            <a:off x="2113758" y="802825"/>
            <a:ext cx="3945185" cy="987130"/>
          </a:xfrm>
          <a:prstGeom prst="rect">
            <a:avLst/>
          </a:prstGeom>
        </p:spPr>
        <p:txBody>
          <a:bodyPr lIns="0" tIns="0" rIns="0" bIns="0" rtlCol="0" anchor="t">
            <a:spAutoFit/>
          </a:bodyPr>
          <a:lstStyle/>
          <a:p>
            <a:pPr algn="just" defTabSz="457200">
              <a:lnSpc>
                <a:spcPts val="1260"/>
              </a:lnSpc>
              <a:buClrTx/>
            </a:pPr>
            <a:r>
              <a:rPr lang="en-US" sz="900" b="1" kern="1200">
                <a:latin typeface="Montserrat Bold"/>
                <a:ea typeface="Montserrat Bold"/>
                <a:cs typeface="Montserrat Bold"/>
                <a:sym typeface="Montserrat Bold"/>
              </a:rPr>
              <a:t>Dr. Maurizio Vretenar, PhD:</a:t>
            </a:r>
          </a:p>
          <a:p>
            <a:pPr marL="194312" lvl="1" indent="-97156" algn="just" defTabSz="457200">
              <a:lnSpc>
                <a:spcPts val="1260"/>
              </a:lnSpc>
              <a:buClrTx/>
              <a:buFont typeface="Arial"/>
              <a:buChar char="•"/>
            </a:pPr>
            <a:r>
              <a:rPr lang="en-US" sz="900" b="1" kern="1200">
                <a:latin typeface="Montserrat Bold"/>
                <a:ea typeface="Montserrat Bold"/>
                <a:cs typeface="Montserrat Bold"/>
                <a:sym typeface="Montserrat Bold"/>
              </a:rPr>
              <a:t>Coordinator of the EuCARD2</a:t>
            </a:r>
            <a:r>
              <a:rPr lang="en-US" sz="900" kern="1200">
                <a:latin typeface="Montserrat"/>
                <a:ea typeface="Montserrat"/>
                <a:cs typeface="Montserrat"/>
                <a:sym typeface="Montserrat"/>
              </a:rPr>
              <a:t>, </a:t>
            </a:r>
            <a:r>
              <a:rPr lang="en-US" sz="900" b="1" kern="1200">
                <a:latin typeface="Montserrat Bold"/>
                <a:ea typeface="Montserrat Bold"/>
                <a:cs typeface="Montserrat Bold"/>
                <a:sym typeface="Montserrat Bold"/>
              </a:rPr>
              <a:t>ARIES</a:t>
            </a:r>
            <a:r>
              <a:rPr lang="en-US" sz="900" kern="1200">
                <a:latin typeface="Montserrat"/>
                <a:ea typeface="Montserrat"/>
                <a:cs typeface="Montserrat"/>
                <a:sym typeface="Montserrat"/>
              </a:rPr>
              <a:t> and </a:t>
            </a:r>
            <a:r>
              <a:rPr lang="en-US" sz="900" b="1" kern="1200">
                <a:latin typeface="Montserrat Bold"/>
                <a:ea typeface="Montserrat Bold"/>
                <a:cs typeface="Montserrat Bold"/>
                <a:sym typeface="Montserrat Bold"/>
              </a:rPr>
              <a:t>IFAST</a:t>
            </a:r>
            <a:r>
              <a:rPr lang="en-US" sz="900" kern="1200">
                <a:latin typeface="Montserrat"/>
                <a:ea typeface="Montserrat"/>
                <a:cs typeface="Montserrat"/>
                <a:sym typeface="Montserrat"/>
              </a:rPr>
              <a:t> European Projects at </a:t>
            </a:r>
            <a:r>
              <a:rPr lang="en-US" sz="900" b="1" kern="1200">
                <a:latin typeface="Montserrat Bold"/>
                <a:ea typeface="Montserrat Bold"/>
                <a:cs typeface="Montserrat Bold"/>
                <a:sym typeface="Montserrat Bold"/>
              </a:rPr>
              <a:t>CERN</a:t>
            </a:r>
            <a:r>
              <a:rPr lang="en-US" sz="900" kern="1200">
                <a:latin typeface="Montserrat"/>
                <a:ea typeface="Montserrat"/>
                <a:cs typeface="Montserrat"/>
                <a:sym typeface="Montserrat"/>
              </a:rPr>
              <a:t> and part of the Hitriplus project. </a:t>
            </a:r>
          </a:p>
          <a:p>
            <a:pPr marL="194312" lvl="1" indent="-97156" algn="just" defTabSz="457200">
              <a:lnSpc>
                <a:spcPts val="1260"/>
              </a:lnSpc>
              <a:buClrTx/>
              <a:buFont typeface="Arial"/>
              <a:buChar char="•"/>
            </a:pPr>
            <a:r>
              <a:rPr lang="en-US" sz="900" b="1" kern="1200">
                <a:latin typeface="Montserrat Bold"/>
                <a:ea typeface="Montserrat Bold"/>
                <a:cs typeface="Montserrat Bold"/>
                <a:sym typeface="Montserrat Bold"/>
              </a:rPr>
              <a:t>Leader of NIMMS</a:t>
            </a:r>
            <a:r>
              <a:rPr lang="en-US" sz="900" kern="1200">
                <a:latin typeface="Montserrat"/>
                <a:ea typeface="Montserrat"/>
                <a:cs typeface="Montserrat"/>
                <a:sym typeface="Montserrat"/>
              </a:rPr>
              <a:t> (Next Ion Medical Machine Study) group at </a:t>
            </a:r>
            <a:r>
              <a:rPr lang="en-US" sz="900" b="1" kern="1200">
                <a:latin typeface="Montserrat Bold"/>
                <a:ea typeface="Montserrat Bold"/>
                <a:cs typeface="Montserrat Bold"/>
                <a:sym typeface="Montserrat Bold"/>
              </a:rPr>
              <a:t>CERN.</a:t>
            </a:r>
          </a:p>
          <a:p>
            <a:pPr marL="194312" lvl="1" indent="-97156" algn="just" defTabSz="457200">
              <a:lnSpc>
                <a:spcPts val="1260"/>
              </a:lnSpc>
              <a:buClrTx/>
              <a:buFont typeface="Arial"/>
              <a:buChar char="•"/>
            </a:pPr>
            <a:r>
              <a:rPr lang="en-US" sz="900" kern="1200">
                <a:latin typeface="Montserrat"/>
                <a:ea typeface="Montserrat"/>
                <a:cs typeface="Montserrat"/>
                <a:sym typeface="Montserrat"/>
              </a:rPr>
              <a:t>Provides contacts and technical support.</a:t>
            </a:r>
          </a:p>
        </p:txBody>
      </p:sp>
      <p:sp>
        <p:nvSpPr>
          <p:cNvPr id="20" name="TextBox 20"/>
          <p:cNvSpPr txBox="1"/>
          <p:nvPr/>
        </p:nvSpPr>
        <p:spPr>
          <a:xfrm>
            <a:off x="8275301" y="4935183"/>
            <a:ext cx="289339" cy="131190"/>
          </a:xfrm>
          <a:prstGeom prst="rect">
            <a:avLst/>
          </a:prstGeom>
        </p:spPr>
        <p:txBody>
          <a:bodyPr lIns="0" tIns="0" rIns="0" bIns="0" rtlCol="0" anchor="t">
            <a:spAutoFit/>
          </a:bodyPr>
          <a:lstStyle/>
          <a:p>
            <a:pPr defTabSz="457200">
              <a:lnSpc>
                <a:spcPts val="1120"/>
              </a:lnSpc>
              <a:spcBef>
                <a:spcPct val="0"/>
              </a:spcBef>
              <a:buClrTx/>
            </a:pPr>
            <a:r>
              <a:rPr lang="en-US" sz="800" kern="1200">
                <a:solidFill>
                  <a:srgbClr val="4D4D4D"/>
                </a:solidFill>
                <a:latin typeface="Montserrat"/>
                <a:ea typeface="Montserrat"/>
                <a:cs typeface="Montserrat"/>
                <a:sym typeface="Montserrat"/>
              </a:rPr>
              <a:t>7/9</a:t>
            </a:r>
          </a:p>
        </p:txBody>
      </p:sp>
      <p:sp>
        <p:nvSpPr>
          <p:cNvPr id="21" name="TextBox 21"/>
          <p:cNvSpPr txBox="1"/>
          <p:nvPr/>
        </p:nvSpPr>
        <p:spPr>
          <a:xfrm>
            <a:off x="2113758" y="3587317"/>
            <a:ext cx="3945185" cy="1153842"/>
          </a:xfrm>
          <a:prstGeom prst="rect">
            <a:avLst/>
          </a:prstGeom>
        </p:spPr>
        <p:txBody>
          <a:bodyPr lIns="0" tIns="0" rIns="0" bIns="0" rtlCol="0" anchor="t">
            <a:spAutoFit/>
          </a:bodyPr>
          <a:lstStyle/>
          <a:p>
            <a:pPr algn="just" defTabSz="457200">
              <a:lnSpc>
                <a:spcPts val="1260"/>
              </a:lnSpc>
              <a:buClrTx/>
            </a:pPr>
            <a:r>
              <a:rPr lang="en-US" sz="900" b="1" kern="1200">
                <a:latin typeface="Montserrat Bold"/>
                <a:ea typeface="Montserrat Bold"/>
                <a:cs typeface="Montserrat Bold"/>
                <a:sym typeface="Montserrat Bold"/>
              </a:rPr>
              <a:t>Vitor Crespo:</a:t>
            </a:r>
          </a:p>
          <a:p>
            <a:pPr marL="194312" lvl="1" indent="-97156" algn="just" defTabSz="457200">
              <a:lnSpc>
                <a:spcPts val="1260"/>
              </a:lnSpc>
              <a:buClrTx/>
              <a:buFont typeface="Arial"/>
              <a:buChar char="•"/>
            </a:pPr>
            <a:r>
              <a:rPr lang="en-US" sz="900" b="1" kern="1200">
                <a:latin typeface="Montserrat Bold"/>
                <a:ea typeface="Montserrat Bold"/>
                <a:cs typeface="Montserrat Bold"/>
                <a:sym typeface="Montserrat Bold"/>
              </a:rPr>
              <a:t>Partner at HealthTech Portugal.</a:t>
            </a:r>
          </a:p>
          <a:p>
            <a:pPr marL="194312" lvl="1" indent="-97156" algn="just" defTabSz="457200">
              <a:lnSpc>
                <a:spcPts val="1260"/>
              </a:lnSpc>
              <a:buClrTx/>
              <a:buFont typeface="Arial"/>
              <a:buChar char="•"/>
            </a:pPr>
            <a:r>
              <a:rPr lang="en-US" sz="900" b="1" kern="1200">
                <a:latin typeface="Montserrat Bold"/>
                <a:ea typeface="Montserrat Bold"/>
                <a:cs typeface="Montserrat Bold"/>
                <a:sym typeface="Montserrat Bold"/>
              </a:rPr>
              <a:t>Co-Founder</a:t>
            </a:r>
            <a:r>
              <a:rPr lang="en-US" sz="900" kern="1200">
                <a:latin typeface="Montserrat"/>
                <a:ea typeface="Montserrat"/>
                <a:cs typeface="Montserrat"/>
                <a:sym typeface="Montserrat"/>
              </a:rPr>
              <a:t> and </a:t>
            </a:r>
            <a:r>
              <a:rPr lang="en-US" sz="900" b="1" kern="1200">
                <a:latin typeface="Montserrat Bold"/>
                <a:ea typeface="Montserrat Bold"/>
                <a:cs typeface="Montserrat Bold"/>
                <a:sym typeface="Montserrat Bold"/>
              </a:rPr>
              <a:t>CEO, Criam.</a:t>
            </a:r>
          </a:p>
          <a:p>
            <a:pPr marL="194312" lvl="1" indent="-97156" algn="just" defTabSz="457200">
              <a:lnSpc>
                <a:spcPts val="1260"/>
              </a:lnSpc>
              <a:buClrTx/>
              <a:buFont typeface="Arial"/>
              <a:buChar char="•"/>
            </a:pPr>
            <a:r>
              <a:rPr lang="en-US" sz="900" kern="1200">
                <a:latin typeface="Montserrat"/>
                <a:ea typeface="Montserrat"/>
                <a:cs typeface="Montserrat"/>
                <a:sym typeface="Montserrat"/>
              </a:rPr>
              <a:t>Extensive experience in Business Management, Business Scaling and Fundraising.</a:t>
            </a:r>
          </a:p>
          <a:p>
            <a:pPr marL="194312" lvl="1" indent="-97156" algn="just" defTabSz="457200">
              <a:lnSpc>
                <a:spcPts val="1260"/>
              </a:lnSpc>
              <a:buClrTx/>
              <a:buFont typeface="Arial"/>
              <a:buChar char="•"/>
            </a:pPr>
            <a:r>
              <a:rPr lang="en-US" sz="900" kern="1200">
                <a:latin typeface="Montserrat"/>
                <a:ea typeface="Montserrat"/>
                <a:cs typeface="Montserrat"/>
                <a:sym typeface="Montserrat"/>
              </a:rPr>
              <a:t>Provides Mentoring and Coaching, as well as guidance in the setup and expansion of the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73233"/>
            <a:ext cx="9144000" cy="270267"/>
            <a:chOff x="0" y="0"/>
            <a:chExt cx="4816593" cy="142363"/>
          </a:xfrm>
        </p:grpSpPr>
        <p:sp>
          <p:nvSpPr>
            <p:cNvPr id="3" name="Freeform 3"/>
            <p:cNvSpPr/>
            <p:nvPr/>
          </p:nvSpPr>
          <p:spPr>
            <a:xfrm>
              <a:off x="0" y="0"/>
              <a:ext cx="4816592" cy="142363"/>
            </a:xfrm>
            <a:custGeom>
              <a:avLst/>
              <a:gdLst/>
              <a:ahLst/>
              <a:cxnLst/>
              <a:rect l="l" t="t" r="r" b="b"/>
              <a:pathLst>
                <a:path w="4816592" h="142363">
                  <a:moveTo>
                    <a:pt x="0" y="0"/>
                  </a:moveTo>
                  <a:lnTo>
                    <a:pt x="4816592" y="0"/>
                  </a:lnTo>
                  <a:lnTo>
                    <a:pt x="4816592" y="142363"/>
                  </a:lnTo>
                  <a:lnTo>
                    <a:pt x="0" y="142363"/>
                  </a:lnTo>
                  <a:close/>
                </a:path>
              </a:pathLst>
            </a:custGeom>
            <a:gradFill rotWithShape="1">
              <a:gsLst>
                <a:gs pos="0">
                  <a:srgbClr val="0061FF">
                    <a:alpha val="100000"/>
                  </a:srgbClr>
                </a:gs>
                <a:gs pos="100000">
                  <a:srgbClr val="5CE1E6">
                    <a:alpha val="100000"/>
                  </a:srgbClr>
                </a:gs>
              </a:gsLst>
              <a:lin ang="0"/>
            </a:gradFill>
          </p:spPr>
          <p:txBody>
            <a:bodyPr/>
            <a:lstStyle/>
            <a:p>
              <a:endParaRPr lang="en-US"/>
            </a:p>
          </p:txBody>
        </p:sp>
        <p:sp>
          <p:nvSpPr>
            <p:cNvPr id="4" name="TextBox 4"/>
            <p:cNvSpPr txBox="1"/>
            <p:nvPr/>
          </p:nvSpPr>
          <p:spPr>
            <a:xfrm>
              <a:off x="0" y="-28575"/>
              <a:ext cx="4816593" cy="170938"/>
            </a:xfrm>
            <a:prstGeom prst="rect">
              <a:avLst/>
            </a:prstGeom>
          </p:spPr>
          <p:txBody>
            <a:bodyPr lIns="25400" tIns="25400" rIns="25400" bIns="25400" rtlCol="0" anchor="ctr"/>
            <a:lstStyle/>
            <a:p>
              <a:pPr algn="ctr" defTabSz="457200">
                <a:lnSpc>
                  <a:spcPts val="1120"/>
                </a:lnSpc>
                <a:buClrTx/>
              </a:pPr>
              <a:endParaRPr sz="900" kern="1200">
                <a:solidFill>
                  <a:prstClr val="black"/>
                </a:solidFill>
                <a:latin typeface="Calibri"/>
                <a:ea typeface="+mn-ea"/>
                <a:cs typeface="+mn-cs"/>
              </a:endParaRPr>
            </a:p>
          </p:txBody>
        </p:sp>
      </p:grpSp>
      <p:grpSp>
        <p:nvGrpSpPr>
          <p:cNvPr id="5" name="Group 5"/>
          <p:cNvGrpSpPr/>
          <p:nvPr/>
        </p:nvGrpSpPr>
        <p:grpSpPr>
          <a:xfrm>
            <a:off x="5563319" y="2842775"/>
            <a:ext cx="2552364" cy="1865647"/>
            <a:chOff x="0" y="0"/>
            <a:chExt cx="6806303" cy="4975058"/>
          </a:xfrm>
        </p:grpSpPr>
        <p:sp>
          <p:nvSpPr>
            <p:cNvPr id="6" name="Freeform 6"/>
            <p:cNvSpPr/>
            <p:nvPr/>
          </p:nvSpPr>
          <p:spPr>
            <a:xfrm>
              <a:off x="67649" y="0"/>
              <a:ext cx="6738654" cy="4697672"/>
            </a:xfrm>
            <a:custGeom>
              <a:avLst/>
              <a:gdLst/>
              <a:ahLst/>
              <a:cxnLst/>
              <a:rect l="l" t="t" r="r" b="b"/>
              <a:pathLst>
                <a:path w="6738654" h="4697672">
                  <a:moveTo>
                    <a:pt x="0" y="0"/>
                  </a:moveTo>
                  <a:lnTo>
                    <a:pt x="6738654" y="0"/>
                  </a:lnTo>
                  <a:lnTo>
                    <a:pt x="6738654" y="4697672"/>
                  </a:lnTo>
                  <a:lnTo>
                    <a:pt x="0" y="4697672"/>
                  </a:lnTo>
                  <a:lnTo>
                    <a:pt x="0" y="0"/>
                  </a:lnTo>
                  <a:close/>
                </a:path>
              </a:pathLst>
            </a:custGeom>
            <a:blipFill>
              <a:blip r:embed="rId2"/>
              <a:stretch>
                <a:fillRect l="-19727" t="-28872" r="-31091" b="-27719"/>
              </a:stretch>
            </a:blipFill>
          </p:spPr>
          <p:txBody>
            <a:bodyPr/>
            <a:lstStyle/>
            <a:p>
              <a:endParaRPr lang="en-US"/>
            </a:p>
          </p:txBody>
        </p:sp>
        <p:sp>
          <p:nvSpPr>
            <p:cNvPr id="7" name="Freeform 7"/>
            <p:cNvSpPr/>
            <p:nvPr/>
          </p:nvSpPr>
          <p:spPr>
            <a:xfrm>
              <a:off x="0" y="4057019"/>
              <a:ext cx="4590194" cy="918039"/>
            </a:xfrm>
            <a:custGeom>
              <a:avLst/>
              <a:gdLst/>
              <a:ahLst/>
              <a:cxnLst/>
              <a:rect l="l" t="t" r="r" b="b"/>
              <a:pathLst>
                <a:path w="4590194" h="918039">
                  <a:moveTo>
                    <a:pt x="0" y="0"/>
                  </a:moveTo>
                  <a:lnTo>
                    <a:pt x="4590194" y="0"/>
                  </a:lnTo>
                  <a:lnTo>
                    <a:pt x="4590194" y="918039"/>
                  </a:lnTo>
                  <a:lnTo>
                    <a:pt x="0" y="918039"/>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399278" y="816593"/>
            <a:ext cx="2696339" cy="1932323"/>
            <a:chOff x="0" y="0"/>
            <a:chExt cx="7190236" cy="5152861"/>
          </a:xfrm>
        </p:grpSpPr>
        <p:sp>
          <p:nvSpPr>
            <p:cNvPr id="9" name="Freeform 9"/>
            <p:cNvSpPr/>
            <p:nvPr/>
          </p:nvSpPr>
          <p:spPr>
            <a:xfrm>
              <a:off x="0" y="776448"/>
              <a:ext cx="6377286" cy="4376412"/>
            </a:xfrm>
            <a:custGeom>
              <a:avLst/>
              <a:gdLst/>
              <a:ahLst/>
              <a:cxnLst/>
              <a:rect l="l" t="t" r="r" b="b"/>
              <a:pathLst>
                <a:path w="6377286" h="4376412">
                  <a:moveTo>
                    <a:pt x="0" y="0"/>
                  </a:moveTo>
                  <a:lnTo>
                    <a:pt x="6377286" y="0"/>
                  </a:lnTo>
                  <a:lnTo>
                    <a:pt x="6377286" y="4376413"/>
                  </a:lnTo>
                  <a:lnTo>
                    <a:pt x="0" y="4376413"/>
                  </a:lnTo>
                  <a:lnTo>
                    <a:pt x="0" y="0"/>
                  </a:lnTo>
                  <a:close/>
                </a:path>
              </a:pathLst>
            </a:custGeom>
            <a:blipFill>
              <a:blip r:embed="rId4"/>
              <a:stretch>
                <a:fillRect/>
              </a:stretch>
            </a:blipFill>
          </p:spPr>
          <p:txBody>
            <a:bodyPr/>
            <a:lstStyle/>
            <a:p>
              <a:endParaRPr lang="en-US"/>
            </a:p>
          </p:txBody>
        </p:sp>
        <p:sp>
          <p:nvSpPr>
            <p:cNvPr id="10" name="Freeform 10"/>
            <p:cNvSpPr/>
            <p:nvPr/>
          </p:nvSpPr>
          <p:spPr>
            <a:xfrm>
              <a:off x="0" y="0"/>
              <a:ext cx="7190236" cy="776448"/>
            </a:xfrm>
            <a:custGeom>
              <a:avLst/>
              <a:gdLst/>
              <a:ahLst/>
              <a:cxnLst/>
              <a:rect l="l" t="t" r="r" b="b"/>
              <a:pathLst>
                <a:path w="7190236" h="776448">
                  <a:moveTo>
                    <a:pt x="0" y="0"/>
                  </a:moveTo>
                  <a:lnTo>
                    <a:pt x="7190236" y="0"/>
                  </a:lnTo>
                  <a:lnTo>
                    <a:pt x="7190236" y="776448"/>
                  </a:lnTo>
                  <a:lnTo>
                    <a:pt x="0" y="776448"/>
                  </a:lnTo>
                  <a:lnTo>
                    <a:pt x="0" y="0"/>
                  </a:lnTo>
                  <a:close/>
                </a:path>
              </a:pathLst>
            </a:custGeom>
            <a:blipFill>
              <a:blip r:embed="rId5"/>
              <a:stretch>
                <a:fillRect/>
              </a:stretch>
            </a:blipFill>
          </p:spPr>
          <p:txBody>
            <a:bodyPr/>
            <a:lstStyle/>
            <a:p>
              <a:endParaRPr lang="en-US"/>
            </a:p>
          </p:txBody>
        </p:sp>
      </p:grpSp>
      <p:grpSp>
        <p:nvGrpSpPr>
          <p:cNvPr id="11" name="Group 11"/>
          <p:cNvGrpSpPr/>
          <p:nvPr/>
        </p:nvGrpSpPr>
        <p:grpSpPr>
          <a:xfrm>
            <a:off x="2879503" y="1195852"/>
            <a:ext cx="2964427" cy="2050149"/>
            <a:chOff x="0" y="0"/>
            <a:chExt cx="7905137" cy="5467064"/>
          </a:xfrm>
        </p:grpSpPr>
        <p:sp>
          <p:nvSpPr>
            <p:cNvPr id="12" name="Freeform 12"/>
            <p:cNvSpPr/>
            <p:nvPr/>
          </p:nvSpPr>
          <p:spPr>
            <a:xfrm>
              <a:off x="0" y="712661"/>
              <a:ext cx="7905137" cy="4754402"/>
            </a:xfrm>
            <a:custGeom>
              <a:avLst/>
              <a:gdLst/>
              <a:ahLst/>
              <a:cxnLst/>
              <a:rect l="l" t="t" r="r" b="b"/>
              <a:pathLst>
                <a:path w="7905137" h="4754402">
                  <a:moveTo>
                    <a:pt x="0" y="0"/>
                  </a:moveTo>
                  <a:lnTo>
                    <a:pt x="7905137" y="0"/>
                  </a:lnTo>
                  <a:lnTo>
                    <a:pt x="7905137" y="4754403"/>
                  </a:lnTo>
                  <a:lnTo>
                    <a:pt x="0" y="4754403"/>
                  </a:lnTo>
                  <a:lnTo>
                    <a:pt x="0" y="0"/>
                  </a:lnTo>
                  <a:close/>
                </a:path>
              </a:pathLst>
            </a:custGeom>
            <a:blipFill>
              <a:blip r:embed="rId6"/>
              <a:stretch>
                <a:fillRect l="-1160" t="-15509" r="-683" b="-12706"/>
              </a:stretch>
            </a:blipFill>
          </p:spPr>
          <p:txBody>
            <a:bodyPr/>
            <a:lstStyle/>
            <a:p>
              <a:endParaRPr lang="en-US"/>
            </a:p>
          </p:txBody>
        </p:sp>
        <p:sp>
          <p:nvSpPr>
            <p:cNvPr id="13" name="Freeform 13"/>
            <p:cNvSpPr/>
            <p:nvPr/>
          </p:nvSpPr>
          <p:spPr>
            <a:xfrm>
              <a:off x="0" y="0"/>
              <a:ext cx="7905137" cy="859254"/>
            </a:xfrm>
            <a:custGeom>
              <a:avLst/>
              <a:gdLst/>
              <a:ahLst/>
              <a:cxnLst/>
              <a:rect l="l" t="t" r="r" b="b"/>
              <a:pathLst>
                <a:path w="7905137" h="859254">
                  <a:moveTo>
                    <a:pt x="0" y="0"/>
                  </a:moveTo>
                  <a:lnTo>
                    <a:pt x="7905137" y="0"/>
                  </a:lnTo>
                  <a:lnTo>
                    <a:pt x="7905137" y="859254"/>
                  </a:lnTo>
                  <a:lnTo>
                    <a:pt x="0" y="859254"/>
                  </a:lnTo>
                  <a:lnTo>
                    <a:pt x="0" y="0"/>
                  </a:lnTo>
                  <a:close/>
                </a:path>
              </a:pathLst>
            </a:custGeom>
            <a:blipFill>
              <a:blip r:embed="rId7"/>
              <a:stretch>
                <a:fillRect/>
              </a:stretch>
            </a:blipFill>
          </p:spPr>
          <p:txBody>
            <a:bodyPr/>
            <a:lstStyle/>
            <a:p>
              <a:endParaRPr lang="en-US"/>
            </a:p>
          </p:txBody>
        </p:sp>
      </p:grpSp>
      <p:grpSp>
        <p:nvGrpSpPr>
          <p:cNvPr id="14" name="Group 14"/>
          <p:cNvGrpSpPr/>
          <p:nvPr/>
        </p:nvGrpSpPr>
        <p:grpSpPr>
          <a:xfrm>
            <a:off x="812703" y="2853369"/>
            <a:ext cx="3151088" cy="1891921"/>
            <a:chOff x="0" y="0"/>
            <a:chExt cx="8402902" cy="5045122"/>
          </a:xfrm>
        </p:grpSpPr>
        <p:sp>
          <p:nvSpPr>
            <p:cNvPr id="15" name="Freeform 15"/>
            <p:cNvSpPr/>
            <p:nvPr/>
          </p:nvSpPr>
          <p:spPr>
            <a:xfrm>
              <a:off x="0" y="0"/>
              <a:ext cx="8402902" cy="4475597"/>
            </a:xfrm>
            <a:custGeom>
              <a:avLst/>
              <a:gdLst/>
              <a:ahLst/>
              <a:cxnLst/>
              <a:rect l="l" t="t" r="r" b="b"/>
              <a:pathLst>
                <a:path w="8402902" h="4475597">
                  <a:moveTo>
                    <a:pt x="0" y="0"/>
                  </a:moveTo>
                  <a:lnTo>
                    <a:pt x="8402902" y="0"/>
                  </a:lnTo>
                  <a:lnTo>
                    <a:pt x="8402902" y="4475597"/>
                  </a:lnTo>
                  <a:lnTo>
                    <a:pt x="0" y="4475597"/>
                  </a:lnTo>
                  <a:lnTo>
                    <a:pt x="0" y="0"/>
                  </a:lnTo>
                  <a:close/>
                </a:path>
              </a:pathLst>
            </a:custGeom>
            <a:blipFill>
              <a:blip r:embed="rId8"/>
              <a:stretch>
                <a:fillRect l="-1562" t="-31279" r="-1780" b="-2218"/>
              </a:stretch>
            </a:blipFill>
          </p:spPr>
          <p:txBody>
            <a:bodyPr/>
            <a:lstStyle/>
            <a:p>
              <a:endParaRPr lang="en-US"/>
            </a:p>
          </p:txBody>
        </p:sp>
        <p:sp>
          <p:nvSpPr>
            <p:cNvPr id="16" name="Freeform 16"/>
            <p:cNvSpPr/>
            <p:nvPr/>
          </p:nvSpPr>
          <p:spPr>
            <a:xfrm>
              <a:off x="24628" y="4332908"/>
              <a:ext cx="5525710" cy="712214"/>
            </a:xfrm>
            <a:custGeom>
              <a:avLst/>
              <a:gdLst/>
              <a:ahLst/>
              <a:cxnLst/>
              <a:rect l="l" t="t" r="r" b="b"/>
              <a:pathLst>
                <a:path w="5525710" h="712214">
                  <a:moveTo>
                    <a:pt x="0" y="0"/>
                  </a:moveTo>
                  <a:lnTo>
                    <a:pt x="5525710" y="0"/>
                  </a:lnTo>
                  <a:lnTo>
                    <a:pt x="5525710" y="712214"/>
                  </a:lnTo>
                  <a:lnTo>
                    <a:pt x="0" y="712214"/>
                  </a:lnTo>
                  <a:lnTo>
                    <a:pt x="0" y="0"/>
                  </a:lnTo>
                  <a:close/>
                </a:path>
              </a:pathLst>
            </a:custGeom>
            <a:blipFill>
              <a:blip r:embed="rId8"/>
              <a:stretch>
                <a:fillRect b="-433811"/>
              </a:stretch>
            </a:blipFill>
          </p:spPr>
          <p:txBody>
            <a:bodyPr/>
            <a:lstStyle/>
            <a:p>
              <a:endParaRPr lang="en-US"/>
            </a:p>
          </p:txBody>
        </p:sp>
      </p:grpSp>
      <p:grpSp>
        <p:nvGrpSpPr>
          <p:cNvPr id="17" name="Group 17"/>
          <p:cNvGrpSpPr/>
          <p:nvPr/>
        </p:nvGrpSpPr>
        <p:grpSpPr>
          <a:xfrm>
            <a:off x="5843930" y="716901"/>
            <a:ext cx="2947022" cy="1983713"/>
            <a:chOff x="0" y="0"/>
            <a:chExt cx="7858724" cy="5289900"/>
          </a:xfrm>
        </p:grpSpPr>
        <p:sp>
          <p:nvSpPr>
            <p:cNvPr id="18" name="Freeform 18"/>
            <p:cNvSpPr/>
            <p:nvPr/>
          </p:nvSpPr>
          <p:spPr>
            <a:xfrm>
              <a:off x="759470" y="852051"/>
              <a:ext cx="6339784" cy="4437849"/>
            </a:xfrm>
            <a:custGeom>
              <a:avLst/>
              <a:gdLst/>
              <a:ahLst/>
              <a:cxnLst/>
              <a:rect l="l" t="t" r="r" b="b"/>
              <a:pathLst>
                <a:path w="6339784" h="4437849">
                  <a:moveTo>
                    <a:pt x="0" y="0"/>
                  </a:moveTo>
                  <a:lnTo>
                    <a:pt x="6339784" y="0"/>
                  </a:lnTo>
                  <a:lnTo>
                    <a:pt x="6339784" y="4437849"/>
                  </a:lnTo>
                  <a:lnTo>
                    <a:pt x="0" y="4437849"/>
                  </a:lnTo>
                  <a:lnTo>
                    <a:pt x="0" y="0"/>
                  </a:lnTo>
                  <a:close/>
                </a:path>
              </a:pathLst>
            </a:custGeom>
            <a:blipFill>
              <a:blip r:embed="rId9"/>
              <a:stretch>
                <a:fillRect l="-28979" t="-30866" r="-17756" b="-26851"/>
              </a:stretch>
            </a:blipFill>
          </p:spPr>
          <p:txBody>
            <a:bodyPr/>
            <a:lstStyle/>
            <a:p>
              <a:endParaRPr lang="en-US"/>
            </a:p>
          </p:txBody>
        </p:sp>
        <p:sp>
          <p:nvSpPr>
            <p:cNvPr id="19" name="Freeform 19"/>
            <p:cNvSpPr/>
            <p:nvPr/>
          </p:nvSpPr>
          <p:spPr>
            <a:xfrm>
              <a:off x="0" y="0"/>
              <a:ext cx="7858724" cy="852051"/>
            </a:xfrm>
            <a:custGeom>
              <a:avLst/>
              <a:gdLst/>
              <a:ahLst/>
              <a:cxnLst/>
              <a:rect l="l" t="t" r="r" b="b"/>
              <a:pathLst>
                <a:path w="7858724" h="852051">
                  <a:moveTo>
                    <a:pt x="0" y="0"/>
                  </a:moveTo>
                  <a:lnTo>
                    <a:pt x="7858724" y="0"/>
                  </a:lnTo>
                  <a:lnTo>
                    <a:pt x="7858724" y="852051"/>
                  </a:lnTo>
                  <a:lnTo>
                    <a:pt x="0" y="852051"/>
                  </a:lnTo>
                  <a:lnTo>
                    <a:pt x="0" y="0"/>
                  </a:lnTo>
                  <a:close/>
                </a:path>
              </a:pathLst>
            </a:custGeom>
            <a:blipFill>
              <a:blip r:embed="rId10"/>
              <a:stretch>
                <a:fillRect/>
              </a:stretch>
            </a:blipFill>
          </p:spPr>
          <p:txBody>
            <a:bodyPr/>
            <a:lstStyle/>
            <a:p>
              <a:endParaRPr lang="en-US"/>
            </a:p>
          </p:txBody>
        </p:sp>
      </p:grpSp>
      <p:sp>
        <p:nvSpPr>
          <p:cNvPr id="20" name="TextBox 20"/>
          <p:cNvSpPr txBox="1"/>
          <p:nvPr/>
        </p:nvSpPr>
        <p:spPr>
          <a:xfrm>
            <a:off x="514350" y="242747"/>
            <a:ext cx="7507933" cy="461665"/>
          </a:xfrm>
          <a:prstGeom prst="rect">
            <a:avLst/>
          </a:prstGeom>
        </p:spPr>
        <p:txBody>
          <a:bodyPr lIns="0" tIns="0" rIns="0" bIns="0" rtlCol="0" anchor="t">
            <a:spAutoFit/>
          </a:bodyPr>
          <a:lstStyle/>
          <a:p>
            <a:pPr defTabSz="457200">
              <a:lnSpc>
                <a:spcPts val="3564"/>
              </a:lnSpc>
              <a:buClrTx/>
            </a:pPr>
            <a:r>
              <a:rPr lang="en-US" sz="3299" b="1" kern="1200">
                <a:solidFill>
                  <a:srgbClr val="0061FF"/>
                </a:solidFill>
                <a:latin typeface="Montserrat Bold"/>
                <a:ea typeface="Montserrat Bold"/>
                <a:cs typeface="Montserrat Bold"/>
                <a:sym typeface="Montserrat Bold"/>
              </a:rPr>
              <a:t>Awards and Distinctions</a:t>
            </a:r>
          </a:p>
        </p:txBody>
      </p:sp>
      <p:sp>
        <p:nvSpPr>
          <p:cNvPr id="21" name="TextBox 21"/>
          <p:cNvSpPr txBox="1"/>
          <p:nvPr/>
        </p:nvSpPr>
        <p:spPr>
          <a:xfrm>
            <a:off x="8275301" y="4935183"/>
            <a:ext cx="289339" cy="131190"/>
          </a:xfrm>
          <a:prstGeom prst="rect">
            <a:avLst/>
          </a:prstGeom>
        </p:spPr>
        <p:txBody>
          <a:bodyPr lIns="0" tIns="0" rIns="0" bIns="0" rtlCol="0" anchor="t">
            <a:spAutoFit/>
          </a:bodyPr>
          <a:lstStyle/>
          <a:p>
            <a:pPr defTabSz="457200">
              <a:lnSpc>
                <a:spcPts val="1120"/>
              </a:lnSpc>
              <a:spcBef>
                <a:spcPct val="0"/>
              </a:spcBef>
              <a:buClrTx/>
            </a:pPr>
            <a:r>
              <a:rPr lang="en-US" sz="800" kern="1200">
                <a:solidFill>
                  <a:srgbClr val="4D4D4D"/>
                </a:solidFill>
                <a:latin typeface="Montserrat"/>
                <a:ea typeface="Montserrat"/>
                <a:cs typeface="Montserrat"/>
                <a:sym typeface="Montserrat"/>
              </a:rPr>
              <a:t>8/9</a:t>
            </a:r>
          </a:p>
        </p:txBody>
      </p:sp>
    </p:spTree>
  </p:cSld>
  <p:clrMapOvr>
    <a:masterClrMapping/>
  </p:clrMapOvr>
</p:sld>
</file>

<file path=ppt/theme/theme1.xml><?xml version="1.0" encoding="utf-8"?>
<a:theme xmlns:a="http://schemas.openxmlformats.org/drawingml/2006/main" name="LIP_brand_theme">
  <a:themeElements>
    <a:clrScheme name="Simple Light">
      <a:dk1>
        <a:srgbClr val="0E4897"/>
      </a:dk1>
      <a:lt1>
        <a:srgbClr val="FFFFFF"/>
      </a:lt1>
      <a:dk2>
        <a:srgbClr val="232C58"/>
      </a:dk2>
      <a:lt2>
        <a:srgbClr val="27292A"/>
      </a:lt2>
      <a:accent1>
        <a:srgbClr val="8C89C1"/>
      </a:accent1>
      <a:accent2>
        <a:srgbClr val="7ECEF5"/>
      </a:accent2>
      <a:accent3>
        <a:srgbClr val="C7D97B"/>
      </a:accent3>
      <a:accent4>
        <a:srgbClr val="E9EAEE"/>
      </a:accent4>
      <a:accent5>
        <a:srgbClr val="000000"/>
      </a:accent5>
      <a:accent6>
        <a:srgbClr val="F4F4F4"/>
      </a:accent6>
      <a:hlink>
        <a:srgbClr val="0E48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oneOscopy">
      <a:dk1>
        <a:sysClr val="windowText" lastClr="000000"/>
      </a:dk1>
      <a:lt1>
        <a:srgbClr val="FFFFFF"/>
      </a:lt1>
      <a:dk2>
        <a:srgbClr val="03594F"/>
      </a:dk2>
      <a:lt2>
        <a:srgbClr val="ECF8F6"/>
      </a:lt2>
      <a:accent1>
        <a:srgbClr val="16A795"/>
      </a:accent1>
      <a:accent2>
        <a:srgbClr val="73CABF"/>
      </a:accent2>
      <a:accent3>
        <a:srgbClr val="A2DCD5"/>
      </a:accent3>
      <a:accent4>
        <a:srgbClr val="A6201E"/>
      </a:accent4>
      <a:accent5>
        <a:srgbClr val="F23B38"/>
      </a:accent5>
      <a:accent6>
        <a:srgbClr val="072D4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1277</Words>
  <Application>Microsoft Office PowerPoint</Application>
  <PresentationFormat>On-screen Show (16:9)</PresentationFormat>
  <Paragraphs>191</Paragraphs>
  <Slides>29</Slides>
  <Notes>13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29</vt:i4>
      </vt:variant>
    </vt:vector>
  </HeadingPairs>
  <TitlesOfParts>
    <vt:vector size="49" baseType="lpstr">
      <vt:lpstr>Be Vietnam Pro Medium</vt:lpstr>
      <vt:lpstr>Aptos Display</vt:lpstr>
      <vt:lpstr>Aptos</vt:lpstr>
      <vt:lpstr>Fira Sans Light</vt:lpstr>
      <vt:lpstr>Poppins</vt:lpstr>
      <vt:lpstr>Montserrat Medium</vt:lpstr>
      <vt:lpstr>Arial</vt:lpstr>
      <vt:lpstr>Poppins Medium</vt:lpstr>
      <vt:lpstr>Be Vietnam Pro</vt:lpstr>
      <vt:lpstr>Montserrat Bold</vt:lpstr>
      <vt:lpstr>Be Vietnam Pro Light</vt:lpstr>
      <vt:lpstr>Calibri</vt:lpstr>
      <vt:lpstr>Be Vietnam Pro SemiBold</vt:lpstr>
      <vt:lpstr>Poppins Light</vt:lpstr>
      <vt:lpstr>Montserrat</vt:lpstr>
      <vt:lpstr>Helvetica</vt:lpstr>
      <vt:lpstr>LIP_brand_theme</vt:lpstr>
      <vt:lpstr>Office Theme</vt:lpstr>
      <vt:lpstr>1_Office Theme</vt:lpstr>
      <vt:lpstr>2_Office Theme</vt:lpstr>
      <vt:lpstr>PowerPoint Presentation</vt:lpstr>
      <vt:lpstr>PowerPoint Presentation</vt:lpstr>
      <vt:lpstr>PowerPoint Presentation</vt:lpstr>
      <vt:lpstr>BoneOscopy</vt:lpstr>
      <vt:lpstr>BoneOscopy</vt:lpstr>
      <vt:lpstr>FlashGuard</vt:lpstr>
      <vt:lpstr>FlashGuard</vt:lpstr>
      <vt:lpstr>PowerPoint Presentation</vt:lpstr>
      <vt:lpstr>PowerPoint Presentation</vt:lpstr>
      <vt:lpstr>First prototype</vt:lpstr>
      <vt:lpstr>PowerPoint Presentation</vt:lpstr>
      <vt:lpstr>PowerPoint Presentation</vt:lpstr>
      <vt:lpstr>PicoMonitoring</vt:lpstr>
      <vt:lpstr>PowerPoint Presentation</vt:lpstr>
      <vt:lpstr>BoneOscopy  Live Cell Spectroscopy Analysis for Personalised Particle Radiation Therapy of Metastatic Bone Cancer</vt:lpstr>
      <vt:lpstr>PowerPoint Presentation</vt:lpstr>
      <vt:lpstr>PowerPoint Presentation</vt:lpstr>
      <vt:lpstr>PowerPoint Presentation</vt:lpstr>
      <vt:lpstr>PowerPoint Presentation</vt:lpstr>
      <vt:lpstr>PicoMoni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Pedro Assis</cp:lastModifiedBy>
  <cp:revision>1</cp:revision>
  <dcterms:modified xsi:type="dcterms:W3CDTF">2026-04-27T15:59:47Z</dcterms:modified>
</cp:coreProperties>
</file>