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4DAED2-2C59-754B-8741-8330ADF38356}" type="doc">
      <dgm:prSet loTypeId="urn:microsoft.com/office/officeart/2005/8/layout/hProcess10" loCatId="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3FADB253-2FFC-DB4E-B5F6-006055577520}">
      <dgm:prSet phldrT="[Text]" custT="1"/>
      <dgm:spPr/>
      <dgm:t>
        <a:bodyPr/>
        <a:lstStyle/>
        <a:p>
          <a:r>
            <a:rPr lang="en-GB" sz="2800" b="1" dirty="0"/>
            <a:t>Data </a:t>
          </a:r>
          <a:r>
            <a:rPr lang="en-GB" sz="2800" b="1" dirty="0" err="1"/>
            <a:t>adquisition</a:t>
          </a:r>
          <a:endParaRPr lang="en-GB" sz="4900" b="1" dirty="0"/>
        </a:p>
      </dgm:t>
    </dgm:pt>
    <dgm:pt modelId="{EE15BA44-4FAD-E242-9A31-24E054320C51}" type="parTrans" cxnId="{9A5F7DDB-7203-284E-A3C4-EE363CDA881E}">
      <dgm:prSet/>
      <dgm:spPr/>
      <dgm:t>
        <a:bodyPr/>
        <a:lstStyle/>
        <a:p>
          <a:endParaRPr lang="en-GB"/>
        </a:p>
      </dgm:t>
    </dgm:pt>
    <dgm:pt modelId="{887A5D5D-F921-ED45-8163-93C9D9A59847}" type="sibTrans" cxnId="{9A5F7DDB-7203-284E-A3C4-EE363CDA881E}">
      <dgm:prSet/>
      <dgm:spPr/>
      <dgm:t>
        <a:bodyPr/>
        <a:lstStyle/>
        <a:p>
          <a:endParaRPr lang="en-GB"/>
        </a:p>
      </dgm:t>
    </dgm:pt>
    <dgm:pt modelId="{10CDA1A0-B27B-0E45-A1FD-D80982A3E807}">
      <dgm:prSet phldrT="[Text]" custT="1"/>
      <dgm:spPr/>
      <dgm:t>
        <a:bodyPr/>
        <a:lstStyle/>
        <a:p>
          <a:r>
            <a:rPr lang="en-GB" sz="2200" i="1" dirty="0"/>
            <a:t>Landsat</a:t>
          </a:r>
          <a:r>
            <a:rPr lang="en-GB" sz="2200" dirty="0"/>
            <a:t>: 40 years (1987), 35 scenes/year, 2.5 scenes in </a:t>
          </a:r>
          <a:r>
            <a:rPr lang="en-GB" sz="2200" dirty="0" err="1"/>
            <a:t>Ordesa</a:t>
          </a:r>
          <a:r>
            <a:rPr lang="en-GB" sz="2200" dirty="0"/>
            <a:t> (3500 scenes, 4 TB) 30m</a:t>
          </a:r>
          <a:br>
            <a:rPr lang="en-GB" sz="2200" dirty="0"/>
          </a:br>
          <a:endParaRPr lang="en-GB" sz="2200" dirty="0"/>
        </a:p>
      </dgm:t>
    </dgm:pt>
    <dgm:pt modelId="{92E8191A-7358-FC4E-91A2-D1EED5BCC465}" type="parTrans" cxnId="{C8683958-4968-6343-A183-3FF986BC03B9}">
      <dgm:prSet/>
      <dgm:spPr/>
      <dgm:t>
        <a:bodyPr/>
        <a:lstStyle/>
        <a:p>
          <a:endParaRPr lang="en-GB"/>
        </a:p>
      </dgm:t>
    </dgm:pt>
    <dgm:pt modelId="{4AA4CCD8-3DFB-B740-A747-B5D24D4824A9}" type="sibTrans" cxnId="{C8683958-4968-6343-A183-3FF986BC03B9}">
      <dgm:prSet/>
      <dgm:spPr/>
      <dgm:t>
        <a:bodyPr/>
        <a:lstStyle/>
        <a:p>
          <a:endParaRPr lang="en-GB"/>
        </a:p>
      </dgm:t>
    </dgm:pt>
    <dgm:pt modelId="{2F9A7AEB-A08A-DA43-B19F-CC62BC90E74A}">
      <dgm:prSet phldrT="[Text]" custT="1"/>
      <dgm:spPr/>
      <dgm:t>
        <a:bodyPr/>
        <a:lstStyle/>
        <a:p>
          <a:r>
            <a:rPr lang="en-GB" sz="2200" i="1" dirty="0"/>
            <a:t>Sentinel-2</a:t>
          </a:r>
          <a:r>
            <a:rPr lang="en-GB" sz="2200" dirty="0"/>
            <a:t>: 10 years (2017), 75 scenes/year, 2.5 scenes in </a:t>
          </a:r>
          <a:r>
            <a:rPr lang="en-GB" sz="2200" dirty="0" err="1"/>
            <a:t>Ordesa</a:t>
          </a:r>
          <a:r>
            <a:rPr lang="en-GB" sz="2200" dirty="0"/>
            <a:t> (1875 scenes, 3 TB) 10m</a:t>
          </a:r>
        </a:p>
      </dgm:t>
    </dgm:pt>
    <dgm:pt modelId="{617864CA-67F3-1F40-A666-362DCA27F868}" type="parTrans" cxnId="{817F3E14-6ADE-3544-8344-CBF9F830E7E0}">
      <dgm:prSet/>
      <dgm:spPr/>
      <dgm:t>
        <a:bodyPr/>
        <a:lstStyle/>
        <a:p>
          <a:endParaRPr lang="en-GB"/>
        </a:p>
      </dgm:t>
    </dgm:pt>
    <dgm:pt modelId="{8EE35C71-A092-774C-98F3-860D219F12CB}" type="sibTrans" cxnId="{817F3E14-6ADE-3544-8344-CBF9F830E7E0}">
      <dgm:prSet/>
      <dgm:spPr/>
      <dgm:t>
        <a:bodyPr/>
        <a:lstStyle/>
        <a:p>
          <a:endParaRPr lang="en-GB"/>
        </a:p>
      </dgm:t>
    </dgm:pt>
    <dgm:pt modelId="{4F9DC32D-5109-5B46-9E1A-A606D179FB85}">
      <dgm:prSet phldrT="[Text]" custT="1"/>
      <dgm:spPr/>
      <dgm:t>
        <a:bodyPr/>
        <a:lstStyle/>
        <a:p>
          <a:r>
            <a:rPr lang="en-GB" sz="28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Data processing</a:t>
          </a:r>
        </a:p>
      </dgm:t>
    </dgm:pt>
    <dgm:pt modelId="{32455D78-87F2-5345-8D1F-8390BB47F5E2}" type="parTrans" cxnId="{5F8BFC71-4CAD-3B4C-B54B-E53ADCE08016}">
      <dgm:prSet/>
      <dgm:spPr/>
      <dgm:t>
        <a:bodyPr/>
        <a:lstStyle/>
        <a:p>
          <a:endParaRPr lang="en-GB"/>
        </a:p>
      </dgm:t>
    </dgm:pt>
    <dgm:pt modelId="{407C1D8C-89BE-4444-AFDC-5E58D2C86B8B}" type="sibTrans" cxnId="{5F8BFC71-4CAD-3B4C-B54B-E53ADCE08016}">
      <dgm:prSet/>
      <dgm:spPr/>
      <dgm:t>
        <a:bodyPr/>
        <a:lstStyle/>
        <a:p>
          <a:endParaRPr lang="en-GB"/>
        </a:p>
      </dgm:t>
    </dgm:pt>
    <dgm:pt modelId="{573D3552-0041-6A45-A5C5-B3DBE87C0F01}">
      <dgm:prSet phldrT="[Text]" custT="1"/>
      <dgm:spPr/>
      <dgm:t>
        <a:bodyPr/>
        <a:lstStyle/>
        <a:p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python/R pipelines</a:t>
          </a:r>
        </a:p>
      </dgm:t>
    </dgm:pt>
    <dgm:pt modelId="{B1D74C13-7BBA-A741-AEAE-412A98464BD4}" type="parTrans" cxnId="{8BA69498-F0A2-724A-AA71-88E4C0391128}">
      <dgm:prSet/>
      <dgm:spPr/>
      <dgm:t>
        <a:bodyPr/>
        <a:lstStyle/>
        <a:p>
          <a:endParaRPr lang="en-GB"/>
        </a:p>
      </dgm:t>
    </dgm:pt>
    <dgm:pt modelId="{F0F2447A-7916-4544-B7A9-74EC18AEBA83}" type="sibTrans" cxnId="{8BA69498-F0A2-724A-AA71-88E4C0391128}">
      <dgm:prSet/>
      <dgm:spPr/>
      <dgm:t>
        <a:bodyPr/>
        <a:lstStyle/>
        <a:p>
          <a:endParaRPr lang="en-GB"/>
        </a:p>
      </dgm:t>
    </dgm:pt>
    <dgm:pt modelId="{5159B5AD-5943-234F-90AE-BC2DC6932754}">
      <dgm:prSet phldrT="[Text]" custT="1"/>
      <dgm:spPr/>
      <dgm:t>
        <a:bodyPr/>
        <a:lstStyle/>
        <a:p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Cloud and topographic correction</a:t>
          </a:r>
        </a:p>
      </dgm:t>
    </dgm:pt>
    <dgm:pt modelId="{012DA128-3237-AA42-A410-CB3C7C13AA41}" type="parTrans" cxnId="{C45E0FF1-9AC8-4345-AC0C-DFCADACFD8D0}">
      <dgm:prSet/>
      <dgm:spPr/>
      <dgm:t>
        <a:bodyPr/>
        <a:lstStyle/>
        <a:p>
          <a:endParaRPr lang="en-GB"/>
        </a:p>
      </dgm:t>
    </dgm:pt>
    <dgm:pt modelId="{C9278D59-36D7-B64B-8A9E-A3F9FF948C22}" type="sibTrans" cxnId="{C45E0FF1-9AC8-4345-AC0C-DFCADACFD8D0}">
      <dgm:prSet/>
      <dgm:spPr/>
      <dgm:t>
        <a:bodyPr/>
        <a:lstStyle/>
        <a:p>
          <a:endParaRPr lang="en-GB"/>
        </a:p>
      </dgm:t>
    </dgm:pt>
    <dgm:pt modelId="{D88D0E52-DF95-6040-839E-336E36740734}">
      <dgm:prSet phldrT="[Text]" custT="1"/>
      <dgm:spPr/>
      <dgm:t>
        <a:bodyPr/>
        <a:lstStyle/>
        <a:p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Data harmonization between both sources to get consistent temporal series</a:t>
          </a:r>
        </a:p>
      </dgm:t>
    </dgm:pt>
    <dgm:pt modelId="{AA3888B0-1A1E-B14A-A216-77FB4B400A3A}" type="parTrans" cxnId="{FEC83883-F7C5-874D-9BC4-7AC65816E544}">
      <dgm:prSet/>
      <dgm:spPr/>
      <dgm:t>
        <a:bodyPr/>
        <a:lstStyle/>
        <a:p>
          <a:endParaRPr lang="en-GB"/>
        </a:p>
      </dgm:t>
    </dgm:pt>
    <dgm:pt modelId="{3AD203F5-BF76-8F44-A169-53DCD4BF3CB2}" type="sibTrans" cxnId="{FEC83883-F7C5-874D-9BC4-7AC65816E544}">
      <dgm:prSet/>
      <dgm:spPr/>
      <dgm:t>
        <a:bodyPr/>
        <a:lstStyle/>
        <a:p>
          <a:endParaRPr lang="en-GB"/>
        </a:p>
      </dgm:t>
    </dgm:pt>
    <dgm:pt modelId="{17FBBEF9-21C9-6D40-AFF0-264EAC2343FD}" type="pres">
      <dgm:prSet presAssocID="{A44DAED2-2C59-754B-8741-8330ADF38356}" presName="Name0" presStyleCnt="0">
        <dgm:presLayoutVars>
          <dgm:dir/>
          <dgm:resizeHandles val="exact"/>
        </dgm:presLayoutVars>
      </dgm:prSet>
      <dgm:spPr/>
    </dgm:pt>
    <dgm:pt modelId="{02147D44-B5C4-3D49-AF94-A1FCAB448EC5}" type="pres">
      <dgm:prSet presAssocID="{3FADB253-2FFC-DB4E-B5F6-006055577520}" presName="composite" presStyleCnt="0"/>
      <dgm:spPr/>
    </dgm:pt>
    <dgm:pt modelId="{C83A4A8D-580B-3F46-AB9D-0CCC6E33ADCC}" type="pres">
      <dgm:prSet presAssocID="{3FADB253-2FFC-DB4E-B5F6-006055577520}" presName="imagSh" presStyleLbl="bgImgPlace1" presStyleIdx="0" presStyleCnt="2" custLinFactNeighborX="-1119" custLinFactNeighborY="-4518"/>
      <dgm:spPr>
        <a:blipFill>
          <a:blip xmlns:r="http://schemas.openxmlformats.org/officeDocument/2006/relationships" r:embed="rId1"/>
          <a:srcRect/>
          <a:stretch>
            <a:fillRect t="-13000" b="-13000"/>
          </a:stretch>
        </a:blipFill>
      </dgm:spPr>
    </dgm:pt>
    <dgm:pt modelId="{8C1CFFAD-880B-1E45-B845-F20CCD9C93EF}" type="pres">
      <dgm:prSet presAssocID="{3FADB253-2FFC-DB4E-B5F6-006055577520}" presName="txNode" presStyleLbl="node1" presStyleIdx="0" presStyleCnt="2">
        <dgm:presLayoutVars>
          <dgm:bulletEnabled val="1"/>
        </dgm:presLayoutVars>
      </dgm:prSet>
      <dgm:spPr/>
    </dgm:pt>
    <dgm:pt modelId="{9BFC3237-5B6B-7D41-9583-A36DD099F96C}" type="pres">
      <dgm:prSet presAssocID="{887A5D5D-F921-ED45-8163-93C9D9A59847}" presName="sibTrans" presStyleLbl="sibTrans2D1" presStyleIdx="0" presStyleCnt="1" custLinFactNeighborX="30375"/>
      <dgm:spPr/>
    </dgm:pt>
    <dgm:pt modelId="{8FCA8238-4912-BF4E-9880-AA7D0EA603B9}" type="pres">
      <dgm:prSet presAssocID="{887A5D5D-F921-ED45-8163-93C9D9A59847}" presName="connTx" presStyleLbl="sibTrans2D1" presStyleIdx="0" presStyleCnt="1"/>
      <dgm:spPr/>
    </dgm:pt>
    <dgm:pt modelId="{667E1564-3F2E-734B-98CE-3394FC690D74}" type="pres">
      <dgm:prSet presAssocID="{4F9DC32D-5109-5B46-9E1A-A606D179FB85}" presName="composite" presStyleCnt="0"/>
      <dgm:spPr/>
    </dgm:pt>
    <dgm:pt modelId="{A603693C-1348-9E43-B88C-267822C02825}" type="pres">
      <dgm:prSet presAssocID="{4F9DC32D-5109-5B46-9E1A-A606D179FB85}" presName="imagSh" presStyleLbl="bgImgPlace1" presStyleIdx="1" presStyleCnt="2"/>
      <dgm:spPr>
        <a:blipFill>
          <a:blip xmlns:r="http://schemas.openxmlformats.org/officeDocument/2006/relationships" r:embed="rId2"/>
          <a:srcRect/>
          <a:stretch>
            <a:fillRect l="-9000" r="-9000"/>
          </a:stretch>
        </a:blipFill>
      </dgm:spPr>
    </dgm:pt>
    <dgm:pt modelId="{A22BA691-1BDE-5D48-8790-6537EECD4C4C}" type="pres">
      <dgm:prSet presAssocID="{4F9DC32D-5109-5B46-9E1A-A606D179FB85}" presName="txNode" presStyleLbl="node1" presStyleIdx="1" presStyleCnt="2">
        <dgm:presLayoutVars>
          <dgm:bulletEnabled val="1"/>
        </dgm:presLayoutVars>
      </dgm:prSet>
      <dgm:spPr/>
    </dgm:pt>
  </dgm:ptLst>
  <dgm:cxnLst>
    <dgm:cxn modelId="{E16C990F-B192-554E-9CC8-E9296CA063C0}" type="presOf" srcId="{4F9DC32D-5109-5B46-9E1A-A606D179FB85}" destId="{A22BA691-1BDE-5D48-8790-6537EECD4C4C}" srcOrd="0" destOrd="0" presId="urn:microsoft.com/office/officeart/2005/8/layout/hProcess10"/>
    <dgm:cxn modelId="{817F3E14-6ADE-3544-8344-CBF9F830E7E0}" srcId="{3FADB253-2FFC-DB4E-B5F6-006055577520}" destId="{2F9A7AEB-A08A-DA43-B19F-CC62BC90E74A}" srcOrd="1" destOrd="0" parTransId="{617864CA-67F3-1F40-A666-362DCA27F868}" sibTransId="{8EE35C71-A092-774C-98F3-860D219F12CB}"/>
    <dgm:cxn modelId="{F997BB20-5002-8B40-BEC1-193FF5FB5718}" type="presOf" srcId="{A44DAED2-2C59-754B-8741-8330ADF38356}" destId="{17FBBEF9-21C9-6D40-AFF0-264EAC2343FD}" srcOrd="0" destOrd="0" presId="urn:microsoft.com/office/officeart/2005/8/layout/hProcess10"/>
    <dgm:cxn modelId="{52E63924-BABB-F740-B432-F11B86939102}" type="presOf" srcId="{10CDA1A0-B27B-0E45-A1FD-D80982A3E807}" destId="{8C1CFFAD-880B-1E45-B845-F20CCD9C93EF}" srcOrd="0" destOrd="1" presId="urn:microsoft.com/office/officeart/2005/8/layout/hProcess10"/>
    <dgm:cxn modelId="{254FBE70-507D-7846-96B2-2A9BEB133D57}" type="presOf" srcId="{D88D0E52-DF95-6040-839E-336E36740734}" destId="{A22BA691-1BDE-5D48-8790-6537EECD4C4C}" srcOrd="0" destOrd="3" presId="urn:microsoft.com/office/officeart/2005/8/layout/hProcess10"/>
    <dgm:cxn modelId="{5F8BFC71-4CAD-3B4C-B54B-E53ADCE08016}" srcId="{A44DAED2-2C59-754B-8741-8330ADF38356}" destId="{4F9DC32D-5109-5B46-9E1A-A606D179FB85}" srcOrd="1" destOrd="0" parTransId="{32455D78-87F2-5345-8D1F-8390BB47F5E2}" sibTransId="{407C1D8C-89BE-4444-AFDC-5E58D2C86B8B}"/>
    <dgm:cxn modelId="{C8683958-4968-6343-A183-3FF986BC03B9}" srcId="{3FADB253-2FFC-DB4E-B5F6-006055577520}" destId="{10CDA1A0-B27B-0E45-A1FD-D80982A3E807}" srcOrd="0" destOrd="0" parTransId="{92E8191A-7358-FC4E-91A2-D1EED5BCC465}" sibTransId="{4AA4CCD8-3DFB-B740-A747-B5D24D4824A9}"/>
    <dgm:cxn modelId="{FEC83883-F7C5-874D-9BC4-7AC65816E544}" srcId="{4F9DC32D-5109-5B46-9E1A-A606D179FB85}" destId="{D88D0E52-DF95-6040-839E-336E36740734}" srcOrd="2" destOrd="0" parTransId="{AA3888B0-1A1E-B14A-A216-77FB4B400A3A}" sibTransId="{3AD203F5-BF76-8F44-A169-53DCD4BF3CB2}"/>
    <dgm:cxn modelId="{23E5B192-2B84-C74E-B47A-236C5E38045D}" type="presOf" srcId="{2F9A7AEB-A08A-DA43-B19F-CC62BC90E74A}" destId="{8C1CFFAD-880B-1E45-B845-F20CCD9C93EF}" srcOrd="0" destOrd="2" presId="urn:microsoft.com/office/officeart/2005/8/layout/hProcess10"/>
    <dgm:cxn modelId="{8BA69498-F0A2-724A-AA71-88E4C0391128}" srcId="{4F9DC32D-5109-5B46-9E1A-A606D179FB85}" destId="{573D3552-0041-6A45-A5C5-B3DBE87C0F01}" srcOrd="0" destOrd="0" parTransId="{B1D74C13-7BBA-A741-AEAE-412A98464BD4}" sibTransId="{F0F2447A-7916-4544-B7A9-74EC18AEBA83}"/>
    <dgm:cxn modelId="{9B251FB3-E9BC-D24F-BF0B-371DBA11D765}" type="presOf" srcId="{887A5D5D-F921-ED45-8163-93C9D9A59847}" destId="{9BFC3237-5B6B-7D41-9583-A36DD099F96C}" srcOrd="0" destOrd="0" presId="urn:microsoft.com/office/officeart/2005/8/layout/hProcess10"/>
    <dgm:cxn modelId="{9A5F7DDB-7203-284E-A3C4-EE363CDA881E}" srcId="{A44DAED2-2C59-754B-8741-8330ADF38356}" destId="{3FADB253-2FFC-DB4E-B5F6-006055577520}" srcOrd="0" destOrd="0" parTransId="{EE15BA44-4FAD-E242-9A31-24E054320C51}" sibTransId="{887A5D5D-F921-ED45-8163-93C9D9A59847}"/>
    <dgm:cxn modelId="{D3A2B5E6-1129-CE43-A854-871975AD4C23}" type="presOf" srcId="{5159B5AD-5943-234F-90AE-BC2DC6932754}" destId="{A22BA691-1BDE-5D48-8790-6537EECD4C4C}" srcOrd="0" destOrd="2" presId="urn:microsoft.com/office/officeart/2005/8/layout/hProcess10"/>
    <dgm:cxn modelId="{EDBFF6EA-C65F-4F4D-BAD9-D0BB3232774E}" type="presOf" srcId="{573D3552-0041-6A45-A5C5-B3DBE87C0F01}" destId="{A22BA691-1BDE-5D48-8790-6537EECD4C4C}" srcOrd="0" destOrd="1" presId="urn:microsoft.com/office/officeart/2005/8/layout/hProcess10"/>
    <dgm:cxn modelId="{C45E0FF1-9AC8-4345-AC0C-DFCADACFD8D0}" srcId="{4F9DC32D-5109-5B46-9E1A-A606D179FB85}" destId="{5159B5AD-5943-234F-90AE-BC2DC6932754}" srcOrd="1" destOrd="0" parTransId="{012DA128-3237-AA42-A410-CB3C7C13AA41}" sibTransId="{C9278D59-36D7-B64B-8A9E-A3F9FF948C22}"/>
    <dgm:cxn modelId="{5733B6F6-303F-734E-AC95-C593958C4AFC}" type="presOf" srcId="{887A5D5D-F921-ED45-8163-93C9D9A59847}" destId="{8FCA8238-4912-BF4E-9880-AA7D0EA603B9}" srcOrd="1" destOrd="0" presId="urn:microsoft.com/office/officeart/2005/8/layout/hProcess10"/>
    <dgm:cxn modelId="{4DA622FA-6157-7F49-8E7B-317A065E453F}" type="presOf" srcId="{3FADB253-2FFC-DB4E-B5F6-006055577520}" destId="{8C1CFFAD-880B-1E45-B845-F20CCD9C93EF}" srcOrd="0" destOrd="0" presId="urn:microsoft.com/office/officeart/2005/8/layout/hProcess10"/>
    <dgm:cxn modelId="{8A3F4130-9421-F347-99A3-D5722ADD5887}" type="presParOf" srcId="{17FBBEF9-21C9-6D40-AFF0-264EAC2343FD}" destId="{02147D44-B5C4-3D49-AF94-A1FCAB448EC5}" srcOrd="0" destOrd="0" presId="urn:microsoft.com/office/officeart/2005/8/layout/hProcess10"/>
    <dgm:cxn modelId="{87BAD8BF-95FF-3641-9C7C-9B95C554F3EC}" type="presParOf" srcId="{02147D44-B5C4-3D49-AF94-A1FCAB448EC5}" destId="{C83A4A8D-580B-3F46-AB9D-0CCC6E33ADCC}" srcOrd="0" destOrd="0" presId="urn:microsoft.com/office/officeart/2005/8/layout/hProcess10"/>
    <dgm:cxn modelId="{8BB45B0B-B169-4942-AE8F-F6B362E9B6C6}" type="presParOf" srcId="{02147D44-B5C4-3D49-AF94-A1FCAB448EC5}" destId="{8C1CFFAD-880B-1E45-B845-F20CCD9C93EF}" srcOrd="1" destOrd="0" presId="urn:microsoft.com/office/officeart/2005/8/layout/hProcess10"/>
    <dgm:cxn modelId="{0BE178B5-C306-F34B-8C0E-3ABBF2666B24}" type="presParOf" srcId="{17FBBEF9-21C9-6D40-AFF0-264EAC2343FD}" destId="{9BFC3237-5B6B-7D41-9583-A36DD099F96C}" srcOrd="1" destOrd="0" presId="urn:microsoft.com/office/officeart/2005/8/layout/hProcess10"/>
    <dgm:cxn modelId="{4DB8B5EA-DE0B-E249-BBB8-B25A02A7F1C4}" type="presParOf" srcId="{9BFC3237-5B6B-7D41-9583-A36DD099F96C}" destId="{8FCA8238-4912-BF4E-9880-AA7D0EA603B9}" srcOrd="0" destOrd="0" presId="urn:microsoft.com/office/officeart/2005/8/layout/hProcess10"/>
    <dgm:cxn modelId="{FBFEE15E-0108-914B-BD6B-0CD88D44DE01}" type="presParOf" srcId="{17FBBEF9-21C9-6D40-AFF0-264EAC2343FD}" destId="{667E1564-3F2E-734B-98CE-3394FC690D74}" srcOrd="2" destOrd="0" presId="urn:microsoft.com/office/officeart/2005/8/layout/hProcess10"/>
    <dgm:cxn modelId="{4FA806A4-4140-6045-98CC-8695387F1C67}" type="presParOf" srcId="{667E1564-3F2E-734B-98CE-3394FC690D74}" destId="{A603693C-1348-9E43-B88C-267822C02825}" srcOrd="0" destOrd="0" presId="urn:microsoft.com/office/officeart/2005/8/layout/hProcess10"/>
    <dgm:cxn modelId="{7E722C14-B573-B640-8133-F72B117280CB}" type="presParOf" srcId="{667E1564-3F2E-734B-98CE-3394FC690D74}" destId="{A22BA691-1BDE-5D48-8790-6537EECD4C4C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4DAED2-2C59-754B-8741-8330ADF38356}" type="doc">
      <dgm:prSet loTypeId="urn:microsoft.com/office/officeart/2005/8/layout/hProcess10" loCatId="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GB"/>
        </a:p>
      </dgm:t>
    </dgm:pt>
    <dgm:pt modelId="{3FADB253-2FFC-DB4E-B5F6-006055577520}">
      <dgm:prSet phldrT="[Text]" custT="1"/>
      <dgm:spPr/>
      <dgm:t>
        <a:bodyPr/>
        <a:lstStyle/>
        <a:p>
          <a:r>
            <a:rPr lang="en-GB" sz="2800" b="1" kern="1200" dirty="0"/>
            <a:t>Data analysis</a:t>
          </a:r>
          <a:endParaRPr lang="en-GB" sz="4900" b="1" kern="1200" dirty="0"/>
        </a:p>
      </dgm:t>
    </dgm:pt>
    <dgm:pt modelId="{EE15BA44-4FAD-E242-9A31-24E054320C51}" type="parTrans" cxnId="{9A5F7DDB-7203-284E-A3C4-EE363CDA881E}">
      <dgm:prSet/>
      <dgm:spPr/>
      <dgm:t>
        <a:bodyPr/>
        <a:lstStyle/>
        <a:p>
          <a:endParaRPr lang="en-GB"/>
        </a:p>
      </dgm:t>
    </dgm:pt>
    <dgm:pt modelId="{887A5D5D-F921-ED45-8163-93C9D9A59847}" type="sibTrans" cxnId="{9A5F7DDB-7203-284E-A3C4-EE363CDA881E}">
      <dgm:prSet/>
      <dgm:spPr/>
      <dgm:t>
        <a:bodyPr/>
        <a:lstStyle/>
        <a:p>
          <a:endParaRPr lang="en-GB"/>
        </a:p>
      </dgm:t>
    </dgm:pt>
    <dgm:pt modelId="{10CDA1A0-B27B-0E45-A1FD-D80982A3E807}">
      <dgm:prSet phldrT="[Text]" custT="1"/>
      <dgm:spPr/>
      <dgm:t>
        <a:bodyPr/>
        <a:lstStyle/>
        <a:p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Multispectral indexes calculation (</a:t>
          </a:r>
          <a:r>
            <a:rPr lang="en-GB" sz="2400" i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NDVI, NDMI, NDWI, SAVI, MSI, EVI</a:t>
          </a:r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…)</a:t>
          </a:r>
        </a:p>
      </dgm:t>
    </dgm:pt>
    <dgm:pt modelId="{92E8191A-7358-FC4E-91A2-D1EED5BCC465}" type="parTrans" cxnId="{C8683958-4968-6343-A183-3FF986BC03B9}">
      <dgm:prSet/>
      <dgm:spPr/>
      <dgm:t>
        <a:bodyPr/>
        <a:lstStyle/>
        <a:p>
          <a:endParaRPr lang="en-GB"/>
        </a:p>
      </dgm:t>
    </dgm:pt>
    <dgm:pt modelId="{4AA4CCD8-3DFB-B740-A747-B5D24D4824A9}" type="sibTrans" cxnId="{C8683958-4968-6343-A183-3FF986BC03B9}">
      <dgm:prSet/>
      <dgm:spPr/>
      <dgm:t>
        <a:bodyPr/>
        <a:lstStyle/>
        <a:p>
          <a:endParaRPr lang="en-GB"/>
        </a:p>
      </dgm:t>
    </dgm:pt>
    <dgm:pt modelId="{2F9A7AEB-A08A-DA43-B19F-CC62BC90E74A}">
      <dgm:prSet phldrT="[Text]" custT="1"/>
      <dgm:spPr/>
      <dgm:t>
        <a:bodyPr/>
        <a:lstStyle/>
        <a:p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Data enrichment: high-def topography, </a:t>
          </a:r>
          <a:r>
            <a:rPr lang="en-GB" sz="2400" i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LIDAR</a:t>
          </a:r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, climate</a:t>
          </a:r>
        </a:p>
      </dgm:t>
    </dgm:pt>
    <dgm:pt modelId="{617864CA-67F3-1F40-A666-362DCA27F868}" type="parTrans" cxnId="{817F3E14-6ADE-3544-8344-CBF9F830E7E0}">
      <dgm:prSet/>
      <dgm:spPr/>
      <dgm:t>
        <a:bodyPr/>
        <a:lstStyle/>
        <a:p>
          <a:endParaRPr lang="en-GB"/>
        </a:p>
      </dgm:t>
    </dgm:pt>
    <dgm:pt modelId="{8EE35C71-A092-774C-98F3-860D219F12CB}" type="sibTrans" cxnId="{817F3E14-6ADE-3544-8344-CBF9F830E7E0}">
      <dgm:prSet/>
      <dgm:spPr/>
      <dgm:t>
        <a:bodyPr/>
        <a:lstStyle/>
        <a:p>
          <a:endParaRPr lang="en-GB"/>
        </a:p>
      </dgm:t>
    </dgm:pt>
    <dgm:pt modelId="{4F9DC32D-5109-5B46-9E1A-A606D179FB85}">
      <dgm:prSet phldrT="[Text]" custT="1"/>
      <dgm:spPr/>
      <dgm:t>
        <a:bodyPr/>
        <a:lstStyle/>
        <a:p>
          <a:r>
            <a:rPr lang="en-GB" sz="28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Products and services</a:t>
          </a:r>
        </a:p>
      </dgm:t>
    </dgm:pt>
    <dgm:pt modelId="{32455D78-87F2-5345-8D1F-8390BB47F5E2}" type="parTrans" cxnId="{5F8BFC71-4CAD-3B4C-B54B-E53ADCE08016}">
      <dgm:prSet/>
      <dgm:spPr/>
      <dgm:t>
        <a:bodyPr/>
        <a:lstStyle/>
        <a:p>
          <a:endParaRPr lang="en-GB"/>
        </a:p>
      </dgm:t>
    </dgm:pt>
    <dgm:pt modelId="{407C1D8C-89BE-4444-AFDC-5E58D2C86B8B}" type="sibTrans" cxnId="{5F8BFC71-4CAD-3B4C-B54B-E53ADCE08016}">
      <dgm:prSet/>
      <dgm:spPr/>
      <dgm:t>
        <a:bodyPr/>
        <a:lstStyle/>
        <a:p>
          <a:endParaRPr lang="en-GB"/>
        </a:p>
      </dgm:t>
    </dgm:pt>
    <dgm:pt modelId="{573D3552-0041-6A45-A5C5-B3DBE87C0F01}">
      <dgm:prSet phldrT="[Text]" custT="1"/>
      <dgm:spPr/>
      <dgm:t>
        <a:bodyPr/>
        <a:lstStyle/>
        <a:p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Intra- and interannual evolution (Habitat level)</a:t>
          </a:r>
        </a:p>
      </dgm:t>
    </dgm:pt>
    <dgm:pt modelId="{B1D74C13-7BBA-A741-AEAE-412A98464BD4}" type="parTrans" cxnId="{8BA69498-F0A2-724A-AA71-88E4C0391128}">
      <dgm:prSet/>
      <dgm:spPr/>
      <dgm:t>
        <a:bodyPr/>
        <a:lstStyle/>
        <a:p>
          <a:endParaRPr lang="en-GB"/>
        </a:p>
      </dgm:t>
    </dgm:pt>
    <dgm:pt modelId="{F0F2447A-7916-4544-B7A9-74EC18AEBA83}" type="sibTrans" cxnId="{8BA69498-F0A2-724A-AA71-88E4C0391128}">
      <dgm:prSet/>
      <dgm:spPr/>
      <dgm:t>
        <a:bodyPr/>
        <a:lstStyle/>
        <a:p>
          <a:endParaRPr lang="en-GB"/>
        </a:p>
      </dgm:t>
    </dgm:pt>
    <dgm:pt modelId="{0996A0AC-083D-6241-A168-25CA11D1E3F0}">
      <dgm:prSet phldrT="[Text]" custT="1"/>
      <dgm:spPr/>
      <dgm:t>
        <a:bodyPr/>
        <a:lstStyle/>
        <a:p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Anomaly alerts: phenology dynamics, water stress, fire risk</a:t>
          </a:r>
        </a:p>
      </dgm:t>
    </dgm:pt>
    <dgm:pt modelId="{DB9ADA3A-F559-CB45-A49F-77B3C3FF3C3C}" type="parTrans" cxnId="{A9BFB4EC-0F80-E341-B018-C3E81C57F9A6}">
      <dgm:prSet/>
      <dgm:spPr/>
      <dgm:t>
        <a:bodyPr/>
        <a:lstStyle/>
        <a:p>
          <a:endParaRPr lang="en-GB"/>
        </a:p>
      </dgm:t>
    </dgm:pt>
    <dgm:pt modelId="{B7EB448F-790C-2644-B210-BB28F83020D1}" type="sibTrans" cxnId="{A9BFB4EC-0F80-E341-B018-C3E81C57F9A6}">
      <dgm:prSet/>
      <dgm:spPr/>
      <dgm:t>
        <a:bodyPr/>
        <a:lstStyle/>
        <a:p>
          <a:endParaRPr lang="en-GB"/>
        </a:p>
      </dgm:t>
    </dgm:pt>
    <dgm:pt modelId="{9C66CD25-8775-BA42-8509-9F90C40A5A3A}">
      <dgm:prSet phldrT="[Text]" custT="1"/>
      <dgm:spPr/>
      <dgm:t>
        <a:bodyPr/>
        <a:lstStyle/>
        <a:p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Trends analyses and modelling</a:t>
          </a:r>
        </a:p>
      </dgm:t>
    </dgm:pt>
    <dgm:pt modelId="{EEBE6875-FAF9-7844-9867-2F6B8EEF10FF}" type="parTrans" cxnId="{0C9224DB-1ABE-AE49-AE56-6E0E2819997E}">
      <dgm:prSet/>
      <dgm:spPr/>
      <dgm:t>
        <a:bodyPr/>
        <a:lstStyle/>
        <a:p>
          <a:endParaRPr lang="en-GB"/>
        </a:p>
      </dgm:t>
    </dgm:pt>
    <dgm:pt modelId="{B29B56C5-AA7A-FB41-98FE-5AE6A9890351}" type="sibTrans" cxnId="{0C9224DB-1ABE-AE49-AE56-6E0E2819997E}">
      <dgm:prSet/>
      <dgm:spPr/>
      <dgm:t>
        <a:bodyPr/>
        <a:lstStyle/>
        <a:p>
          <a:endParaRPr lang="en-GB"/>
        </a:p>
      </dgm:t>
    </dgm:pt>
    <dgm:pt modelId="{68ADB7AA-ED45-2B49-B5A1-B8B9E9D0A276}">
      <dgm:prSet phldrT="[Text]" custT="1"/>
      <dgm:spPr/>
      <dgm:t>
        <a:bodyPr/>
        <a:lstStyle/>
        <a:p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Vulnerability maps</a:t>
          </a:r>
        </a:p>
      </dgm:t>
    </dgm:pt>
    <dgm:pt modelId="{B4467CF4-AE9B-5D4A-83FA-0E17ADFC0DA6}" type="parTrans" cxnId="{FE334D38-259E-974F-8694-FB896357792B}">
      <dgm:prSet/>
      <dgm:spPr/>
      <dgm:t>
        <a:bodyPr/>
        <a:lstStyle/>
        <a:p>
          <a:endParaRPr lang="en-GB"/>
        </a:p>
      </dgm:t>
    </dgm:pt>
    <dgm:pt modelId="{BA9462F5-9C7A-4747-9077-16732D81660A}" type="sibTrans" cxnId="{FE334D38-259E-974F-8694-FB896357792B}">
      <dgm:prSet/>
      <dgm:spPr/>
      <dgm:t>
        <a:bodyPr/>
        <a:lstStyle/>
        <a:p>
          <a:endParaRPr lang="en-GB"/>
        </a:p>
      </dgm:t>
    </dgm:pt>
    <dgm:pt modelId="{17FBBEF9-21C9-6D40-AFF0-264EAC2343FD}" type="pres">
      <dgm:prSet presAssocID="{A44DAED2-2C59-754B-8741-8330ADF38356}" presName="Name0" presStyleCnt="0">
        <dgm:presLayoutVars>
          <dgm:dir/>
          <dgm:resizeHandles val="exact"/>
        </dgm:presLayoutVars>
      </dgm:prSet>
      <dgm:spPr/>
    </dgm:pt>
    <dgm:pt modelId="{02147D44-B5C4-3D49-AF94-A1FCAB448EC5}" type="pres">
      <dgm:prSet presAssocID="{3FADB253-2FFC-DB4E-B5F6-006055577520}" presName="composite" presStyleCnt="0"/>
      <dgm:spPr/>
    </dgm:pt>
    <dgm:pt modelId="{C83A4A8D-580B-3F46-AB9D-0CCC6E33ADCC}" type="pres">
      <dgm:prSet presAssocID="{3FADB253-2FFC-DB4E-B5F6-006055577520}" presName="imagSh" presStyleLbl="bgImgPlace1" presStyleIdx="0" presStyleCnt="2" custLinFactNeighborX="-1119" custLinFactNeighborY="-4518"/>
      <dgm:spPr>
        <a:blipFill>
          <a:blip xmlns:r="http://schemas.openxmlformats.org/officeDocument/2006/relationships" r:embed="rId1"/>
          <a:srcRect/>
          <a:stretch>
            <a:fillRect l="-41000" r="-41000"/>
          </a:stretch>
        </a:blipFill>
      </dgm:spPr>
    </dgm:pt>
    <dgm:pt modelId="{8C1CFFAD-880B-1E45-B845-F20CCD9C93EF}" type="pres">
      <dgm:prSet presAssocID="{3FADB253-2FFC-DB4E-B5F6-006055577520}" presName="txNode" presStyleLbl="node1" presStyleIdx="0" presStyleCnt="2">
        <dgm:presLayoutVars>
          <dgm:bulletEnabled val="1"/>
        </dgm:presLayoutVars>
      </dgm:prSet>
      <dgm:spPr/>
    </dgm:pt>
    <dgm:pt modelId="{9BFC3237-5B6B-7D41-9583-A36DD099F96C}" type="pres">
      <dgm:prSet presAssocID="{887A5D5D-F921-ED45-8163-93C9D9A59847}" presName="sibTrans" presStyleLbl="sibTrans2D1" presStyleIdx="0" presStyleCnt="1" custLinFactNeighborX="29251"/>
      <dgm:spPr/>
    </dgm:pt>
    <dgm:pt modelId="{8FCA8238-4912-BF4E-9880-AA7D0EA603B9}" type="pres">
      <dgm:prSet presAssocID="{887A5D5D-F921-ED45-8163-93C9D9A59847}" presName="connTx" presStyleLbl="sibTrans2D1" presStyleIdx="0" presStyleCnt="1"/>
      <dgm:spPr/>
    </dgm:pt>
    <dgm:pt modelId="{667E1564-3F2E-734B-98CE-3394FC690D74}" type="pres">
      <dgm:prSet presAssocID="{4F9DC32D-5109-5B46-9E1A-A606D179FB85}" presName="composite" presStyleCnt="0"/>
      <dgm:spPr/>
    </dgm:pt>
    <dgm:pt modelId="{A603693C-1348-9E43-B88C-267822C02825}" type="pres">
      <dgm:prSet presAssocID="{4F9DC32D-5109-5B46-9E1A-A606D179FB85}" presName="imagSh" presStyleLbl="bgImgPlace1" presStyleIdx="1" presStyleCnt="2"/>
      <dgm:spPr>
        <a:blipFill>
          <a:blip xmlns:r="http://schemas.openxmlformats.org/officeDocument/2006/relationships" r:embed="rId2"/>
          <a:srcRect/>
          <a:stretch>
            <a:fillRect l="-9000" r="-9000"/>
          </a:stretch>
        </a:blipFill>
      </dgm:spPr>
    </dgm:pt>
    <dgm:pt modelId="{A22BA691-1BDE-5D48-8790-6537EECD4C4C}" type="pres">
      <dgm:prSet presAssocID="{4F9DC32D-5109-5B46-9E1A-A606D179FB85}" presName="txNode" presStyleLbl="node1" presStyleIdx="1" presStyleCnt="2">
        <dgm:presLayoutVars>
          <dgm:bulletEnabled val="1"/>
        </dgm:presLayoutVars>
      </dgm:prSet>
      <dgm:spPr/>
    </dgm:pt>
  </dgm:ptLst>
  <dgm:cxnLst>
    <dgm:cxn modelId="{DBD8510C-C59D-C64E-9014-A8841C1014EE}" type="presOf" srcId="{9C66CD25-8775-BA42-8509-9F90C40A5A3A}" destId="{8C1CFFAD-880B-1E45-B845-F20CCD9C93EF}" srcOrd="0" destOrd="3" presId="urn:microsoft.com/office/officeart/2005/8/layout/hProcess10"/>
    <dgm:cxn modelId="{E16C990F-B192-554E-9CC8-E9296CA063C0}" type="presOf" srcId="{4F9DC32D-5109-5B46-9E1A-A606D179FB85}" destId="{A22BA691-1BDE-5D48-8790-6537EECD4C4C}" srcOrd="0" destOrd="0" presId="urn:microsoft.com/office/officeart/2005/8/layout/hProcess10"/>
    <dgm:cxn modelId="{817F3E14-6ADE-3544-8344-CBF9F830E7E0}" srcId="{3FADB253-2FFC-DB4E-B5F6-006055577520}" destId="{2F9A7AEB-A08A-DA43-B19F-CC62BC90E74A}" srcOrd="1" destOrd="0" parTransId="{617864CA-67F3-1F40-A666-362DCA27F868}" sibTransId="{8EE35C71-A092-774C-98F3-860D219F12CB}"/>
    <dgm:cxn modelId="{F997BB20-5002-8B40-BEC1-193FF5FB5718}" type="presOf" srcId="{A44DAED2-2C59-754B-8741-8330ADF38356}" destId="{17FBBEF9-21C9-6D40-AFF0-264EAC2343FD}" srcOrd="0" destOrd="0" presId="urn:microsoft.com/office/officeart/2005/8/layout/hProcess10"/>
    <dgm:cxn modelId="{52E63924-BABB-F740-B432-F11B86939102}" type="presOf" srcId="{10CDA1A0-B27B-0E45-A1FD-D80982A3E807}" destId="{8C1CFFAD-880B-1E45-B845-F20CCD9C93EF}" srcOrd="0" destOrd="1" presId="urn:microsoft.com/office/officeart/2005/8/layout/hProcess10"/>
    <dgm:cxn modelId="{E2B57A26-E314-EE4F-ABE6-8251F6AA5700}" type="presOf" srcId="{0996A0AC-083D-6241-A168-25CA11D1E3F0}" destId="{A22BA691-1BDE-5D48-8790-6537EECD4C4C}" srcOrd="0" destOrd="2" presId="urn:microsoft.com/office/officeart/2005/8/layout/hProcess10"/>
    <dgm:cxn modelId="{FE334D38-259E-974F-8694-FB896357792B}" srcId="{4F9DC32D-5109-5B46-9E1A-A606D179FB85}" destId="{68ADB7AA-ED45-2B49-B5A1-B8B9E9D0A276}" srcOrd="2" destOrd="0" parTransId="{B4467CF4-AE9B-5D4A-83FA-0E17ADFC0DA6}" sibTransId="{BA9462F5-9C7A-4747-9077-16732D81660A}"/>
    <dgm:cxn modelId="{62717E60-0191-DB42-9A02-978DD7A9CE48}" type="presOf" srcId="{68ADB7AA-ED45-2B49-B5A1-B8B9E9D0A276}" destId="{A22BA691-1BDE-5D48-8790-6537EECD4C4C}" srcOrd="0" destOrd="3" presId="urn:microsoft.com/office/officeart/2005/8/layout/hProcess10"/>
    <dgm:cxn modelId="{5F8BFC71-4CAD-3B4C-B54B-E53ADCE08016}" srcId="{A44DAED2-2C59-754B-8741-8330ADF38356}" destId="{4F9DC32D-5109-5B46-9E1A-A606D179FB85}" srcOrd="1" destOrd="0" parTransId="{32455D78-87F2-5345-8D1F-8390BB47F5E2}" sibTransId="{407C1D8C-89BE-4444-AFDC-5E58D2C86B8B}"/>
    <dgm:cxn modelId="{C8683958-4968-6343-A183-3FF986BC03B9}" srcId="{3FADB253-2FFC-DB4E-B5F6-006055577520}" destId="{10CDA1A0-B27B-0E45-A1FD-D80982A3E807}" srcOrd="0" destOrd="0" parTransId="{92E8191A-7358-FC4E-91A2-D1EED5BCC465}" sibTransId="{4AA4CCD8-3DFB-B740-A747-B5D24D4824A9}"/>
    <dgm:cxn modelId="{23E5B192-2B84-C74E-B47A-236C5E38045D}" type="presOf" srcId="{2F9A7AEB-A08A-DA43-B19F-CC62BC90E74A}" destId="{8C1CFFAD-880B-1E45-B845-F20CCD9C93EF}" srcOrd="0" destOrd="2" presId="urn:microsoft.com/office/officeart/2005/8/layout/hProcess10"/>
    <dgm:cxn modelId="{8BA69498-F0A2-724A-AA71-88E4C0391128}" srcId="{4F9DC32D-5109-5B46-9E1A-A606D179FB85}" destId="{573D3552-0041-6A45-A5C5-B3DBE87C0F01}" srcOrd="0" destOrd="0" parTransId="{B1D74C13-7BBA-A741-AEAE-412A98464BD4}" sibTransId="{F0F2447A-7916-4544-B7A9-74EC18AEBA83}"/>
    <dgm:cxn modelId="{9B251FB3-E9BC-D24F-BF0B-371DBA11D765}" type="presOf" srcId="{887A5D5D-F921-ED45-8163-93C9D9A59847}" destId="{9BFC3237-5B6B-7D41-9583-A36DD099F96C}" srcOrd="0" destOrd="0" presId="urn:microsoft.com/office/officeart/2005/8/layout/hProcess10"/>
    <dgm:cxn modelId="{0C9224DB-1ABE-AE49-AE56-6E0E2819997E}" srcId="{3FADB253-2FFC-DB4E-B5F6-006055577520}" destId="{9C66CD25-8775-BA42-8509-9F90C40A5A3A}" srcOrd="2" destOrd="0" parTransId="{EEBE6875-FAF9-7844-9867-2F6B8EEF10FF}" sibTransId="{B29B56C5-AA7A-FB41-98FE-5AE6A9890351}"/>
    <dgm:cxn modelId="{9A5F7DDB-7203-284E-A3C4-EE363CDA881E}" srcId="{A44DAED2-2C59-754B-8741-8330ADF38356}" destId="{3FADB253-2FFC-DB4E-B5F6-006055577520}" srcOrd="0" destOrd="0" parTransId="{EE15BA44-4FAD-E242-9A31-24E054320C51}" sibTransId="{887A5D5D-F921-ED45-8163-93C9D9A59847}"/>
    <dgm:cxn modelId="{EDBFF6EA-C65F-4F4D-BAD9-D0BB3232774E}" type="presOf" srcId="{573D3552-0041-6A45-A5C5-B3DBE87C0F01}" destId="{A22BA691-1BDE-5D48-8790-6537EECD4C4C}" srcOrd="0" destOrd="1" presId="urn:microsoft.com/office/officeart/2005/8/layout/hProcess10"/>
    <dgm:cxn modelId="{A9BFB4EC-0F80-E341-B018-C3E81C57F9A6}" srcId="{4F9DC32D-5109-5B46-9E1A-A606D179FB85}" destId="{0996A0AC-083D-6241-A168-25CA11D1E3F0}" srcOrd="1" destOrd="0" parTransId="{DB9ADA3A-F559-CB45-A49F-77B3C3FF3C3C}" sibTransId="{B7EB448F-790C-2644-B210-BB28F83020D1}"/>
    <dgm:cxn modelId="{5733B6F6-303F-734E-AC95-C593958C4AFC}" type="presOf" srcId="{887A5D5D-F921-ED45-8163-93C9D9A59847}" destId="{8FCA8238-4912-BF4E-9880-AA7D0EA603B9}" srcOrd="1" destOrd="0" presId="urn:microsoft.com/office/officeart/2005/8/layout/hProcess10"/>
    <dgm:cxn modelId="{4DA622FA-6157-7F49-8E7B-317A065E453F}" type="presOf" srcId="{3FADB253-2FFC-DB4E-B5F6-006055577520}" destId="{8C1CFFAD-880B-1E45-B845-F20CCD9C93EF}" srcOrd="0" destOrd="0" presId="urn:microsoft.com/office/officeart/2005/8/layout/hProcess10"/>
    <dgm:cxn modelId="{8A3F4130-9421-F347-99A3-D5722ADD5887}" type="presParOf" srcId="{17FBBEF9-21C9-6D40-AFF0-264EAC2343FD}" destId="{02147D44-B5C4-3D49-AF94-A1FCAB448EC5}" srcOrd="0" destOrd="0" presId="urn:microsoft.com/office/officeart/2005/8/layout/hProcess10"/>
    <dgm:cxn modelId="{87BAD8BF-95FF-3641-9C7C-9B95C554F3EC}" type="presParOf" srcId="{02147D44-B5C4-3D49-AF94-A1FCAB448EC5}" destId="{C83A4A8D-580B-3F46-AB9D-0CCC6E33ADCC}" srcOrd="0" destOrd="0" presId="urn:microsoft.com/office/officeart/2005/8/layout/hProcess10"/>
    <dgm:cxn modelId="{8BB45B0B-B169-4942-AE8F-F6B362E9B6C6}" type="presParOf" srcId="{02147D44-B5C4-3D49-AF94-A1FCAB448EC5}" destId="{8C1CFFAD-880B-1E45-B845-F20CCD9C93EF}" srcOrd="1" destOrd="0" presId="urn:microsoft.com/office/officeart/2005/8/layout/hProcess10"/>
    <dgm:cxn modelId="{0BE178B5-C306-F34B-8C0E-3ABBF2666B24}" type="presParOf" srcId="{17FBBEF9-21C9-6D40-AFF0-264EAC2343FD}" destId="{9BFC3237-5B6B-7D41-9583-A36DD099F96C}" srcOrd="1" destOrd="0" presId="urn:microsoft.com/office/officeart/2005/8/layout/hProcess10"/>
    <dgm:cxn modelId="{4DB8B5EA-DE0B-E249-BBB8-B25A02A7F1C4}" type="presParOf" srcId="{9BFC3237-5B6B-7D41-9583-A36DD099F96C}" destId="{8FCA8238-4912-BF4E-9880-AA7D0EA603B9}" srcOrd="0" destOrd="0" presId="urn:microsoft.com/office/officeart/2005/8/layout/hProcess10"/>
    <dgm:cxn modelId="{FBFEE15E-0108-914B-BD6B-0CD88D44DE01}" type="presParOf" srcId="{17FBBEF9-21C9-6D40-AFF0-264EAC2343FD}" destId="{667E1564-3F2E-734B-98CE-3394FC690D74}" srcOrd="2" destOrd="0" presId="urn:microsoft.com/office/officeart/2005/8/layout/hProcess10"/>
    <dgm:cxn modelId="{4FA806A4-4140-6045-98CC-8695387F1C67}" type="presParOf" srcId="{667E1564-3F2E-734B-98CE-3394FC690D74}" destId="{A603693C-1348-9E43-B88C-267822C02825}" srcOrd="0" destOrd="0" presId="urn:microsoft.com/office/officeart/2005/8/layout/hProcess10"/>
    <dgm:cxn modelId="{7E722C14-B573-B640-8133-F72B117280CB}" type="presParOf" srcId="{667E1564-3F2E-734B-98CE-3394FC690D74}" destId="{A22BA691-1BDE-5D48-8790-6537EECD4C4C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3A4A8D-580B-3F46-AB9D-0CCC6E33ADCC}">
      <dsp:nvSpPr>
        <dsp:cNvPr id="0" name=""/>
        <dsp:cNvSpPr/>
      </dsp:nvSpPr>
      <dsp:spPr>
        <a:xfrm>
          <a:off x="0" y="0"/>
          <a:ext cx="4295783" cy="321884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t="-13000" b="-13000"/>
          </a:stretch>
        </a:blip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1CFFAD-880B-1E45-B845-F20CCD9C93EF}">
      <dsp:nvSpPr>
        <dsp:cNvPr id="0" name=""/>
        <dsp:cNvSpPr/>
      </dsp:nvSpPr>
      <dsp:spPr>
        <a:xfrm>
          <a:off x="704143" y="1931310"/>
          <a:ext cx="4295783" cy="32188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/>
            <a:t>Data </a:t>
          </a:r>
          <a:r>
            <a:rPr lang="en-GB" sz="2800" b="1" kern="1200" dirty="0" err="1"/>
            <a:t>adquisition</a:t>
          </a:r>
          <a:endParaRPr lang="en-GB" sz="4900" b="1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i="1" kern="1200" dirty="0"/>
            <a:t>Landsat</a:t>
          </a:r>
          <a:r>
            <a:rPr lang="en-GB" sz="2200" kern="1200" dirty="0"/>
            <a:t>: 40 years (1987), 35 scenes/year, 2.5 scenes in </a:t>
          </a:r>
          <a:r>
            <a:rPr lang="en-GB" sz="2200" kern="1200" dirty="0" err="1"/>
            <a:t>Ordesa</a:t>
          </a:r>
          <a:r>
            <a:rPr lang="en-GB" sz="2200" kern="1200" dirty="0"/>
            <a:t> (3500 scenes, 4 TB) 30m</a:t>
          </a:r>
          <a:br>
            <a:rPr lang="en-GB" sz="2200" kern="1200" dirty="0"/>
          </a:br>
          <a:endParaRPr lang="en-GB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i="1" kern="1200" dirty="0"/>
            <a:t>Sentinel-2</a:t>
          </a:r>
          <a:r>
            <a:rPr lang="en-GB" sz="2200" kern="1200" dirty="0"/>
            <a:t>: 10 years (2017), 75 scenes/year, 2.5 scenes in </a:t>
          </a:r>
          <a:r>
            <a:rPr lang="en-GB" sz="2200" kern="1200" dirty="0" err="1"/>
            <a:t>Ordesa</a:t>
          </a:r>
          <a:r>
            <a:rPr lang="en-GB" sz="2200" kern="1200" dirty="0"/>
            <a:t> (1875 scenes, 3 TB) 10m</a:t>
          </a:r>
        </a:p>
      </dsp:txBody>
      <dsp:txXfrm>
        <a:off x="798420" y="2025587"/>
        <a:ext cx="4107229" cy="3030295"/>
      </dsp:txXfrm>
    </dsp:sp>
    <dsp:sp modelId="{9BFC3237-5B6B-7D41-9583-A36DD099F96C}">
      <dsp:nvSpPr>
        <dsp:cNvPr id="0" name=""/>
        <dsp:cNvSpPr/>
      </dsp:nvSpPr>
      <dsp:spPr>
        <a:xfrm>
          <a:off x="5376792" y="1093316"/>
          <a:ext cx="829153" cy="10322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400" kern="1200"/>
        </a:p>
      </dsp:txBody>
      <dsp:txXfrm>
        <a:off x="5376792" y="1299759"/>
        <a:ext cx="580407" cy="619330"/>
      </dsp:txXfrm>
    </dsp:sp>
    <dsp:sp modelId="{A603693C-1348-9E43-B88C-267822C02825}">
      <dsp:nvSpPr>
        <dsp:cNvPr id="0" name=""/>
        <dsp:cNvSpPr/>
      </dsp:nvSpPr>
      <dsp:spPr>
        <a:xfrm>
          <a:off x="6664792" y="0"/>
          <a:ext cx="4295783" cy="321884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/>
          <a:stretch>
            <a:fillRect l="-9000" r="-9000"/>
          </a:stretch>
        </a:blip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2BA691-1BDE-5D48-8790-6537EECD4C4C}">
      <dsp:nvSpPr>
        <dsp:cNvPr id="0" name=""/>
        <dsp:cNvSpPr/>
      </dsp:nvSpPr>
      <dsp:spPr>
        <a:xfrm>
          <a:off x="7364106" y="1931310"/>
          <a:ext cx="4295783" cy="32188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Data processing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python/R pipelines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Cloud and topographic correction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Data harmonization between both sources to get consistent temporal series</a:t>
          </a:r>
        </a:p>
      </dsp:txBody>
      <dsp:txXfrm>
        <a:off x="7458383" y="2025587"/>
        <a:ext cx="4107229" cy="30302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3A4A8D-580B-3F46-AB9D-0CCC6E33ADCC}">
      <dsp:nvSpPr>
        <dsp:cNvPr id="0" name=""/>
        <dsp:cNvSpPr/>
      </dsp:nvSpPr>
      <dsp:spPr>
        <a:xfrm>
          <a:off x="0" y="0"/>
          <a:ext cx="4295783" cy="320512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41000" r="-41000"/>
          </a:stretch>
        </a:blip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1CFFAD-880B-1E45-B845-F20CCD9C93EF}">
      <dsp:nvSpPr>
        <dsp:cNvPr id="0" name=""/>
        <dsp:cNvSpPr/>
      </dsp:nvSpPr>
      <dsp:spPr>
        <a:xfrm>
          <a:off x="704143" y="1923075"/>
          <a:ext cx="4295783" cy="32051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/>
            <a:t>Data analysis</a:t>
          </a:r>
          <a:endParaRPr lang="en-GB" sz="49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Multispectral indexes calculation (</a:t>
          </a:r>
          <a:r>
            <a:rPr lang="en-GB" sz="2400" i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NDVI, NDMI, NDWI, SAVI, MSI, EVI</a:t>
          </a:r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…)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Data enrichment: high-def topography, </a:t>
          </a:r>
          <a:r>
            <a:rPr lang="en-GB" sz="2400" i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LIDAR</a:t>
          </a:r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, climate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Trends analyses and modelling</a:t>
          </a:r>
        </a:p>
      </dsp:txBody>
      <dsp:txXfrm>
        <a:off x="798018" y="2016950"/>
        <a:ext cx="4108033" cy="3017374"/>
      </dsp:txXfrm>
    </dsp:sp>
    <dsp:sp modelId="{9BFC3237-5B6B-7D41-9583-A36DD099F96C}">
      <dsp:nvSpPr>
        <dsp:cNvPr id="0" name=""/>
        <dsp:cNvSpPr/>
      </dsp:nvSpPr>
      <dsp:spPr>
        <a:xfrm>
          <a:off x="5367472" y="1086454"/>
          <a:ext cx="829153" cy="10322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400" kern="1200"/>
        </a:p>
      </dsp:txBody>
      <dsp:txXfrm>
        <a:off x="5367472" y="1292897"/>
        <a:ext cx="580407" cy="619330"/>
      </dsp:txXfrm>
    </dsp:sp>
    <dsp:sp modelId="{A603693C-1348-9E43-B88C-267822C02825}">
      <dsp:nvSpPr>
        <dsp:cNvPr id="0" name=""/>
        <dsp:cNvSpPr/>
      </dsp:nvSpPr>
      <dsp:spPr>
        <a:xfrm>
          <a:off x="6664792" y="0"/>
          <a:ext cx="4295783" cy="320512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/>
          <a:stretch>
            <a:fillRect l="-9000" r="-9000"/>
          </a:stretch>
        </a:blip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2BA691-1BDE-5D48-8790-6537EECD4C4C}">
      <dsp:nvSpPr>
        <dsp:cNvPr id="0" name=""/>
        <dsp:cNvSpPr/>
      </dsp:nvSpPr>
      <dsp:spPr>
        <a:xfrm>
          <a:off x="7364106" y="1923075"/>
          <a:ext cx="4295783" cy="32051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Products and services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Intra- and interannual evolution (Habitat level)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Anomaly alerts: phenology dynamics, water stress, fire risk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Vulnerability maps</a:t>
          </a:r>
        </a:p>
      </dsp:txBody>
      <dsp:txXfrm>
        <a:off x="7457981" y="2016950"/>
        <a:ext cx="4108033" cy="30173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ES" sz="1800" b="0" strike="noStrike" spc="-1">
                <a:solidFill>
                  <a:schemeClr val="dk1"/>
                </a:solidFill>
                <a:latin typeface="Calibri"/>
              </a:rPr>
              <a:t>Click to move the slide</a:t>
            </a: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Click to edit the notes format</a:t>
            </a:r>
          </a:p>
        </p:txBody>
      </p:sp>
      <p:sp>
        <p:nvSpPr>
          <p:cNvPr id="6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s-ES" sz="1400" b="0" strike="noStrike" spc="-1">
                <a:solidFill>
                  <a:srgbClr val="000000"/>
                </a:solidFill>
                <a:latin typeface="Calibri"/>
              </a:rPr>
              <a:t>&lt;header&gt;</a:t>
            </a:r>
          </a:p>
        </p:txBody>
      </p:sp>
      <p:sp>
        <p:nvSpPr>
          <p:cNvPr id="65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buNone/>
            </a:pPr>
            <a:r>
              <a:rPr lang="es-ES" sz="1400" b="0" strike="noStrike" spc="-1">
                <a:solidFill>
                  <a:srgbClr val="000000"/>
                </a:solidFill>
                <a:latin typeface="Calibri"/>
              </a:rPr>
              <a:t>&lt;date/time&gt;</a:t>
            </a:r>
          </a:p>
        </p:txBody>
      </p:sp>
      <p:sp>
        <p:nvSpPr>
          <p:cNvPr id="66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>
              <a:buNone/>
            </a:pPr>
            <a:r>
              <a:rPr lang="es-ES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67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buNone/>
            </a:pPr>
            <a:fld id="{533470E2-5C79-43A6-AADA-B626E0A3E8EE}" type="slidenum">
              <a:rPr lang="es-ES" sz="1400" b="0" strike="noStrike" spc="-1">
                <a:solidFill>
                  <a:srgbClr val="000000"/>
                </a:solidFill>
                <a:latin typeface="Calibri"/>
              </a:rPr>
              <a:t>‹Nº›</a:t>
            </a:fld>
            <a:endParaRPr lang="es-E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prstGeom prst="rect">
            <a:avLst/>
          </a:prstGeom>
          <a:ln w="0">
            <a:noFill/>
          </a:ln>
        </p:spPr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sldNum" idx="37"/>
          </p:nvPr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C87B822-B545-4B1A-B8E4-957E28106C40}" type="slidenum">
              <a:rPr lang="es-ES" sz="1400" b="0" strike="noStrike" spc="-1">
                <a:solidFill>
                  <a:srgbClr val="000000"/>
                </a:solidFill>
                <a:latin typeface="Calibri"/>
              </a:rPr>
              <a:t>1</a:t>
            </a:fld>
            <a:endParaRPr lang="es-E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prstGeom prst="rect">
            <a:avLst/>
          </a:prstGeom>
          <a:ln w="0">
            <a:noFill/>
          </a:ln>
        </p:spPr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sldNum" idx="38"/>
          </p:nvPr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443E9F4-E152-42EC-8720-F7BB135CF4C7}" type="slidenum">
              <a:rPr lang="es-ES" sz="1400" b="0" strike="noStrike" spc="-1">
                <a:solidFill>
                  <a:srgbClr val="000000"/>
                </a:solidFill>
                <a:latin typeface="Calibri"/>
              </a:rPr>
              <a:t>2</a:t>
            </a:fld>
            <a:endParaRPr lang="es-E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40" y="812880"/>
            <a:ext cx="7124400" cy="4008240"/>
          </a:xfrm>
          <a:prstGeom prst="rect">
            <a:avLst/>
          </a:prstGeom>
          <a:ln w="0">
            <a:noFill/>
          </a:ln>
        </p:spPr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sldNum" idx="39"/>
          </p:nvPr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A8907F4-48A5-4B4D-A164-530F2CBBFA75}" type="slidenum">
              <a:rPr lang="es-ES" sz="1400" b="0" strike="noStrike" spc="-1">
                <a:solidFill>
                  <a:srgbClr val="000000"/>
                </a:solidFill>
                <a:latin typeface="Calibri"/>
              </a:rPr>
              <a:t>3</a:t>
            </a:fld>
            <a:endParaRPr lang="es-E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prstGeom prst="rect">
            <a:avLst/>
          </a:prstGeom>
          <a:ln w="0">
            <a:noFill/>
          </a:ln>
        </p:spPr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sldNum" idx="40"/>
          </p:nvPr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136E635-D63C-4C52-B7BF-FBA52284DFF9}" type="slidenum">
              <a:rPr lang="es-ES" sz="1400" b="0" strike="noStrike" spc="-1">
                <a:solidFill>
                  <a:srgbClr val="000000"/>
                </a:solidFill>
                <a:latin typeface="Calibri"/>
              </a:rPr>
              <a:t>4</a:t>
            </a:fld>
            <a:endParaRPr lang="es-E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prstGeom prst="rect">
            <a:avLst/>
          </a:prstGeom>
          <a:ln w="0">
            <a:noFill/>
          </a:ln>
        </p:spPr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sldNum" idx="40"/>
          </p:nvPr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136E635-D63C-4C52-B7BF-FBA52284DFF9}" type="slidenum">
              <a:rPr lang="es-ES" sz="1400" b="0" strike="noStrike" spc="-1">
                <a:solidFill>
                  <a:srgbClr val="000000"/>
                </a:solidFill>
                <a:latin typeface="Calibri"/>
              </a:rPr>
              <a:t>5</a:t>
            </a:fld>
            <a:endParaRPr lang="es-E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5387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prstGeom prst="rect">
            <a:avLst/>
          </a:prstGeom>
          <a:ln w="0">
            <a:noFill/>
          </a:ln>
        </p:spPr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sldNum" idx="41"/>
          </p:nvPr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F7F85C6-19FE-435E-8E8F-0B179C601772}" type="slidenum">
              <a:rPr lang="es-ES" sz="1400" b="0" strike="noStrike" spc="-1">
                <a:solidFill>
                  <a:srgbClr val="000000"/>
                </a:solidFill>
                <a:latin typeface="Calibri"/>
              </a:rPr>
              <a:t>6</a:t>
            </a:fld>
            <a:endParaRPr lang="es-E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prstGeom prst="rect">
            <a:avLst/>
          </a:prstGeom>
          <a:ln w="0">
            <a:noFill/>
          </a:ln>
        </p:spPr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sldNum" idx="42"/>
          </p:nvPr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E97D664-DC7B-4047-91F1-B980074EDA4C}" type="slidenum">
              <a:rPr lang="es-ES" sz="1400" b="0" strike="noStrike" spc="-1">
                <a:solidFill>
                  <a:srgbClr val="000000"/>
                </a:solidFill>
                <a:latin typeface="Calibri"/>
              </a:rPr>
              <a:t>7</a:t>
            </a:fld>
            <a:endParaRPr lang="es-E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40" y="812880"/>
            <a:ext cx="7124400" cy="4008240"/>
          </a:xfrm>
          <a:prstGeom prst="rect">
            <a:avLst/>
          </a:prstGeom>
          <a:ln w="0">
            <a:noFill/>
          </a:ln>
        </p:spPr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sldNum" idx="43"/>
          </p:nvPr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7F43840-437D-46EE-B5AF-59D58D621023}" type="slidenum">
              <a:rPr lang="es-ES" sz="1400" b="0" strike="noStrike" spc="-1">
                <a:solidFill>
                  <a:srgbClr val="000000"/>
                </a:solidFill>
                <a:latin typeface="Calibri"/>
              </a:rPr>
              <a:t>8</a:t>
            </a:fld>
            <a:endParaRPr lang="es-E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40" y="812880"/>
            <a:ext cx="7124400" cy="4008240"/>
          </a:xfrm>
          <a:prstGeom prst="rect">
            <a:avLst/>
          </a:prstGeom>
          <a:ln w="0">
            <a:noFill/>
          </a:ln>
        </p:spPr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sldNum" idx="44"/>
          </p:nvPr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4A26AF7-9551-4B18-8E98-F5DEF9BB90FD}" type="slidenum">
              <a:rPr lang="es-ES" sz="1400" b="0" strike="noStrike" spc="-1">
                <a:solidFill>
                  <a:srgbClr val="000000"/>
                </a:solidFill>
                <a:latin typeface="Calibri"/>
              </a:rPr>
              <a:t>9</a:t>
            </a:fld>
            <a:endParaRPr lang="es-E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s-ES" sz="6000" b="0" strike="noStrike" spc="-1">
                <a:solidFill>
                  <a:schemeClr val="dk1"/>
                </a:solidFill>
                <a:latin typeface="Calibri Light"/>
              </a:rPr>
              <a:t>Haga clic para modificar el estilo de título del patrón</a:t>
            </a:r>
            <a:endParaRPr lang="en-ES" sz="6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B2757D6-CCCA-42CF-8790-F378A7DFD077}" type="slidenum"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‹Nº›</a:t>
            </a:fld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800" b="0" strike="noStrike" spc="-1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lang="en-ES" sz="2800" b="0" strike="noStrike" spc="-1">
              <a:solidFill>
                <a:schemeClr val="dk1"/>
              </a:solidFill>
              <a:latin typeface="Calibri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chemeClr val="dk1"/>
                </a:solidFill>
                <a:latin typeface="Calibri"/>
              </a:rPr>
              <a:t>Second Outline Level</a:t>
            </a:r>
            <a:endParaRPr lang="en-ES" sz="2000" b="0" strike="noStrike" spc="-1">
              <a:solidFill>
                <a:schemeClr val="dk1"/>
              </a:solidFill>
              <a:latin typeface="Calibri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chemeClr val="dk1"/>
                </a:solidFill>
                <a:latin typeface="Calibri"/>
              </a:rPr>
              <a:t>Third Outline Level</a:t>
            </a:r>
            <a:endParaRPr lang="en-ES" sz="1800" b="0" strike="noStrike" spc="-1">
              <a:solidFill>
                <a:schemeClr val="dk1"/>
              </a:solidFill>
              <a:latin typeface="Calibri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chemeClr val="dk1"/>
                </a:solidFill>
                <a:latin typeface="Calibri"/>
              </a:rPr>
              <a:t>Fourth Outline Level</a:t>
            </a:r>
            <a:endParaRPr lang="en-ES" sz="1800" b="0" strike="noStrike" spc="-1">
              <a:solidFill>
                <a:schemeClr val="dk1"/>
              </a:solidFill>
              <a:latin typeface="Calibri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chemeClr val="dk1"/>
                </a:solidFill>
                <a:latin typeface="Calibri"/>
              </a:rPr>
              <a:t>Fifth Outline Level</a:t>
            </a:r>
            <a:endParaRPr lang="en-ES" sz="2000" b="0" strike="noStrike" spc="-1">
              <a:solidFill>
                <a:schemeClr val="dk1"/>
              </a:solidFill>
              <a:latin typeface="Calibri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chemeClr val="dk1"/>
                </a:solidFill>
                <a:latin typeface="Calibri"/>
              </a:rPr>
              <a:t>Sixth Outline Level</a:t>
            </a:r>
            <a:endParaRPr lang="en-ES" sz="2000" b="0" strike="noStrike" spc="-1">
              <a:solidFill>
                <a:schemeClr val="dk1"/>
              </a:solidFill>
              <a:latin typeface="Calibri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chemeClr val="dk1"/>
                </a:solidFill>
                <a:latin typeface="Calibri"/>
              </a:rPr>
              <a:t>Seventh Outline Level</a:t>
            </a:r>
            <a:endParaRPr lang="en-ES" sz="2000" b="0" strike="noStrike" spc="-1"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ido con títu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560" cy="159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s-ES" sz="3200" b="0" strike="noStrike" spc="-1">
                <a:solidFill>
                  <a:schemeClr val="dk1"/>
                </a:solidFill>
                <a:latin typeface="Calibri Light"/>
              </a:rPr>
              <a:t>Haga clic para modificar el estilo de título del patrón</a:t>
            </a:r>
            <a:endParaRPr lang="en-ES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480" cy="4872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chemeClr val="dk1"/>
                </a:solidFill>
                <a:latin typeface="Calibri"/>
              </a:rPr>
              <a:t>Haga clic para modificar los estilos de texto del patrón</a:t>
            </a:r>
            <a:endParaRPr lang="en-ES" sz="3200" b="0" strike="noStrike" spc="-1">
              <a:solidFill>
                <a:schemeClr val="dk1"/>
              </a:solidFill>
              <a:latin typeface="Calibri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800" b="0" strike="noStrike" spc="-1">
                <a:solidFill>
                  <a:schemeClr val="dk1"/>
                </a:solidFill>
                <a:latin typeface="Calibri"/>
              </a:rPr>
              <a:t>Segundo nivel</a:t>
            </a:r>
            <a:endParaRPr lang="en-ES" sz="2800" b="0" strike="noStrike" spc="-1">
              <a:solidFill>
                <a:schemeClr val="dk1"/>
              </a:solidFill>
              <a:latin typeface="Calibri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strike="noStrike" spc="-1">
                <a:solidFill>
                  <a:schemeClr val="dk1"/>
                </a:solidFill>
                <a:latin typeface="Calibri"/>
              </a:rPr>
              <a:t>Tercer nivel</a:t>
            </a:r>
            <a:endParaRPr lang="en-ES" sz="2400" b="0" strike="noStrike" spc="-1">
              <a:solidFill>
                <a:schemeClr val="dk1"/>
              </a:solidFill>
              <a:latin typeface="Calibri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000" b="0" strike="noStrike" spc="-1">
                <a:solidFill>
                  <a:schemeClr val="dk1"/>
                </a:solidFill>
                <a:latin typeface="Calibri"/>
              </a:rPr>
              <a:t>Cuarto nivel</a:t>
            </a:r>
            <a:endParaRPr lang="en-ES" sz="2000" b="0" strike="noStrike" spc="-1">
              <a:solidFill>
                <a:schemeClr val="dk1"/>
              </a:solidFill>
              <a:latin typeface="Calibri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000" b="0" strike="noStrike" spc="-1">
                <a:solidFill>
                  <a:schemeClr val="dk1"/>
                </a:solidFill>
                <a:latin typeface="Calibri"/>
              </a:rPr>
              <a:t>Quinto nivel</a:t>
            </a:r>
            <a:endParaRPr lang="en-ES" sz="2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560" cy="381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600" b="0" strike="noStrike" spc="-1">
                <a:solidFill>
                  <a:schemeClr val="dk1"/>
                </a:solidFill>
                <a:latin typeface="Calibri"/>
              </a:rPr>
              <a:t>Haga clic para modificar los estilos de texto del patrón</a:t>
            </a:r>
            <a:endParaRPr lang="en-ES" sz="16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12" name="PlaceHolder 6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963465A-5642-4BE7-990C-187A582DEA72}" type="slidenum"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‹Nº›</a:t>
            </a:fld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magen con títu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560" cy="159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s-ES" sz="3200" b="0" strike="noStrike" spc="-1">
                <a:solidFill>
                  <a:schemeClr val="dk1"/>
                </a:solidFill>
                <a:latin typeface="Calibri Light"/>
              </a:rPr>
              <a:t>Haga clic para modificar el estilo de título del patrón</a:t>
            </a:r>
            <a:endParaRPr lang="en-ES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480" cy="4872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lang="en-ES" sz="3200" b="0" strike="noStrike" spc="-1">
              <a:solidFill>
                <a:schemeClr val="dk1"/>
              </a:solidFill>
              <a:latin typeface="Calibri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3200" b="0" strike="noStrike" spc="-1">
                <a:solidFill>
                  <a:schemeClr val="dk1"/>
                </a:solidFill>
                <a:latin typeface="Calibri"/>
              </a:rPr>
              <a:t>Second Outline Level</a:t>
            </a:r>
            <a:endParaRPr lang="en-ES" sz="3200" b="0" strike="noStrike" spc="-1">
              <a:solidFill>
                <a:schemeClr val="dk1"/>
              </a:solidFill>
              <a:latin typeface="Calibri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solidFill>
                  <a:schemeClr val="dk1"/>
                </a:solidFill>
                <a:latin typeface="Calibri"/>
              </a:rPr>
              <a:t>Third Outline Level</a:t>
            </a:r>
            <a:endParaRPr lang="en-ES" sz="3200" b="0" strike="noStrike" spc="-1">
              <a:solidFill>
                <a:schemeClr val="dk1"/>
              </a:solidFill>
              <a:latin typeface="Calibri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3200" b="0" strike="noStrike" spc="-1">
                <a:solidFill>
                  <a:schemeClr val="dk1"/>
                </a:solidFill>
                <a:latin typeface="Calibri"/>
              </a:rPr>
              <a:t>Fourth Outline Level</a:t>
            </a:r>
            <a:endParaRPr lang="en-ES" sz="3200" b="0" strike="noStrike" spc="-1">
              <a:solidFill>
                <a:schemeClr val="dk1"/>
              </a:solidFill>
              <a:latin typeface="Calibri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solidFill>
                  <a:schemeClr val="dk1"/>
                </a:solidFill>
                <a:latin typeface="Calibri"/>
              </a:rPr>
              <a:t>Fifth Outline Level</a:t>
            </a:r>
            <a:endParaRPr lang="en-ES" sz="3200" b="0" strike="noStrike" spc="-1">
              <a:solidFill>
                <a:schemeClr val="dk1"/>
              </a:solidFill>
              <a:latin typeface="Calibri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solidFill>
                  <a:schemeClr val="dk1"/>
                </a:solidFill>
                <a:latin typeface="Calibri"/>
              </a:rPr>
              <a:t>Sixth Outline Level</a:t>
            </a:r>
            <a:endParaRPr lang="en-ES" sz="3200" b="0" strike="noStrike" spc="-1">
              <a:solidFill>
                <a:schemeClr val="dk1"/>
              </a:solidFill>
              <a:latin typeface="Calibri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solidFill>
                  <a:schemeClr val="dk1"/>
                </a:solidFill>
                <a:latin typeface="Calibri"/>
              </a:rPr>
              <a:t>Seventh Outline Level</a:t>
            </a:r>
            <a:endParaRPr lang="en-ES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560" cy="381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600" b="0" strike="noStrike" spc="-1">
                <a:solidFill>
                  <a:schemeClr val="dk1"/>
                </a:solidFill>
                <a:latin typeface="Calibri"/>
              </a:rPr>
              <a:t>Haga clic para modificar los estilos de texto del patrón</a:t>
            </a:r>
            <a:endParaRPr lang="en-ES" sz="16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18" name="PlaceHolder 6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45D7028-FA9A-4975-A2CE-26BF1CE51F41}" type="slidenum"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‹Nº›</a:t>
            </a:fld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s-ES" sz="4400" b="0" strike="noStrike" spc="-1">
                <a:solidFill>
                  <a:schemeClr val="dk1"/>
                </a:solidFill>
                <a:latin typeface="Calibri Light"/>
              </a:rPr>
              <a:t>Haga clic para modificar el estilo de título del patrón</a:t>
            </a:r>
            <a:endParaRPr lang="en-ES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s-ES" sz="2800" b="0" strike="noStrike" spc="-1">
                <a:solidFill>
                  <a:schemeClr val="dk1"/>
                </a:solidFill>
                <a:latin typeface="Calibri"/>
              </a:rPr>
              <a:t>Haga clic para modificar los estilos de texto del patrón</a:t>
            </a:r>
            <a:endParaRPr lang="en-ES" sz="2800" b="0" strike="noStrike" spc="-1">
              <a:solidFill>
                <a:schemeClr val="dk1"/>
              </a:solidFill>
              <a:latin typeface="Calibri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strike="noStrike" spc="-1">
                <a:solidFill>
                  <a:schemeClr val="dk1"/>
                </a:solidFill>
                <a:latin typeface="Calibri"/>
              </a:rPr>
              <a:t>Segundo nivel</a:t>
            </a:r>
            <a:endParaRPr lang="en-ES" sz="2400" b="0" strike="noStrike" spc="-1">
              <a:solidFill>
                <a:schemeClr val="dk1"/>
              </a:solidFill>
              <a:latin typeface="Calibri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000" b="0" strike="noStrike" spc="-1">
                <a:solidFill>
                  <a:schemeClr val="dk1"/>
                </a:solidFill>
                <a:latin typeface="Calibri"/>
              </a:rPr>
              <a:t>Tercer nivel</a:t>
            </a:r>
            <a:endParaRPr lang="en-ES" sz="2000" b="0" strike="noStrike" spc="-1">
              <a:solidFill>
                <a:schemeClr val="dk1"/>
              </a:solidFill>
              <a:latin typeface="Calibri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1800" b="0" strike="noStrike" spc="-1">
                <a:solidFill>
                  <a:schemeClr val="dk1"/>
                </a:solidFill>
                <a:latin typeface="Calibri"/>
              </a:rPr>
              <a:t>Cuarto nivel</a:t>
            </a:r>
            <a:endParaRPr lang="en-ES" sz="1800" b="0" strike="noStrike" spc="-1">
              <a:solidFill>
                <a:schemeClr val="dk1"/>
              </a:solidFill>
              <a:latin typeface="Calibri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1800" b="0" strike="noStrike" spc="-1">
                <a:solidFill>
                  <a:schemeClr val="dk1"/>
                </a:solidFill>
                <a:latin typeface="Calibri"/>
              </a:rPr>
              <a:t>Quinto nivel</a:t>
            </a:r>
            <a:endParaRPr lang="en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23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39C1F61-79DB-4945-9499-A8CFA15C38CC}" type="slidenum"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‹Nº›</a:t>
            </a:fld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360" cy="581112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s-ES" sz="4400" b="0" strike="noStrike" spc="-1">
                <a:solidFill>
                  <a:schemeClr val="dk1"/>
                </a:solidFill>
                <a:latin typeface="Calibri Light"/>
              </a:rPr>
              <a:t>Haga clic para modificar el estilo de título del patrón</a:t>
            </a:r>
            <a:endParaRPr lang="en-ES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520" cy="581112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s-ES" sz="2800" b="0" strike="noStrike" spc="-1">
                <a:solidFill>
                  <a:schemeClr val="dk1"/>
                </a:solidFill>
                <a:latin typeface="Calibri"/>
              </a:rPr>
              <a:t>Haga clic para modificar los estilos de texto del patrón</a:t>
            </a:r>
            <a:endParaRPr lang="en-ES" sz="2800" b="0" strike="noStrike" spc="-1">
              <a:solidFill>
                <a:schemeClr val="dk1"/>
              </a:solidFill>
              <a:latin typeface="Calibri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strike="noStrike" spc="-1">
                <a:solidFill>
                  <a:schemeClr val="dk1"/>
                </a:solidFill>
                <a:latin typeface="Calibri"/>
              </a:rPr>
              <a:t>Segundo nivel</a:t>
            </a:r>
            <a:endParaRPr lang="en-ES" sz="2400" b="0" strike="noStrike" spc="-1">
              <a:solidFill>
                <a:schemeClr val="dk1"/>
              </a:solidFill>
              <a:latin typeface="Calibri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000" b="0" strike="noStrike" spc="-1">
                <a:solidFill>
                  <a:schemeClr val="dk1"/>
                </a:solidFill>
                <a:latin typeface="Calibri"/>
              </a:rPr>
              <a:t>Tercer nivel</a:t>
            </a:r>
            <a:endParaRPr lang="en-ES" sz="2000" b="0" strike="noStrike" spc="-1">
              <a:solidFill>
                <a:schemeClr val="dk1"/>
              </a:solidFill>
              <a:latin typeface="Calibri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1800" b="0" strike="noStrike" spc="-1">
                <a:solidFill>
                  <a:schemeClr val="dk1"/>
                </a:solidFill>
                <a:latin typeface="Calibri"/>
              </a:rPr>
              <a:t>Cuarto nivel</a:t>
            </a:r>
            <a:endParaRPr lang="en-ES" sz="1800" b="0" strike="noStrike" spc="-1">
              <a:solidFill>
                <a:schemeClr val="dk1"/>
              </a:solidFill>
              <a:latin typeface="Calibri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1800" b="0" strike="noStrike" spc="-1">
                <a:solidFill>
                  <a:schemeClr val="dk1"/>
                </a:solidFill>
                <a:latin typeface="Calibri"/>
              </a:rPr>
              <a:t>Quinto nivel</a:t>
            </a:r>
            <a:endParaRPr lang="en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28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AB0CBEA-CAC6-46AE-AFB8-F0E990DE95AC}" type="slidenum"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‹Nº›</a:t>
            </a:fld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s-ES" sz="4400" b="0" strike="noStrike" spc="-1">
                <a:solidFill>
                  <a:schemeClr val="dk1"/>
                </a:solidFill>
                <a:latin typeface="Calibri Light"/>
              </a:rPr>
              <a:t>Haga clic para modificar el estilo de título del patrón</a:t>
            </a:r>
            <a:endParaRPr lang="en-ES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s-ES" sz="2800" b="0" strike="noStrike" spc="-1">
                <a:solidFill>
                  <a:schemeClr val="dk1"/>
                </a:solidFill>
                <a:latin typeface="Calibri"/>
              </a:rPr>
              <a:t>Haga clic para modificar los estilos de texto del patrón</a:t>
            </a:r>
            <a:endParaRPr lang="en-ES" sz="2800" b="0" strike="noStrike" spc="-1">
              <a:solidFill>
                <a:schemeClr val="dk1"/>
              </a:solidFill>
              <a:latin typeface="Calibri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strike="noStrike" spc="-1">
                <a:solidFill>
                  <a:schemeClr val="dk1"/>
                </a:solidFill>
                <a:latin typeface="Calibri"/>
              </a:rPr>
              <a:t>Segundo nivel</a:t>
            </a:r>
            <a:endParaRPr lang="en-ES" sz="2400" b="0" strike="noStrike" spc="-1">
              <a:solidFill>
                <a:schemeClr val="dk1"/>
              </a:solidFill>
              <a:latin typeface="Calibri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000" b="0" strike="noStrike" spc="-1">
                <a:solidFill>
                  <a:schemeClr val="dk1"/>
                </a:solidFill>
                <a:latin typeface="Calibri"/>
              </a:rPr>
              <a:t>Tercer nivel</a:t>
            </a:r>
            <a:endParaRPr lang="en-ES" sz="2000" b="0" strike="noStrike" spc="-1">
              <a:solidFill>
                <a:schemeClr val="dk1"/>
              </a:solidFill>
              <a:latin typeface="Calibri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1800" b="0" strike="noStrike" spc="-1">
                <a:solidFill>
                  <a:schemeClr val="dk1"/>
                </a:solidFill>
                <a:latin typeface="Calibri"/>
              </a:rPr>
              <a:t>Cuarto nivel</a:t>
            </a:r>
            <a:endParaRPr lang="en-ES" sz="1800" b="0" strike="noStrike" spc="-1">
              <a:solidFill>
                <a:schemeClr val="dk1"/>
              </a:solidFill>
              <a:latin typeface="Calibri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1800" b="0" strike="noStrike" spc="-1">
                <a:solidFill>
                  <a:schemeClr val="dk1"/>
                </a:solidFill>
                <a:latin typeface="Calibri"/>
              </a:rPr>
              <a:t>Quinto nivel</a:t>
            </a:r>
            <a:endParaRPr lang="en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33" name="PlaceHolder 5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D4CB37F-0620-4A27-AA60-B5DAEB6BF23F}" type="slidenum"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‹Nº›</a:t>
            </a:fld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cabezado de secció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880" cy="2851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s-ES" sz="6000" b="0" strike="noStrike" spc="-1">
                <a:solidFill>
                  <a:schemeClr val="dk1"/>
                </a:solidFill>
                <a:latin typeface="Calibri Light"/>
              </a:rPr>
              <a:t>Haga clic para modificar el estilo de título del patrón</a:t>
            </a:r>
            <a:endParaRPr lang="en-ES" sz="6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4880" cy="1499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24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Haga clic para modificar los estilos de texto del patrón</a:t>
            </a:r>
            <a:endParaRPr lang="en-ES" sz="2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38" name="PlaceHolder 5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50C13BE-6ECE-4368-A59A-CFA1D8567165}" type="slidenum"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‹Nº›</a:t>
            </a:fld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s-ES" sz="4400" b="0" strike="noStrike" spc="-1">
                <a:solidFill>
                  <a:schemeClr val="dk1"/>
                </a:solidFill>
                <a:latin typeface="Calibri Light"/>
              </a:rPr>
              <a:t>Haga clic para modificar el estilo de título del patrón</a:t>
            </a:r>
            <a:endParaRPr lang="en-ES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0760" cy="435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s-ES" sz="2800" b="0" strike="noStrike" spc="-1">
                <a:solidFill>
                  <a:schemeClr val="dk1"/>
                </a:solidFill>
                <a:latin typeface="Calibri"/>
              </a:rPr>
              <a:t>Haga clic para modificar los estilos de texto del patrón</a:t>
            </a:r>
            <a:endParaRPr lang="en-ES" sz="2800" b="0" strike="noStrike" spc="-1">
              <a:solidFill>
                <a:schemeClr val="dk1"/>
              </a:solidFill>
              <a:latin typeface="Calibri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strike="noStrike" spc="-1">
                <a:solidFill>
                  <a:schemeClr val="dk1"/>
                </a:solidFill>
                <a:latin typeface="Calibri"/>
              </a:rPr>
              <a:t>Segundo nivel</a:t>
            </a:r>
            <a:endParaRPr lang="en-ES" sz="2400" b="0" strike="noStrike" spc="-1">
              <a:solidFill>
                <a:schemeClr val="dk1"/>
              </a:solidFill>
              <a:latin typeface="Calibri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000" b="0" strike="noStrike" spc="-1">
                <a:solidFill>
                  <a:schemeClr val="dk1"/>
                </a:solidFill>
                <a:latin typeface="Calibri"/>
              </a:rPr>
              <a:t>Tercer nivel</a:t>
            </a:r>
            <a:endParaRPr lang="en-ES" sz="2000" b="0" strike="noStrike" spc="-1">
              <a:solidFill>
                <a:schemeClr val="dk1"/>
              </a:solidFill>
              <a:latin typeface="Calibri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1800" b="0" strike="noStrike" spc="-1">
                <a:solidFill>
                  <a:schemeClr val="dk1"/>
                </a:solidFill>
                <a:latin typeface="Calibri"/>
              </a:rPr>
              <a:t>Cuarto nivel</a:t>
            </a:r>
            <a:endParaRPr lang="en-ES" sz="1800" b="0" strike="noStrike" spc="-1">
              <a:solidFill>
                <a:schemeClr val="dk1"/>
              </a:solidFill>
              <a:latin typeface="Calibri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1800" b="0" strike="noStrike" spc="-1">
                <a:solidFill>
                  <a:schemeClr val="dk1"/>
                </a:solidFill>
                <a:latin typeface="Calibri"/>
              </a:rPr>
              <a:t>Quinto nivel</a:t>
            </a:r>
            <a:endParaRPr lang="en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0760" cy="435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s-ES" sz="2800" b="0" strike="noStrike" spc="-1">
                <a:solidFill>
                  <a:schemeClr val="dk1"/>
                </a:solidFill>
                <a:latin typeface="Calibri"/>
              </a:rPr>
              <a:t>Haga clic para modificar los estilos de texto del patrón</a:t>
            </a:r>
            <a:endParaRPr lang="en-ES" sz="2800" b="0" strike="noStrike" spc="-1">
              <a:solidFill>
                <a:schemeClr val="dk1"/>
              </a:solidFill>
              <a:latin typeface="Calibri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strike="noStrike" spc="-1">
                <a:solidFill>
                  <a:schemeClr val="dk1"/>
                </a:solidFill>
                <a:latin typeface="Calibri"/>
              </a:rPr>
              <a:t>Segundo nivel</a:t>
            </a:r>
            <a:endParaRPr lang="en-ES" sz="2400" b="0" strike="noStrike" spc="-1">
              <a:solidFill>
                <a:schemeClr val="dk1"/>
              </a:solidFill>
              <a:latin typeface="Calibri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000" b="0" strike="noStrike" spc="-1">
                <a:solidFill>
                  <a:schemeClr val="dk1"/>
                </a:solidFill>
                <a:latin typeface="Calibri"/>
              </a:rPr>
              <a:t>Tercer nivel</a:t>
            </a:r>
            <a:endParaRPr lang="en-ES" sz="2000" b="0" strike="noStrike" spc="-1">
              <a:solidFill>
                <a:schemeClr val="dk1"/>
              </a:solidFill>
              <a:latin typeface="Calibri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1800" b="0" strike="noStrike" spc="-1">
                <a:solidFill>
                  <a:schemeClr val="dk1"/>
                </a:solidFill>
                <a:latin typeface="Calibri"/>
              </a:rPr>
              <a:t>Cuarto nivel</a:t>
            </a:r>
            <a:endParaRPr lang="en-ES" sz="1800" b="0" strike="noStrike" spc="-1">
              <a:solidFill>
                <a:schemeClr val="dk1"/>
              </a:solidFill>
              <a:latin typeface="Calibri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1800" b="0" strike="noStrike" spc="-1">
                <a:solidFill>
                  <a:schemeClr val="dk1"/>
                </a:solidFill>
                <a:latin typeface="Calibri"/>
              </a:rPr>
              <a:t>Quinto nivel</a:t>
            </a:r>
            <a:endParaRPr lang="en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44" name="PlaceHolder 6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9AD5860-F9B1-4FB5-820F-65D583B38254}" type="slidenum"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‹Nº›</a:t>
            </a:fld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ació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s-ES" sz="4400" b="0" strike="noStrike" spc="-1">
                <a:solidFill>
                  <a:schemeClr val="dk1"/>
                </a:solidFill>
                <a:latin typeface="Calibri Light"/>
              </a:rPr>
              <a:t>Haga clic para modificar el estilo de título del patrón</a:t>
            </a:r>
            <a:endParaRPr lang="en-ES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000" cy="82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2400" b="1" strike="noStrike" spc="-1">
                <a:solidFill>
                  <a:schemeClr val="dk1"/>
                </a:solidFill>
                <a:latin typeface="Calibri"/>
              </a:rPr>
              <a:t>Haga clic para modificar los estilos de texto del patrón</a:t>
            </a:r>
            <a:endParaRPr lang="en-ES" sz="2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000" cy="3683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s-ES" sz="2800" b="0" strike="noStrike" spc="-1">
                <a:solidFill>
                  <a:schemeClr val="dk1"/>
                </a:solidFill>
                <a:latin typeface="Calibri"/>
              </a:rPr>
              <a:t>Haga clic para modificar los estilos de texto del patrón</a:t>
            </a:r>
            <a:endParaRPr lang="en-ES" sz="2800" b="0" strike="noStrike" spc="-1">
              <a:solidFill>
                <a:schemeClr val="dk1"/>
              </a:solidFill>
              <a:latin typeface="Calibri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strike="noStrike" spc="-1">
                <a:solidFill>
                  <a:schemeClr val="dk1"/>
                </a:solidFill>
                <a:latin typeface="Calibri"/>
              </a:rPr>
              <a:t>Segundo nivel</a:t>
            </a:r>
            <a:endParaRPr lang="en-ES" sz="2400" b="0" strike="noStrike" spc="-1">
              <a:solidFill>
                <a:schemeClr val="dk1"/>
              </a:solidFill>
              <a:latin typeface="Calibri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000" b="0" strike="noStrike" spc="-1">
                <a:solidFill>
                  <a:schemeClr val="dk1"/>
                </a:solidFill>
                <a:latin typeface="Calibri"/>
              </a:rPr>
              <a:t>Tercer nivel</a:t>
            </a:r>
            <a:endParaRPr lang="en-ES" sz="2000" b="0" strike="noStrike" spc="-1">
              <a:solidFill>
                <a:schemeClr val="dk1"/>
              </a:solidFill>
              <a:latin typeface="Calibri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1800" b="0" strike="noStrike" spc="-1">
                <a:solidFill>
                  <a:schemeClr val="dk1"/>
                </a:solidFill>
                <a:latin typeface="Calibri"/>
              </a:rPr>
              <a:t>Cuarto nivel</a:t>
            </a:r>
            <a:endParaRPr lang="en-ES" sz="1800" b="0" strike="noStrike" spc="-1">
              <a:solidFill>
                <a:schemeClr val="dk1"/>
              </a:solidFill>
              <a:latin typeface="Calibri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1800" b="0" strike="noStrike" spc="-1">
                <a:solidFill>
                  <a:schemeClr val="dk1"/>
                </a:solidFill>
                <a:latin typeface="Calibri"/>
              </a:rPr>
              <a:t>Quinto nivel</a:t>
            </a:r>
            <a:endParaRPr lang="en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560" cy="82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2400" b="1" strike="noStrike" spc="-1">
                <a:solidFill>
                  <a:schemeClr val="dk1"/>
                </a:solidFill>
                <a:latin typeface="Calibri"/>
              </a:rPr>
              <a:t>Haga clic para modificar los estilos de texto del patrón</a:t>
            </a:r>
            <a:endParaRPr lang="en-ES" sz="2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560" cy="3683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s-ES" sz="2800" b="0" strike="noStrike" spc="-1">
                <a:solidFill>
                  <a:schemeClr val="dk1"/>
                </a:solidFill>
                <a:latin typeface="Calibri"/>
              </a:rPr>
              <a:t>Haga clic para modificar los estilos de texto del patrón</a:t>
            </a:r>
            <a:endParaRPr lang="en-ES" sz="2800" b="0" strike="noStrike" spc="-1">
              <a:solidFill>
                <a:schemeClr val="dk1"/>
              </a:solidFill>
              <a:latin typeface="Calibri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strike="noStrike" spc="-1">
                <a:solidFill>
                  <a:schemeClr val="dk1"/>
                </a:solidFill>
                <a:latin typeface="Calibri"/>
              </a:rPr>
              <a:t>Segundo nivel</a:t>
            </a:r>
            <a:endParaRPr lang="en-ES" sz="2400" b="0" strike="noStrike" spc="-1">
              <a:solidFill>
                <a:schemeClr val="dk1"/>
              </a:solidFill>
              <a:latin typeface="Calibri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000" b="0" strike="noStrike" spc="-1">
                <a:solidFill>
                  <a:schemeClr val="dk1"/>
                </a:solidFill>
                <a:latin typeface="Calibri"/>
              </a:rPr>
              <a:t>Tercer nivel</a:t>
            </a:r>
            <a:endParaRPr lang="en-ES" sz="2000" b="0" strike="noStrike" spc="-1">
              <a:solidFill>
                <a:schemeClr val="dk1"/>
              </a:solidFill>
              <a:latin typeface="Calibri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1800" b="0" strike="noStrike" spc="-1">
                <a:solidFill>
                  <a:schemeClr val="dk1"/>
                </a:solidFill>
                <a:latin typeface="Calibri"/>
              </a:rPr>
              <a:t>Cuarto nivel</a:t>
            </a:r>
            <a:endParaRPr lang="en-ES" sz="1800" b="0" strike="noStrike" spc="-1">
              <a:solidFill>
                <a:schemeClr val="dk1"/>
              </a:solidFill>
              <a:latin typeface="Calibri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s-ES" sz="1800" b="0" strike="noStrike" spc="-1">
                <a:solidFill>
                  <a:schemeClr val="dk1"/>
                </a:solidFill>
                <a:latin typeface="Calibri"/>
              </a:rPr>
              <a:t>Quinto nivel</a:t>
            </a:r>
            <a:endParaRPr lang="en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7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52" name="PlaceHolder 8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3F03D42-DCCC-4F2C-AE8F-154AE7CFE0C1}" type="slidenum"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‹Nº›</a:t>
            </a:fld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s-ES" sz="4400" b="0" strike="noStrike" spc="-1">
                <a:solidFill>
                  <a:schemeClr val="dk1"/>
                </a:solidFill>
                <a:latin typeface="Calibri Light"/>
              </a:rPr>
              <a:t>Haga clic para modificar el estilo de título del patrón</a:t>
            </a:r>
            <a:endParaRPr lang="en-ES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56" name="PlaceHolder 4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17AC575-5AF0-495B-BD0D-754939BC2899}" type="slidenum"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‹Nº›</a:t>
            </a:fld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59" name="PlaceHolder 3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9240121-FACA-4637-B571-0DF814EA25F8}" type="slidenum"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‹Nº›</a:t>
            </a:fld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s-ES" sz="1800" b="0" strike="noStrike" spc="-1">
                <a:solidFill>
                  <a:schemeClr val="dk1"/>
                </a:solidFill>
                <a:latin typeface="Calibri"/>
              </a:rPr>
              <a:t>Click to edit the title text format</a:t>
            </a:r>
            <a:endParaRPr lang="en-E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800" b="0" strike="noStrike" spc="-1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lang="en-ES" sz="2800" b="0" strike="noStrike" spc="-1">
              <a:solidFill>
                <a:schemeClr val="dk1"/>
              </a:solidFill>
              <a:latin typeface="Calibri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chemeClr val="dk1"/>
                </a:solidFill>
                <a:latin typeface="Calibri"/>
              </a:rPr>
              <a:t>Second Outline Level</a:t>
            </a:r>
            <a:endParaRPr lang="en-ES" sz="2000" b="0" strike="noStrike" spc="-1">
              <a:solidFill>
                <a:schemeClr val="dk1"/>
              </a:solidFill>
              <a:latin typeface="Calibri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chemeClr val="dk1"/>
                </a:solidFill>
                <a:latin typeface="Calibri"/>
              </a:rPr>
              <a:t>Third Outline Level</a:t>
            </a:r>
            <a:endParaRPr lang="en-ES" sz="1800" b="0" strike="noStrike" spc="-1">
              <a:solidFill>
                <a:schemeClr val="dk1"/>
              </a:solidFill>
              <a:latin typeface="Calibri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chemeClr val="dk1"/>
                </a:solidFill>
                <a:latin typeface="Calibri"/>
              </a:rPr>
              <a:t>Fourth Outline Level</a:t>
            </a:r>
            <a:endParaRPr lang="en-ES" sz="1800" b="0" strike="noStrike" spc="-1">
              <a:solidFill>
                <a:schemeClr val="dk1"/>
              </a:solidFill>
              <a:latin typeface="Calibri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chemeClr val="dk1"/>
                </a:solidFill>
                <a:latin typeface="Calibri"/>
              </a:rPr>
              <a:t>Fifth Outline Level</a:t>
            </a:r>
            <a:endParaRPr lang="en-ES" sz="2000" b="0" strike="noStrike" spc="-1">
              <a:solidFill>
                <a:schemeClr val="dk1"/>
              </a:solidFill>
              <a:latin typeface="Calibri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chemeClr val="dk1"/>
                </a:solidFill>
                <a:latin typeface="Calibri"/>
              </a:rPr>
              <a:t>Sixth Outline Level</a:t>
            </a:r>
            <a:endParaRPr lang="en-ES" sz="2000" b="0" strike="noStrike" spc="-1">
              <a:solidFill>
                <a:schemeClr val="dk1"/>
              </a:solidFill>
              <a:latin typeface="Calibri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chemeClr val="dk1"/>
                </a:solidFill>
                <a:latin typeface="Calibri"/>
              </a:rPr>
              <a:t>Seventh Outline Level</a:t>
            </a:r>
            <a:endParaRPr lang="en-ES" sz="2000" b="0" strike="noStrike" spc="-1"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3.png"/><Relationship Id="rId10" Type="http://schemas.openxmlformats.org/officeDocument/2006/relationships/image" Target="../media/image13.jpeg"/><Relationship Id="rId4" Type="http://schemas.openxmlformats.org/officeDocument/2006/relationships/image" Target="../media/image2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18.png"/><Relationship Id="rId5" Type="http://schemas.openxmlformats.org/officeDocument/2006/relationships/image" Target="../media/image3.png"/><Relationship Id="rId10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4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3.png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4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3.png"/><Relationship Id="rId4" Type="http://schemas.openxmlformats.org/officeDocument/2006/relationships/diagramData" Target="../diagrams/data2.xml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n 2" descr="Conexión abstracta con un fondo gris pálido"/>
          <p:cNvPicPr/>
          <p:nvPr/>
        </p:nvPicPr>
        <p:blipFill>
          <a:blip r:embed="rId3">
            <a:alphaModFix amt="50000"/>
          </a:blip>
          <a:stretch/>
        </p:blipFill>
        <p:spPr>
          <a:xfrm>
            <a:off x="0" y="360"/>
            <a:ext cx="12190680" cy="6857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" name="CuadroTexto 6"/>
          <p:cNvSpPr/>
          <p:nvPr/>
        </p:nvSpPr>
        <p:spPr>
          <a:xfrm>
            <a:off x="1463400" y="3550680"/>
            <a:ext cx="9401400" cy="236842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s-ES" sz="3600" b="1" strike="noStrike" spc="-1" dirty="0" err="1">
                <a:solidFill>
                  <a:schemeClr val="accent1"/>
                </a:solidFill>
                <a:latin typeface="Akzidenz-Grotesk Std Med"/>
              </a:rPr>
              <a:t>One</a:t>
            </a:r>
            <a:r>
              <a:rPr lang="es-ES" sz="3600" b="1" strike="noStrike" spc="-1" dirty="0">
                <a:solidFill>
                  <a:schemeClr val="accent1"/>
                </a:solidFill>
                <a:latin typeface="Akzidenz-Grotesk Std Med"/>
              </a:rPr>
              <a:t> </a:t>
            </a:r>
            <a:r>
              <a:rPr lang="es-ES" sz="3600" b="1" strike="noStrike" spc="-1" dirty="0" err="1">
                <a:solidFill>
                  <a:schemeClr val="accent1"/>
                </a:solidFill>
                <a:latin typeface="Akzidenz-Grotesk Std Med"/>
              </a:rPr>
              <a:t>Health</a:t>
            </a:r>
            <a:r>
              <a:rPr lang="es-ES" sz="3600" b="1" strike="noStrike" spc="-1" dirty="0">
                <a:solidFill>
                  <a:schemeClr val="accent1"/>
                </a:solidFill>
                <a:latin typeface="Akzidenz-Grotesk Std Med"/>
              </a:rPr>
              <a:t> AI:</a:t>
            </a:r>
            <a:endParaRPr lang="es-ES" sz="36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3200" b="0" i="1" strike="noStrike" spc="-1" dirty="0">
                <a:solidFill>
                  <a:schemeClr val="accent1"/>
                </a:solidFill>
                <a:latin typeface="Akzidenz-Grotesk Std Med"/>
              </a:rPr>
              <a:t>Habitat Monitoring and Early Warning</a:t>
            </a:r>
            <a:endParaRPr lang="es-ES" sz="32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es-ES" sz="32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es-ES" sz="2200" b="0" strike="noStrike" spc="-1" dirty="0">
                <a:solidFill>
                  <a:schemeClr val="accent1"/>
                </a:solidFill>
                <a:latin typeface="Akzidenz-Grotesk Std Med"/>
              </a:rPr>
              <a:t>Alberto Castelló</a:t>
            </a:r>
          </a:p>
          <a:p>
            <a:pPr algn="ctr" defTabSz="914400">
              <a:lnSpc>
                <a:spcPct val="100000"/>
              </a:lnSpc>
            </a:pPr>
            <a:r>
              <a:rPr lang="es-ES" sz="2200" spc="-1" dirty="0">
                <a:solidFill>
                  <a:schemeClr val="accent1"/>
                </a:solidFill>
                <a:latin typeface="Akzidenz-Grotesk Std Med"/>
              </a:rPr>
              <a:t>María Begoña García</a:t>
            </a:r>
            <a:endParaRPr lang="es-ES" sz="2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70" name="Grupo 8"/>
          <p:cNvGrpSpPr/>
          <p:nvPr/>
        </p:nvGrpSpPr>
        <p:grpSpPr>
          <a:xfrm>
            <a:off x="245160" y="5715000"/>
            <a:ext cx="11890800" cy="1142640"/>
            <a:chOff x="245160" y="5715000"/>
            <a:chExt cx="11890800" cy="1142640"/>
          </a:xfrm>
        </p:grpSpPr>
        <p:pic>
          <p:nvPicPr>
            <p:cNvPr id="71" name="Picture 2"/>
            <p:cNvPicPr/>
            <p:nvPr/>
          </p:nvPicPr>
          <p:blipFill>
            <a:blip r:embed="rId4"/>
            <a:stretch/>
          </p:blipFill>
          <p:spPr>
            <a:xfrm>
              <a:off x="5049720" y="5715000"/>
              <a:ext cx="7086240" cy="1142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2" name="Picture 3"/>
            <p:cNvPicPr/>
            <p:nvPr/>
          </p:nvPicPr>
          <p:blipFill>
            <a:blip r:embed="rId5"/>
            <a:srcRect r="60651"/>
            <a:stretch/>
          </p:blipFill>
          <p:spPr>
            <a:xfrm>
              <a:off x="245160" y="5850360"/>
              <a:ext cx="1719360" cy="8719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3" name="Picture 4"/>
            <p:cNvPicPr/>
            <p:nvPr/>
          </p:nvPicPr>
          <p:blipFill>
            <a:blip r:embed="rId6"/>
            <a:stretch/>
          </p:blipFill>
          <p:spPr>
            <a:xfrm>
              <a:off x="3950640" y="5962320"/>
              <a:ext cx="650160" cy="650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4" name="Gráfico 12"/>
            <p:cNvPicPr/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/>
          </p:blipFill>
          <p:spPr>
            <a:xfrm>
              <a:off x="1964880" y="6066360"/>
              <a:ext cx="1790280" cy="43992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75" name="Picture 2"/>
          <p:cNvSpPr/>
          <p:nvPr/>
        </p:nvSpPr>
        <p:spPr>
          <a:xfrm>
            <a:off x="824400" y="469080"/>
            <a:ext cx="10679400" cy="2781000"/>
          </a:xfrm>
          <a:prstGeom prst="roundRect">
            <a:avLst>
              <a:gd name="adj" fmla="val 4167"/>
            </a:avLst>
          </a:prstGeom>
          <a:blipFill rotWithShape="0">
            <a:blip r:embed="rId9"/>
            <a:srcRect/>
            <a:stretch/>
          </a:blipFill>
          <a:ln w="76200" cap="sq">
            <a:solidFill>
              <a:srgbClr val="292929"/>
            </a:solidFill>
            <a:miter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agen 2" descr="Conexión abstracta con un fondo gris pálido"/>
          <p:cNvPicPr/>
          <p:nvPr/>
        </p:nvPicPr>
        <p:blipFill>
          <a:blip r:embed="rId3">
            <a:alphaModFix amt="50000"/>
          </a:blip>
          <a:stretch/>
        </p:blipFill>
        <p:spPr>
          <a:xfrm>
            <a:off x="0" y="0"/>
            <a:ext cx="12190680" cy="6857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7" name="CuadroTexto 6"/>
          <p:cNvSpPr/>
          <p:nvPr/>
        </p:nvSpPr>
        <p:spPr>
          <a:xfrm>
            <a:off x="729000" y="315720"/>
            <a:ext cx="1073268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s-ES" sz="3200" b="1" strike="noStrike" spc="-1">
                <a:solidFill>
                  <a:schemeClr val="accent1"/>
                </a:solidFill>
                <a:latin typeface="Akzidenz-Grotesk Std Med"/>
              </a:rPr>
              <a:t>Background</a:t>
            </a: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78" name="Grupo 8"/>
          <p:cNvGrpSpPr/>
          <p:nvPr/>
        </p:nvGrpSpPr>
        <p:grpSpPr>
          <a:xfrm>
            <a:off x="245160" y="5715000"/>
            <a:ext cx="11890800" cy="1142640"/>
            <a:chOff x="245160" y="5715000"/>
            <a:chExt cx="11890800" cy="1142640"/>
          </a:xfrm>
        </p:grpSpPr>
        <p:pic>
          <p:nvPicPr>
            <p:cNvPr id="79" name="Picture 2"/>
            <p:cNvPicPr/>
            <p:nvPr/>
          </p:nvPicPr>
          <p:blipFill>
            <a:blip r:embed="rId4"/>
            <a:stretch/>
          </p:blipFill>
          <p:spPr>
            <a:xfrm>
              <a:off x="5049720" y="5715000"/>
              <a:ext cx="7086240" cy="1142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80" name="Picture 3"/>
            <p:cNvPicPr/>
            <p:nvPr/>
          </p:nvPicPr>
          <p:blipFill>
            <a:blip r:embed="rId5"/>
            <a:srcRect r="60651"/>
            <a:stretch/>
          </p:blipFill>
          <p:spPr>
            <a:xfrm>
              <a:off x="245160" y="5850360"/>
              <a:ext cx="1719360" cy="8719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81" name="Picture 4"/>
            <p:cNvPicPr/>
            <p:nvPr/>
          </p:nvPicPr>
          <p:blipFill>
            <a:blip r:embed="rId6"/>
            <a:stretch/>
          </p:blipFill>
          <p:spPr>
            <a:xfrm>
              <a:off x="3950640" y="5962320"/>
              <a:ext cx="650160" cy="650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82" name="Gráfico 12"/>
            <p:cNvPicPr/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/>
          </p:blipFill>
          <p:spPr>
            <a:xfrm>
              <a:off x="1964880" y="6066360"/>
              <a:ext cx="1790280" cy="43992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83" name="Picture 2" descr="COBIO - Ciencia para la Conservación de la Biodiversidad - ¿En qué consiste  la Directiva Hábitats?"/>
          <p:cNvPicPr/>
          <p:nvPr/>
        </p:nvPicPr>
        <p:blipFill>
          <a:blip r:embed="rId9"/>
          <a:stretch/>
        </p:blipFill>
        <p:spPr>
          <a:xfrm>
            <a:off x="340200" y="1058400"/>
            <a:ext cx="6857640" cy="392400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84" name="CuadroTexto 13"/>
          <p:cNvSpPr/>
          <p:nvPr/>
        </p:nvSpPr>
        <p:spPr>
          <a:xfrm>
            <a:off x="1056960" y="4941720"/>
            <a:ext cx="6189480" cy="2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s-ES" sz="1000" b="0" strike="noStrike" spc="-1">
                <a:solidFill>
                  <a:schemeClr val="dk1"/>
                </a:solidFill>
                <a:latin typeface="Calibri"/>
              </a:rPr>
              <a:t>*https://cobio.csic.es/index.php/component/content/article/505-en-que-consiste-la-directiva-habitats?catid=68</a:t>
            </a:r>
            <a:endParaRPr lang="es-E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CuadroTexto 6"/>
          <p:cNvSpPr/>
          <p:nvPr/>
        </p:nvSpPr>
        <p:spPr>
          <a:xfrm>
            <a:off x="7579800" y="1058400"/>
            <a:ext cx="4033080" cy="4114440"/>
          </a:xfrm>
          <a:prstGeom prst="rect">
            <a:avLst/>
          </a:prstGeom>
          <a:noFill/>
          <a:ln w="0">
            <a:solidFill>
              <a:srgbClr val="0070C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571680" indent="-571680" defTabSz="914400">
              <a:lnSpc>
                <a:spcPct val="100000"/>
              </a:lnSpc>
              <a:buClr>
                <a:srgbClr val="4472C4"/>
              </a:buClr>
              <a:buFont typeface="Arial"/>
              <a:buChar char="•"/>
            </a:pPr>
            <a:r>
              <a:rPr lang="es-ES" sz="2000" b="1" strike="noStrike" spc="-1" dirty="0" err="1">
                <a:solidFill>
                  <a:schemeClr val="accent1"/>
                </a:solidFill>
                <a:latin typeface="Akzidenz-Grotesk Std Med"/>
              </a:rPr>
              <a:t>Habitats</a:t>
            </a:r>
            <a:r>
              <a:rPr lang="es-ES" sz="2000" b="1" strike="noStrike" spc="-1" dirty="0">
                <a:solidFill>
                  <a:schemeClr val="accent1"/>
                </a:solidFill>
                <a:latin typeface="Akzidenz-Grotesk Std Med"/>
              </a:rPr>
              <a:t> Directive </a:t>
            </a:r>
            <a:r>
              <a:rPr lang="es-ES" sz="2000" b="0" strike="noStrike" spc="-1" dirty="0">
                <a:solidFill>
                  <a:schemeClr val="accent1"/>
                </a:solidFill>
                <a:latin typeface="Akzidenz-Grotesk Std Med"/>
              </a:rPr>
              <a:t>(92/43/CEE)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571680" indent="-571680" defTabSz="914400">
              <a:lnSpc>
                <a:spcPct val="100000"/>
              </a:lnSpc>
              <a:buClr>
                <a:srgbClr val="4472C4"/>
              </a:buClr>
              <a:buFont typeface="Arial"/>
              <a:buChar char="•"/>
            </a:pPr>
            <a:r>
              <a:rPr lang="es-ES" sz="2000" b="0" strike="noStrike" spc="-1" dirty="0" err="1">
                <a:solidFill>
                  <a:schemeClr val="accent1"/>
                </a:solidFill>
                <a:latin typeface="Akzidenz-Grotesk Std Med"/>
              </a:rPr>
              <a:t>Birds</a:t>
            </a:r>
            <a:r>
              <a:rPr lang="es-ES" sz="2000" b="0" strike="noStrike" spc="-1" dirty="0">
                <a:solidFill>
                  <a:schemeClr val="accent1"/>
                </a:solidFill>
                <a:latin typeface="Akzidenz-Grotesk Std Med"/>
              </a:rPr>
              <a:t> Directive (2009/147/CE)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571680" indent="-571680" defTabSz="914400">
              <a:lnSpc>
                <a:spcPct val="100000"/>
              </a:lnSpc>
              <a:buClr>
                <a:srgbClr val="4472C4"/>
              </a:buClr>
              <a:buFont typeface="Arial"/>
              <a:buChar char="•"/>
            </a:pPr>
            <a:r>
              <a:rPr lang="es-ES" sz="2000" b="0" strike="noStrike" spc="-1" dirty="0">
                <a:solidFill>
                  <a:schemeClr val="accent1"/>
                </a:solidFill>
                <a:latin typeface="Akzidenz-Grotesk Std Med"/>
              </a:rPr>
              <a:t>Natura 2000 (SCI -&gt; SAC / ZEPA)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571680" indent="-571680" defTabSz="914400">
              <a:lnSpc>
                <a:spcPct val="100000"/>
              </a:lnSpc>
              <a:buClr>
                <a:srgbClr val="4472C4"/>
              </a:buClr>
              <a:buFont typeface="Arial"/>
              <a:buChar char="•"/>
            </a:pPr>
            <a:r>
              <a:rPr lang="es-ES" sz="2000" b="1" strike="noStrike" spc="-1" dirty="0">
                <a:solidFill>
                  <a:schemeClr val="accent1"/>
                </a:solidFill>
                <a:latin typeface="Akzidenz-Grotesk Std Med"/>
              </a:rPr>
              <a:t>Anex I, II: </a:t>
            </a:r>
            <a:r>
              <a:rPr lang="es-ES" sz="2000" b="1" strike="noStrike" spc="-1" dirty="0" err="1">
                <a:solidFill>
                  <a:schemeClr val="accent1"/>
                </a:solidFill>
                <a:latin typeface="Akzidenz-Grotesk Std Med"/>
              </a:rPr>
              <a:t>habitats</a:t>
            </a:r>
            <a:endParaRPr lang="es-ES" sz="2000" b="1" strike="noStrike" spc="-1" dirty="0">
              <a:solidFill>
                <a:srgbClr val="000000"/>
              </a:solidFill>
              <a:latin typeface="Calibri"/>
            </a:endParaRPr>
          </a:p>
          <a:p>
            <a:pPr marL="571680" indent="-571680" defTabSz="914400">
              <a:lnSpc>
                <a:spcPct val="100000"/>
              </a:lnSpc>
              <a:buClr>
                <a:srgbClr val="4472C4"/>
              </a:buClr>
              <a:buFont typeface="Arial"/>
              <a:buChar char="•"/>
            </a:pPr>
            <a:r>
              <a:rPr lang="es-ES" sz="2000" b="0" strike="noStrike" spc="-1" dirty="0">
                <a:solidFill>
                  <a:schemeClr val="accent1"/>
                </a:solidFill>
                <a:latin typeface="Akzidenz-Grotesk Std Med"/>
              </a:rPr>
              <a:t>Anex IV, V: fauna and flora </a:t>
            </a:r>
            <a:r>
              <a:rPr lang="es-ES" sz="2000" b="0" strike="noStrike" spc="-1" dirty="0" err="1">
                <a:solidFill>
                  <a:schemeClr val="accent1"/>
                </a:solidFill>
                <a:latin typeface="Akzidenz-Grotesk Std Med"/>
              </a:rPr>
              <a:t>species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571680" indent="-571680" defTabSz="914400">
              <a:lnSpc>
                <a:spcPct val="100000"/>
              </a:lnSpc>
              <a:buClr>
                <a:srgbClr val="4472C4"/>
              </a:buClr>
              <a:buFont typeface="Arial"/>
              <a:buChar char="•"/>
            </a:pPr>
            <a:r>
              <a:rPr lang="es-ES" sz="2000" b="1" strike="noStrike" spc="-1" dirty="0">
                <a:solidFill>
                  <a:schemeClr val="accent1"/>
                </a:solidFill>
                <a:latin typeface="Akzidenz-Grotesk Std Med"/>
              </a:rPr>
              <a:t>Six-</a:t>
            </a:r>
            <a:r>
              <a:rPr lang="es-ES" sz="2000" b="1" strike="noStrike" spc="-1" dirty="0" err="1">
                <a:solidFill>
                  <a:schemeClr val="accent1"/>
                </a:solidFill>
                <a:latin typeface="Akzidenz-Grotesk Std Med"/>
              </a:rPr>
              <a:t>year</a:t>
            </a:r>
            <a:r>
              <a:rPr lang="es-ES" sz="2000" b="1" strike="noStrike" spc="-1" dirty="0">
                <a:solidFill>
                  <a:schemeClr val="accent1"/>
                </a:solidFill>
                <a:latin typeface="Akzidenz-Grotesk Std Med"/>
              </a:rPr>
              <a:t> </a:t>
            </a:r>
            <a:r>
              <a:rPr lang="es-ES" sz="2000" b="1" strike="noStrike" spc="-1" dirty="0" err="1">
                <a:solidFill>
                  <a:schemeClr val="accent1"/>
                </a:solidFill>
                <a:latin typeface="Akzidenz-Grotesk Std Med"/>
              </a:rPr>
              <a:t>report</a:t>
            </a:r>
            <a:r>
              <a:rPr lang="es-ES" sz="2000" b="1" strike="noStrike" spc="-1" dirty="0">
                <a:solidFill>
                  <a:schemeClr val="accent1"/>
                </a:solidFill>
                <a:latin typeface="Akzidenz-Grotesk Std Med"/>
              </a:rPr>
              <a:t> </a:t>
            </a:r>
            <a:r>
              <a:rPr lang="es-ES" sz="2000" b="0" strike="noStrike" spc="-1" dirty="0">
                <a:solidFill>
                  <a:schemeClr val="accent1"/>
                </a:solidFill>
                <a:latin typeface="Akzidenz-Grotesk Std Med"/>
              </a:rPr>
              <a:t>(</a:t>
            </a:r>
            <a:r>
              <a:rPr lang="es-ES" sz="2000" b="0" i="1" strike="noStrike" spc="-1" dirty="0" err="1">
                <a:solidFill>
                  <a:schemeClr val="accent1"/>
                </a:solidFill>
                <a:latin typeface="Akzidenz-Grotesk Std Med"/>
              </a:rPr>
              <a:t>range</a:t>
            </a:r>
            <a:r>
              <a:rPr lang="es-ES" sz="2000" b="0" i="1" strike="noStrike" spc="-1" dirty="0">
                <a:solidFill>
                  <a:schemeClr val="accent1"/>
                </a:solidFill>
                <a:latin typeface="Akzidenz-Grotesk Std Med"/>
              </a:rPr>
              <a:t>, </a:t>
            </a:r>
            <a:r>
              <a:rPr lang="es-ES" sz="2000" b="0" i="1" strike="noStrike" spc="-1" dirty="0" err="1">
                <a:solidFill>
                  <a:schemeClr val="accent1"/>
                </a:solidFill>
                <a:latin typeface="Akzidenz-Grotesk Std Med"/>
              </a:rPr>
              <a:t>area</a:t>
            </a:r>
            <a:r>
              <a:rPr lang="es-ES" sz="2000" b="0" i="1" strike="noStrike" spc="-1" dirty="0">
                <a:solidFill>
                  <a:schemeClr val="accent1"/>
                </a:solidFill>
                <a:latin typeface="Akzidenz-Grotesk Std Med"/>
              </a:rPr>
              <a:t>, </a:t>
            </a:r>
            <a:r>
              <a:rPr lang="es-ES" sz="2000" b="0" i="1" strike="noStrike" spc="-1" dirty="0" err="1">
                <a:solidFill>
                  <a:schemeClr val="accent1"/>
                </a:solidFill>
                <a:latin typeface="Akzidenz-Grotesk Std Med"/>
              </a:rPr>
              <a:t>structure</a:t>
            </a:r>
            <a:r>
              <a:rPr lang="es-ES" sz="2000" b="0" i="1" strike="noStrike" spc="-1" dirty="0">
                <a:solidFill>
                  <a:schemeClr val="accent1"/>
                </a:solidFill>
                <a:latin typeface="Akzidenz-Grotesk Std Med"/>
              </a:rPr>
              <a:t> and </a:t>
            </a:r>
            <a:r>
              <a:rPr lang="es-ES" sz="2000" b="0" i="1" strike="noStrike" spc="-1" dirty="0" err="1">
                <a:solidFill>
                  <a:schemeClr val="accent1"/>
                </a:solidFill>
                <a:latin typeface="Akzidenz-Grotesk Std Med"/>
              </a:rPr>
              <a:t>function</a:t>
            </a:r>
            <a:r>
              <a:rPr lang="es-ES" sz="2000" b="0" i="1" strike="noStrike" spc="-1" dirty="0">
                <a:solidFill>
                  <a:schemeClr val="accent1"/>
                </a:solidFill>
                <a:latin typeface="Akzidenz-Grotesk Std Med"/>
              </a:rPr>
              <a:t>, future </a:t>
            </a:r>
            <a:r>
              <a:rPr lang="es-ES" sz="2000" b="0" i="1" strike="noStrike" spc="-1" dirty="0" err="1">
                <a:solidFill>
                  <a:schemeClr val="accent1"/>
                </a:solidFill>
                <a:latin typeface="Akzidenz-Grotesk Std Med"/>
              </a:rPr>
              <a:t>porspects</a:t>
            </a:r>
            <a:r>
              <a:rPr lang="es-ES" sz="2000" b="0" i="1" strike="noStrike" spc="-1" dirty="0">
                <a:solidFill>
                  <a:schemeClr val="accent1"/>
                </a:solidFill>
                <a:latin typeface="Akzidenz-Grotesk Std Med"/>
              </a:rPr>
              <a:t>, </a:t>
            </a:r>
            <a:r>
              <a:rPr lang="es-ES" sz="2000" b="0" i="1" strike="noStrike" spc="-1" dirty="0" err="1">
                <a:solidFill>
                  <a:schemeClr val="accent1"/>
                </a:solidFill>
                <a:latin typeface="Akzidenz-Grotesk Std Med"/>
              </a:rPr>
              <a:t>pressures</a:t>
            </a:r>
            <a:r>
              <a:rPr lang="es-ES" sz="2000" b="0" i="1" strike="noStrike" spc="-1" dirty="0">
                <a:solidFill>
                  <a:schemeClr val="accent1"/>
                </a:solidFill>
                <a:latin typeface="Akzidenz-Grotesk Std Med"/>
              </a:rPr>
              <a:t> and </a:t>
            </a:r>
            <a:r>
              <a:rPr lang="es-ES" sz="2000" b="0" i="1" strike="noStrike" spc="-1" dirty="0" err="1">
                <a:solidFill>
                  <a:schemeClr val="accent1"/>
                </a:solidFill>
                <a:latin typeface="Akzidenz-Grotesk Std Med"/>
              </a:rPr>
              <a:t>threats</a:t>
            </a:r>
            <a:r>
              <a:rPr lang="es-ES" sz="2000" b="0" i="1" strike="noStrike" spc="-1" dirty="0">
                <a:solidFill>
                  <a:schemeClr val="accent1"/>
                </a:solidFill>
                <a:latin typeface="Akzidenz-Grotesk Std Med"/>
              </a:rPr>
              <a:t>, </a:t>
            </a:r>
            <a:r>
              <a:rPr lang="es-ES" sz="2000" b="0" i="1" strike="noStrike" spc="-1" dirty="0" err="1">
                <a:solidFill>
                  <a:schemeClr val="accent1"/>
                </a:solidFill>
                <a:latin typeface="Akzidenz-Grotesk Std Med"/>
              </a:rPr>
              <a:t>conservation</a:t>
            </a:r>
            <a:r>
              <a:rPr lang="es-ES" sz="2000" b="0" i="1" strike="noStrike" spc="-1" dirty="0">
                <a:solidFill>
                  <a:schemeClr val="accent1"/>
                </a:solidFill>
                <a:latin typeface="Akzidenz-Grotesk Std Med"/>
              </a:rPr>
              <a:t> </a:t>
            </a:r>
            <a:r>
              <a:rPr lang="es-ES" sz="2000" b="0" i="1" strike="noStrike" spc="-1" dirty="0" err="1">
                <a:solidFill>
                  <a:schemeClr val="accent1"/>
                </a:solidFill>
                <a:latin typeface="Akzidenz-Grotesk Std Med"/>
              </a:rPr>
              <a:t>measures</a:t>
            </a:r>
            <a:r>
              <a:rPr lang="es-ES" sz="2000" b="0" strike="noStrike" spc="-1" dirty="0">
                <a:solidFill>
                  <a:schemeClr val="accent1"/>
                </a:solidFill>
                <a:latin typeface="Akzidenz-Grotesk Std Med"/>
              </a:rPr>
              <a:t>) 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es-ES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Imagen 2" descr="Conexión abstracta con un fondo gris pálido"/>
          <p:cNvPicPr/>
          <p:nvPr/>
        </p:nvPicPr>
        <p:blipFill>
          <a:blip r:embed="rId3">
            <a:alphaModFix amt="50000"/>
          </a:blip>
          <a:stretch/>
        </p:blipFill>
        <p:spPr>
          <a:xfrm>
            <a:off x="0" y="360"/>
            <a:ext cx="12190680" cy="685728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87" name="Grupo 8"/>
          <p:cNvGrpSpPr/>
          <p:nvPr/>
        </p:nvGrpSpPr>
        <p:grpSpPr>
          <a:xfrm>
            <a:off x="245160" y="5715000"/>
            <a:ext cx="11890800" cy="1142640"/>
            <a:chOff x="245160" y="5715000"/>
            <a:chExt cx="11890800" cy="1142640"/>
          </a:xfrm>
        </p:grpSpPr>
        <p:pic>
          <p:nvPicPr>
            <p:cNvPr id="88" name="Picture 2"/>
            <p:cNvPicPr/>
            <p:nvPr/>
          </p:nvPicPr>
          <p:blipFill>
            <a:blip r:embed="rId4"/>
            <a:stretch/>
          </p:blipFill>
          <p:spPr>
            <a:xfrm>
              <a:off x="5049720" y="5715000"/>
              <a:ext cx="7086240" cy="1142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89" name="Picture 3"/>
            <p:cNvPicPr/>
            <p:nvPr/>
          </p:nvPicPr>
          <p:blipFill>
            <a:blip r:embed="rId5"/>
            <a:srcRect r="60651"/>
            <a:stretch/>
          </p:blipFill>
          <p:spPr>
            <a:xfrm>
              <a:off x="245160" y="5850360"/>
              <a:ext cx="1719360" cy="8719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90" name="Picture 4"/>
            <p:cNvPicPr/>
            <p:nvPr/>
          </p:nvPicPr>
          <p:blipFill>
            <a:blip r:embed="rId6"/>
            <a:stretch/>
          </p:blipFill>
          <p:spPr>
            <a:xfrm>
              <a:off x="3950640" y="5962320"/>
              <a:ext cx="650160" cy="650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91" name="Gráfico 12"/>
            <p:cNvPicPr/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/>
          </p:blipFill>
          <p:spPr>
            <a:xfrm>
              <a:off x="1964880" y="6066360"/>
              <a:ext cx="1790280" cy="43992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92" name="CuadroTexto 6"/>
          <p:cNvSpPr/>
          <p:nvPr/>
        </p:nvSpPr>
        <p:spPr>
          <a:xfrm>
            <a:off x="729000" y="315720"/>
            <a:ext cx="10732680" cy="1126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s-ES" sz="3200" b="1" strike="noStrike" spc="-1">
                <a:solidFill>
                  <a:schemeClr val="accent1"/>
                </a:solidFill>
                <a:latin typeface="Akzidenz-Grotesk Std Med"/>
              </a:rPr>
              <a:t>Background</a:t>
            </a: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es-ES" sz="36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3" name="Picture 2" descr="IMIB - Instituto Mixto de Investigación en Biodiversidad | El IMIB es un  instituto mixto formado por investigadores de la Universidad de Oviedo, el  Consejo Superior de Investigaciones Científicas y el Principado"/>
          <p:cNvPicPr/>
          <p:nvPr/>
        </p:nvPicPr>
        <p:blipFill>
          <a:blip r:embed="rId9"/>
          <a:stretch/>
        </p:blipFill>
        <p:spPr>
          <a:xfrm>
            <a:off x="2833920" y="3750840"/>
            <a:ext cx="4126320" cy="118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4" name="AutoShape 4"/>
          <p:cNvSpPr/>
          <p:nvPr/>
        </p:nvSpPr>
        <p:spPr>
          <a:xfrm>
            <a:off x="5943600" y="32767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s-ES" sz="1800" b="0" strike="noStrike" spc="-1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95" name="Picture 8" descr="Universidad de Oviedo -... - Universidad de Oviedo - UniOvi"/>
          <p:cNvPicPr/>
          <p:nvPr/>
        </p:nvPicPr>
        <p:blipFill>
          <a:blip r:embed="rId10"/>
          <a:stretch/>
        </p:blipFill>
        <p:spPr>
          <a:xfrm>
            <a:off x="219960" y="3216960"/>
            <a:ext cx="2485800" cy="248580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96" name="CuadroTexto 6"/>
          <p:cNvSpPr/>
          <p:nvPr/>
        </p:nvSpPr>
        <p:spPr>
          <a:xfrm>
            <a:off x="7202880" y="1524240"/>
            <a:ext cx="4026240" cy="3443760"/>
          </a:xfrm>
          <a:prstGeom prst="rect">
            <a:avLst/>
          </a:prstGeom>
          <a:noFill/>
          <a:ln w="0">
            <a:solidFill>
              <a:srgbClr val="0070C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es-ES" sz="20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en-US" sz="2000" b="0" strike="noStrike" spc="-1">
                <a:solidFill>
                  <a:schemeClr val="accent1"/>
                </a:solidFill>
                <a:latin typeface="Akzidenz-Grotesk Std Med"/>
              </a:rPr>
              <a:t>Mapping mountain habitats using remote sensing data approach</a:t>
            </a:r>
            <a:endParaRPr lang="es-ES" sz="20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es-ES" sz="20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en-US" sz="2000" b="0" strike="noStrike" spc="-1">
                <a:solidFill>
                  <a:schemeClr val="accent1"/>
                </a:solidFill>
                <a:latin typeface="Akzidenz-Grotesk Std Med"/>
              </a:rPr>
              <a:t>EUNIS categorization (hierarchical classification related to </a:t>
            </a:r>
            <a:r>
              <a:rPr lang="en-ES" sz="2000" b="0" strike="noStrike" spc="-1">
                <a:solidFill>
                  <a:schemeClr val="accent1"/>
                </a:solidFill>
                <a:latin typeface="Akzidenz-Grotesk Std Med"/>
              </a:rPr>
              <a:t>Habitats of Community Interest)</a:t>
            </a:r>
            <a:endParaRPr lang="es-ES" sz="20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es-ES" sz="20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es-ES" sz="2000" b="0" strike="noStrike" spc="-1">
                <a:solidFill>
                  <a:schemeClr val="accent1"/>
                </a:solidFill>
                <a:latin typeface="Akzidenz-Grotesk Std Med"/>
              </a:rPr>
              <a:t>Vegetation plots and habitat maps as ground truth data</a:t>
            </a:r>
            <a:endParaRPr lang="es-ES" sz="20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es-ES" sz="20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7" name="Picture 12"/>
          <p:cNvPicPr/>
          <p:nvPr/>
        </p:nvPicPr>
        <p:blipFill>
          <a:blip r:embed="rId11"/>
          <a:stretch/>
        </p:blipFill>
        <p:spPr>
          <a:xfrm>
            <a:off x="1917000" y="1305000"/>
            <a:ext cx="4026240" cy="18039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Imagen 2" descr="Conexión abstracta con un fondo gris pálido"/>
          <p:cNvPicPr/>
          <p:nvPr/>
        </p:nvPicPr>
        <p:blipFill>
          <a:blip r:embed="rId3">
            <a:alphaModFix amt="50000"/>
          </a:blip>
          <a:stretch/>
        </p:blipFill>
        <p:spPr>
          <a:xfrm>
            <a:off x="0" y="-1800"/>
            <a:ext cx="12190680" cy="685728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99" name="Grupo 8"/>
          <p:cNvGrpSpPr/>
          <p:nvPr/>
        </p:nvGrpSpPr>
        <p:grpSpPr>
          <a:xfrm>
            <a:off x="245160" y="5715000"/>
            <a:ext cx="11890800" cy="1142640"/>
            <a:chOff x="245160" y="5715000"/>
            <a:chExt cx="11890800" cy="1142640"/>
          </a:xfrm>
        </p:grpSpPr>
        <p:pic>
          <p:nvPicPr>
            <p:cNvPr id="100" name="Picture 2"/>
            <p:cNvPicPr/>
            <p:nvPr/>
          </p:nvPicPr>
          <p:blipFill>
            <a:blip r:embed="rId4"/>
            <a:stretch/>
          </p:blipFill>
          <p:spPr>
            <a:xfrm>
              <a:off x="5049720" y="5715000"/>
              <a:ext cx="7086240" cy="1142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01" name="Picture 3"/>
            <p:cNvPicPr/>
            <p:nvPr/>
          </p:nvPicPr>
          <p:blipFill>
            <a:blip r:embed="rId5"/>
            <a:srcRect r="60651"/>
            <a:stretch/>
          </p:blipFill>
          <p:spPr>
            <a:xfrm>
              <a:off x="245160" y="5850360"/>
              <a:ext cx="1719360" cy="8719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02" name="Picture 4"/>
            <p:cNvPicPr/>
            <p:nvPr/>
          </p:nvPicPr>
          <p:blipFill>
            <a:blip r:embed="rId6"/>
            <a:stretch/>
          </p:blipFill>
          <p:spPr>
            <a:xfrm>
              <a:off x="3950640" y="5962320"/>
              <a:ext cx="650160" cy="650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03" name="Gráfico 12"/>
            <p:cNvPicPr/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/>
          </p:blipFill>
          <p:spPr>
            <a:xfrm>
              <a:off x="1964880" y="6066360"/>
              <a:ext cx="1790280" cy="43992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04" name="CuadroTexto 6"/>
          <p:cNvSpPr/>
          <p:nvPr/>
        </p:nvSpPr>
        <p:spPr>
          <a:xfrm>
            <a:off x="729000" y="315720"/>
            <a:ext cx="974880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s-ES" sz="3200" b="1" strike="noStrike" spc="-1">
                <a:solidFill>
                  <a:schemeClr val="accent1"/>
                </a:solidFill>
                <a:latin typeface="Akzidenz-Grotesk Std Med"/>
              </a:rPr>
              <a:t>Research area</a:t>
            </a: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Imagen 2"/>
          <p:cNvSpPr/>
          <p:nvPr/>
        </p:nvSpPr>
        <p:spPr>
          <a:xfrm>
            <a:off x="418320" y="517320"/>
            <a:ext cx="2746800" cy="2300760"/>
          </a:xfrm>
          <a:prstGeom prst="roundRect">
            <a:avLst>
              <a:gd name="adj" fmla="val 16667"/>
            </a:avLst>
          </a:prstGeom>
          <a:blipFill rotWithShape="0">
            <a:blip r:embed="rId9"/>
            <a:srcRect/>
            <a:stretch/>
          </a:blipFill>
          <a:ln w="0">
            <a:noFill/>
          </a:ln>
          <a:effectLst>
            <a:outerShdw blurRad="76320" dist="38073" dir="7800819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6" name="Picture 2" descr="Parque Nacional de Ordesa y Monte Perdido - Cima Norte"/>
          <p:cNvPicPr/>
          <p:nvPr/>
        </p:nvPicPr>
        <p:blipFill>
          <a:blip r:embed="rId10"/>
          <a:stretch/>
        </p:blipFill>
        <p:spPr>
          <a:xfrm>
            <a:off x="983520" y="2555640"/>
            <a:ext cx="5543640" cy="3048840"/>
          </a:xfrm>
          <a:prstGeom prst="rect">
            <a:avLst/>
          </a:prstGeom>
          <a:noFill/>
          <a:ln w="38100" cap="sq">
            <a:solidFill>
              <a:srgbClr val="000000"/>
            </a:solidFill>
            <a:miter/>
          </a:ln>
          <a:effectLst>
            <a:outerShdw blurRad="50760" dist="37674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7" name="Imagen 4"/>
          <p:cNvSpPr/>
          <p:nvPr/>
        </p:nvSpPr>
        <p:spPr>
          <a:xfrm>
            <a:off x="8103600" y="517320"/>
            <a:ext cx="3722400" cy="2194560"/>
          </a:xfrm>
          <a:prstGeom prst="roundRect">
            <a:avLst>
              <a:gd name="adj" fmla="val 16667"/>
            </a:avLst>
          </a:prstGeom>
          <a:blipFill rotWithShape="0">
            <a:blip r:embed="rId11"/>
            <a:srcRect/>
            <a:stretch/>
          </a:blipFill>
          <a:ln w="0">
            <a:noFill/>
          </a:ln>
          <a:effectLst>
            <a:outerShdw blurRad="76320" dist="38073" dir="7800819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CuadroTexto 15"/>
          <p:cNvSpPr/>
          <p:nvPr/>
        </p:nvSpPr>
        <p:spPr>
          <a:xfrm>
            <a:off x="1105200" y="5607720"/>
            <a:ext cx="6156360" cy="2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s-ES" sz="1100" b="0" strike="noStrike" spc="-1">
                <a:solidFill>
                  <a:schemeClr val="dk1"/>
                </a:solidFill>
                <a:latin typeface="Calibri"/>
              </a:rPr>
              <a:t>*https://cimanorte.com/parque-nacional-de-ordesa-y-monte-perdido/</a:t>
            </a:r>
            <a:endParaRPr lang="es-ES" sz="11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9" name="Picture 4" descr="Los Mejores lugares que ver en la Sierra de Guara - Tuscasasrurales.com"/>
          <p:cNvPicPr/>
          <p:nvPr/>
        </p:nvPicPr>
        <p:blipFill>
          <a:blip r:embed="rId12"/>
          <a:stretch/>
        </p:blipFill>
        <p:spPr>
          <a:xfrm>
            <a:off x="6942240" y="2555640"/>
            <a:ext cx="4604760" cy="3045960"/>
          </a:xfrm>
          <a:prstGeom prst="rect">
            <a:avLst/>
          </a:prstGeom>
          <a:noFill/>
          <a:ln w="38100" cap="sq">
            <a:solidFill>
              <a:srgbClr val="000000"/>
            </a:solidFill>
            <a:miter/>
          </a:ln>
          <a:effectLst>
            <a:outerShdw blurRad="50760" dist="37674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0" name="CuadroTexto 18"/>
          <p:cNvSpPr/>
          <p:nvPr/>
        </p:nvSpPr>
        <p:spPr>
          <a:xfrm>
            <a:off x="6942240" y="5623200"/>
            <a:ext cx="4519080" cy="2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s-ES" sz="1100" b="0" strike="noStrike" spc="-1">
                <a:solidFill>
                  <a:schemeClr val="dk1"/>
                </a:solidFill>
                <a:latin typeface="Calibri"/>
              </a:rPr>
              <a:t>*https://www.tuscasasrurales.com/blog/sierra-de-guara/</a:t>
            </a:r>
            <a:endParaRPr lang="es-ES" sz="1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CuadroTexto 6"/>
          <p:cNvSpPr/>
          <p:nvPr/>
        </p:nvSpPr>
        <p:spPr>
          <a:xfrm>
            <a:off x="3237840" y="1376280"/>
            <a:ext cx="4767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s-ES" sz="2400" b="0" strike="noStrike" spc="-1">
                <a:solidFill>
                  <a:schemeClr val="accent1"/>
                </a:solidFill>
                <a:latin typeface="Akzidenz-Grotesk Std Med"/>
              </a:rPr>
              <a:t>15k-20k Ha                  50k-80k Ha</a:t>
            </a:r>
            <a:endParaRPr lang="es-ES" sz="2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Imagen 2" descr="Conexión abstracta con un fondo gris pálido"/>
          <p:cNvPicPr/>
          <p:nvPr/>
        </p:nvPicPr>
        <p:blipFill>
          <a:blip r:embed="rId3">
            <a:alphaModFix amt="50000"/>
          </a:blip>
          <a:stretch/>
        </p:blipFill>
        <p:spPr>
          <a:xfrm>
            <a:off x="0" y="-1800"/>
            <a:ext cx="12190680" cy="685728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99" name="Grupo 8"/>
          <p:cNvGrpSpPr/>
          <p:nvPr/>
        </p:nvGrpSpPr>
        <p:grpSpPr>
          <a:xfrm>
            <a:off x="245160" y="5715000"/>
            <a:ext cx="11890800" cy="1142640"/>
            <a:chOff x="245160" y="5715000"/>
            <a:chExt cx="11890800" cy="1142640"/>
          </a:xfrm>
        </p:grpSpPr>
        <p:pic>
          <p:nvPicPr>
            <p:cNvPr id="100" name="Picture 2"/>
            <p:cNvPicPr/>
            <p:nvPr/>
          </p:nvPicPr>
          <p:blipFill>
            <a:blip r:embed="rId4"/>
            <a:stretch/>
          </p:blipFill>
          <p:spPr>
            <a:xfrm>
              <a:off x="5049720" y="5715000"/>
              <a:ext cx="7086240" cy="1142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01" name="Picture 3"/>
            <p:cNvPicPr/>
            <p:nvPr/>
          </p:nvPicPr>
          <p:blipFill>
            <a:blip r:embed="rId5"/>
            <a:srcRect r="60651"/>
            <a:stretch/>
          </p:blipFill>
          <p:spPr>
            <a:xfrm>
              <a:off x="245160" y="5850360"/>
              <a:ext cx="1719360" cy="8719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02" name="Picture 4"/>
            <p:cNvPicPr/>
            <p:nvPr/>
          </p:nvPicPr>
          <p:blipFill>
            <a:blip r:embed="rId6"/>
            <a:stretch/>
          </p:blipFill>
          <p:spPr>
            <a:xfrm>
              <a:off x="3950640" y="5962320"/>
              <a:ext cx="650160" cy="650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03" name="Gráfico 12"/>
            <p:cNvPicPr/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/>
          </p:blipFill>
          <p:spPr>
            <a:xfrm>
              <a:off x="1964880" y="6066360"/>
              <a:ext cx="1790280" cy="43992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04" name="CuadroTexto 6"/>
          <p:cNvSpPr/>
          <p:nvPr/>
        </p:nvSpPr>
        <p:spPr>
          <a:xfrm>
            <a:off x="729000" y="315720"/>
            <a:ext cx="974880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s-ES" sz="3200" b="1" strike="noStrike" spc="-1">
                <a:solidFill>
                  <a:schemeClr val="accent1"/>
                </a:solidFill>
                <a:latin typeface="Akzidenz-Grotesk Std Med"/>
              </a:rPr>
              <a:t>Research area</a:t>
            </a: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F6DD08B-E200-6B83-09AA-7851CD47E1C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94" y="1346040"/>
            <a:ext cx="6068513" cy="4288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5EC60F7-9EF9-4CCA-8302-493C38FAE86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2126" y="1832364"/>
            <a:ext cx="2785741" cy="34710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228819C-7528-4730-A3A5-6B49BA07A05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950" y="1833250"/>
            <a:ext cx="2801956" cy="34710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13433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Imagen 2" descr="Conexión abstracta con un fondo gris pálido"/>
          <p:cNvPicPr/>
          <p:nvPr/>
        </p:nvPicPr>
        <p:blipFill>
          <a:blip r:embed="rId3">
            <a:alphaModFix amt="50000"/>
          </a:blip>
          <a:stretch/>
        </p:blipFill>
        <p:spPr>
          <a:xfrm>
            <a:off x="0" y="360"/>
            <a:ext cx="12190680" cy="6857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3" name="CuadroTexto 6"/>
          <p:cNvSpPr/>
          <p:nvPr/>
        </p:nvSpPr>
        <p:spPr>
          <a:xfrm>
            <a:off x="729000" y="315720"/>
            <a:ext cx="1006596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s-ES" sz="3200" b="1" strike="noStrike" spc="-1">
                <a:solidFill>
                  <a:schemeClr val="accent1"/>
                </a:solidFill>
                <a:latin typeface="Akzidenz-Grotesk Std Med"/>
              </a:rPr>
              <a:t>Workflow</a:t>
            </a: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2" name="Diagram1"/>
          <p:cNvGraphicFramePr/>
          <p:nvPr>
            <p:extLst>
              <p:ext uri="{D42A27DB-BD31-4B8C-83A1-F6EECF244321}">
                <p14:modId xmlns:p14="http://schemas.microsoft.com/office/powerpoint/2010/main" val="2379272344"/>
              </p:ext>
            </p:extLst>
          </p:nvPr>
        </p:nvGraphicFramePr>
        <p:xfrm>
          <a:off x="245160" y="811800"/>
          <a:ext cx="11664720" cy="515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14" name="Grupo 8"/>
          <p:cNvGrpSpPr/>
          <p:nvPr/>
        </p:nvGrpSpPr>
        <p:grpSpPr>
          <a:xfrm>
            <a:off x="245160" y="5733720"/>
            <a:ext cx="11890800" cy="1142640"/>
            <a:chOff x="245160" y="5733720"/>
            <a:chExt cx="11890800" cy="1142640"/>
          </a:xfrm>
        </p:grpSpPr>
        <p:pic>
          <p:nvPicPr>
            <p:cNvPr id="115" name="Picture 2"/>
            <p:cNvPicPr/>
            <p:nvPr/>
          </p:nvPicPr>
          <p:blipFill>
            <a:blip r:embed="rId9"/>
            <a:stretch/>
          </p:blipFill>
          <p:spPr>
            <a:xfrm>
              <a:off x="5049720" y="5733720"/>
              <a:ext cx="7086240" cy="1142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16" name="Picture 3"/>
            <p:cNvPicPr/>
            <p:nvPr/>
          </p:nvPicPr>
          <p:blipFill>
            <a:blip r:embed="rId10"/>
            <a:srcRect r="60651"/>
            <a:stretch/>
          </p:blipFill>
          <p:spPr>
            <a:xfrm>
              <a:off x="245160" y="5869080"/>
              <a:ext cx="1719360" cy="8719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17" name="Picture 4"/>
            <p:cNvPicPr/>
            <p:nvPr/>
          </p:nvPicPr>
          <p:blipFill>
            <a:blip r:embed="rId11"/>
            <a:stretch/>
          </p:blipFill>
          <p:spPr>
            <a:xfrm>
              <a:off x="3950640" y="5980680"/>
              <a:ext cx="650160" cy="650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18" name="Gráfico 12"/>
            <p:cNvPicPr/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/>
          </p:blipFill>
          <p:spPr>
            <a:xfrm>
              <a:off x="1964880" y="6085080"/>
              <a:ext cx="1790280" cy="43992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Imagen 2" descr="Conexión abstracta con un fondo gris pálido"/>
          <p:cNvPicPr/>
          <p:nvPr/>
        </p:nvPicPr>
        <p:blipFill>
          <a:blip r:embed="rId3">
            <a:alphaModFix amt="50000"/>
          </a:blip>
          <a:stretch/>
        </p:blipFill>
        <p:spPr>
          <a:xfrm>
            <a:off x="0" y="360"/>
            <a:ext cx="12190680" cy="6857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0" name="CuadroTexto 6"/>
          <p:cNvSpPr/>
          <p:nvPr/>
        </p:nvSpPr>
        <p:spPr>
          <a:xfrm>
            <a:off x="729000" y="315720"/>
            <a:ext cx="1007532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s-ES" sz="3200" b="1" strike="noStrike" spc="-1">
                <a:solidFill>
                  <a:schemeClr val="accent1"/>
                </a:solidFill>
                <a:latin typeface="Akzidenz-Grotesk Std Med"/>
              </a:rPr>
              <a:t>Workflow</a:t>
            </a: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2" name="Diagram2"/>
          <p:cNvGraphicFramePr/>
          <p:nvPr>
            <p:extLst>
              <p:ext uri="{D42A27DB-BD31-4B8C-83A1-F6EECF244321}">
                <p14:modId xmlns:p14="http://schemas.microsoft.com/office/powerpoint/2010/main" val="2962125538"/>
              </p:ext>
            </p:extLst>
          </p:nvPr>
        </p:nvGraphicFramePr>
        <p:xfrm>
          <a:off x="245160" y="802440"/>
          <a:ext cx="11664720" cy="512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21" name="Grupo 8"/>
          <p:cNvGrpSpPr/>
          <p:nvPr/>
        </p:nvGrpSpPr>
        <p:grpSpPr>
          <a:xfrm>
            <a:off x="245160" y="5715000"/>
            <a:ext cx="11890800" cy="1142640"/>
            <a:chOff x="245160" y="5715000"/>
            <a:chExt cx="11890800" cy="1142640"/>
          </a:xfrm>
        </p:grpSpPr>
        <p:pic>
          <p:nvPicPr>
            <p:cNvPr id="122" name="Picture 2"/>
            <p:cNvPicPr/>
            <p:nvPr/>
          </p:nvPicPr>
          <p:blipFill>
            <a:blip r:embed="rId9"/>
            <a:stretch/>
          </p:blipFill>
          <p:spPr>
            <a:xfrm>
              <a:off x="5049720" y="5715000"/>
              <a:ext cx="7086240" cy="1142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23" name="Picture 3"/>
            <p:cNvPicPr/>
            <p:nvPr/>
          </p:nvPicPr>
          <p:blipFill>
            <a:blip r:embed="rId10"/>
            <a:srcRect r="60651"/>
            <a:stretch/>
          </p:blipFill>
          <p:spPr>
            <a:xfrm>
              <a:off x="245160" y="5850360"/>
              <a:ext cx="1719360" cy="8719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24" name="Picture 4"/>
            <p:cNvPicPr/>
            <p:nvPr/>
          </p:nvPicPr>
          <p:blipFill>
            <a:blip r:embed="rId11"/>
            <a:stretch/>
          </p:blipFill>
          <p:spPr>
            <a:xfrm>
              <a:off x="3950640" y="5962320"/>
              <a:ext cx="650160" cy="650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25" name="Gráfico 12"/>
            <p:cNvPicPr/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/>
          </p:blipFill>
          <p:spPr>
            <a:xfrm>
              <a:off x="1964880" y="6066360"/>
              <a:ext cx="1790280" cy="43992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Imagen 2" descr="Conexión abstracta con un fondo gris pálido"/>
          <p:cNvPicPr/>
          <p:nvPr/>
        </p:nvPicPr>
        <p:blipFill>
          <a:blip r:embed="rId3">
            <a:alphaModFix amt="50000"/>
          </a:blip>
          <a:stretch/>
        </p:blipFill>
        <p:spPr>
          <a:xfrm>
            <a:off x="0" y="360"/>
            <a:ext cx="12190680" cy="685728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27" name="Grupo 8"/>
          <p:cNvGrpSpPr/>
          <p:nvPr/>
        </p:nvGrpSpPr>
        <p:grpSpPr>
          <a:xfrm>
            <a:off x="245160" y="5715000"/>
            <a:ext cx="11890800" cy="1142640"/>
            <a:chOff x="245160" y="5715000"/>
            <a:chExt cx="11890800" cy="1142640"/>
          </a:xfrm>
        </p:grpSpPr>
        <p:pic>
          <p:nvPicPr>
            <p:cNvPr id="128" name="Picture 2"/>
            <p:cNvPicPr/>
            <p:nvPr/>
          </p:nvPicPr>
          <p:blipFill>
            <a:blip r:embed="rId4"/>
            <a:stretch/>
          </p:blipFill>
          <p:spPr>
            <a:xfrm>
              <a:off x="5049720" y="5715000"/>
              <a:ext cx="7086240" cy="1142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29" name="Picture 3"/>
            <p:cNvPicPr/>
            <p:nvPr/>
          </p:nvPicPr>
          <p:blipFill>
            <a:blip r:embed="rId5"/>
            <a:srcRect r="60651"/>
            <a:stretch/>
          </p:blipFill>
          <p:spPr>
            <a:xfrm>
              <a:off x="245160" y="5850360"/>
              <a:ext cx="1719360" cy="8719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30" name="Picture 4"/>
            <p:cNvPicPr/>
            <p:nvPr/>
          </p:nvPicPr>
          <p:blipFill>
            <a:blip r:embed="rId6"/>
            <a:stretch/>
          </p:blipFill>
          <p:spPr>
            <a:xfrm>
              <a:off x="3950640" y="5962320"/>
              <a:ext cx="650160" cy="650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31" name="Gráfico 12"/>
            <p:cNvPicPr/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/>
          </p:blipFill>
          <p:spPr>
            <a:xfrm>
              <a:off x="1964880" y="6066360"/>
              <a:ext cx="1790280" cy="43992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32" name="CuadroTexto 6"/>
          <p:cNvSpPr/>
          <p:nvPr/>
        </p:nvSpPr>
        <p:spPr>
          <a:xfrm>
            <a:off x="729000" y="315720"/>
            <a:ext cx="1073268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3200" b="1" strike="noStrike" spc="-1">
                <a:solidFill>
                  <a:schemeClr val="accent1"/>
                </a:solidFill>
                <a:latin typeface="Akzidenz-Grotesk Std Med"/>
              </a:rPr>
              <a:t>Conclusions</a:t>
            </a: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" name="TextBox 3"/>
          <p:cNvSpPr/>
          <p:nvPr/>
        </p:nvSpPr>
        <p:spPr>
          <a:xfrm>
            <a:off x="422640" y="1074600"/>
            <a:ext cx="11345760" cy="46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defTabSz="914400">
              <a:lnSpc>
                <a:spcPct val="100000"/>
              </a:lnSpc>
              <a:buClr>
                <a:srgbClr val="4472C4"/>
              </a:buClr>
              <a:buFont typeface="Arial"/>
              <a:buChar char="•"/>
            </a:pPr>
            <a:r>
              <a:rPr lang="en-ES" sz="2000" b="1" strike="noStrike" spc="-1">
                <a:solidFill>
                  <a:schemeClr val="accent1"/>
                </a:solidFill>
                <a:latin typeface="Akzidenz-Grotesk Std Med"/>
              </a:rPr>
              <a:t>Operationalizing One Health with AI</a:t>
            </a:r>
            <a:br>
              <a:rPr sz="2000"/>
            </a:br>
            <a:r>
              <a:rPr lang="en-ES" sz="2000" b="0" strike="noStrike" spc="-1">
                <a:solidFill>
                  <a:schemeClr val="accent1"/>
                </a:solidFill>
                <a:latin typeface="Akzidenz-Grotesk Std Med"/>
              </a:rPr>
              <a:t>Integrating environmental and habitat monitoring into an early warning framework to detect habitat/vegetation anomalies and mitigate risks proactively.</a:t>
            </a:r>
            <a:endParaRPr lang="es-ES" sz="20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es-ES" sz="20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4472C4"/>
              </a:buClr>
              <a:buFont typeface="Arial"/>
              <a:buChar char="•"/>
            </a:pPr>
            <a:r>
              <a:rPr lang="en-ES" sz="2000" b="1" strike="noStrike" spc="-1">
                <a:solidFill>
                  <a:schemeClr val="accent1"/>
                </a:solidFill>
                <a:latin typeface="Akzidenz-Grotesk Std Med"/>
              </a:rPr>
              <a:t>Scalable &amp; Automated Workflow</a:t>
            </a:r>
            <a:br>
              <a:rPr sz="2000"/>
            </a:br>
            <a:r>
              <a:rPr lang="en-ES" sz="2000" b="0" strike="noStrike" spc="-1">
                <a:solidFill>
                  <a:schemeClr val="accent1"/>
                </a:solidFill>
                <a:latin typeface="Akzidenz-Grotesk Std Med"/>
              </a:rPr>
              <a:t>Standardization of end-to-end data ingestion, processing, and predictive modeling, overcoming the latency of traditional manual monitoring (six year reports).</a:t>
            </a:r>
            <a:endParaRPr lang="es-ES" sz="20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es-ES" sz="20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4472C4"/>
              </a:buClr>
              <a:buFont typeface="Arial"/>
              <a:buChar char="•"/>
            </a:pPr>
            <a:r>
              <a:rPr lang="en-ES" sz="2000" b="1" strike="noStrike" spc="-1">
                <a:solidFill>
                  <a:schemeClr val="accent1"/>
                </a:solidFill>
                <a:latin typeface="Akzidenz-Grotesk Std Med"/>
              </a:rPr>
              <a:t>Advanced Computing (HPC)</a:t>
            </a:r>
            <a:br>
              <a:rPr sz="2000"/>
            </a:br>
            <a:r>
              <a:rPr lang="en-ES" sz="2000" b="0" strike="noStrike" spc="-1">
                <a:solidFill>
                  <a:schemeClr val="accent1"/>
                </a:solidFill>
                <a:latin typeface="Akzidenz-Grotesk Std Med"/>
              </a:rPr>
              <a:t>CESGA infrastructures are essential to process multi-source, high-volume spatial and temporal datasets efficiently.</a:t>
            </a:r>
            <a:endParaRPr lang="es-ES" sz="20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es-ES" sz="20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4472C4"/>
              </a:buClr>
              <a:buFont typeface="Arial"/>
              <a:buChar char="•"/>
            </a:pPr>
            <a:r>
              <a:rPr lang="en-ES" sz="2000" b="1" strike="noStrike" spc="-1">
                <a:solidFill>
                  <a:schemeClr val="accent1"/>
                </a:solidFill>
                <a:latin typeface="Akzidenz-Grotesk Std Med"/>
              </a:rPr>
              <a:t>Future Outlook</a:t>
            </a:r>
            <a:br>
              <a:rPr sz="2000"/>
            </a:br>
            <a:r>
              <a:rPr lang="en-ES" sz="2000" b="0" strike="noStrike" spc="-1">
                <a:solidFill>
                  <a:schemeClr val="accent1"/>
                </a:solidFill>
                <a:latin typeface="Akzidenz-Grotesk Std Med"/>
              </a:rPr>
              <a:t>Deploying near-real-time alerting pipelines by integrating heterogeneous remote sensing data. Add more protected areas to pipeline.</a:t>
            </a:r>
            <a:endParaRPr lang="es-ES" sz="20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agen 2" descr="Conexión abstracta con un fondo gris pálido"/>
          <p:cNvPicPr/>
          <p:nvPr/>
        </p:nvPicPr>
        <p:blipFill>
          <a:blip r:embed="rId3">
            <a:alphaModFix amt="50000"/>
          </a:blip>
          <a:stretch/>
        </p:blipFill>
        <p:spPr>
          <a:xfrm>
            <a:off x="0" y="9000"/>
            <a:ext cx="12190680" cy="6857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5" name="CuadroTexto 6"/>
          <p:cNvSpPr/>
          <p:nvPr/>
        </p:nvSpPr>
        <p:spPr>
          <a:xfrm>
            <a:off x="932400" y="2752560"/>
            <a:ext cx="10541880" cy="106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s-ES" sz="3600" b="0" strike="noStrike" spc="-1">
                <a:solidFill>
                  <a:schemeClr val="accent1"/>
                </a:solidFill>
                <a:latin typeface="Akzidenz-Grotesk Std Med"/>
              </a:rPr>
              <a:t>Thank you!</a:t>
            </a:r>
            <a:endParaRPr lang="es-ES" sz="3600" b="0" strike="noStrike" spc="-1">
              <a:solidFill>
                <a:srgbClr val="000000"/>
              </a:solidFill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es-ES" sz="2800" b="0" strike="noStrike" spc="-1">
                <a:solidFill>
                  <a:schemeClr val="accent1"/>
                </a:solidFill>
                <a:latin typeface="Akzidenz-Grotesk Std Med"/>
              </a:rPr>
              <a:t>alberto.castello@ipe.csic.es</a:t>
            </a:r>
            <a:endParaRPr lang="es-ES" sz="2800" b="0" strike="noStrike" spc="-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136" name="Grupo 7"/>
          <p:cNvGrpSpPr/>
          <p:nvPr/>
        </p:nvGrpSpPr>
        <p:grpSpPr>
          <a:xfrm>
            <a:off x="245160" y="5715000"/>
            <a:ext cx="11890800" cy="1142640"/>
            <a:chOff x="245160" y="5715000"/>
            <a:chExt cx="11890800" cy="1142640"/>
          </a:xfrm>
        </p:grpSpPr>
        <p:pic>
          <p:nvPicPr>
            <p:cNvPr id="137" name="Picture 2"/>
            <p:cNvPicPr/>
            <p:nvPr/>
          </p:nvPicPr>
          <p:blipFill>
            <a:blip r:embed="rId4"/>
            <a:stretch/>
          </p:blipFill>
          <p:spPr>
            <a:xfrm>
              <a:off x="5049720" y="5715000"/>
              <a:ext cx="7086240" cy="1142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38" name="Picture 3"/>
            <p:cNvPicPr/>
            <p:nvPr/>
          </p:nvPicPr>
          <p:blipFill>
            <a:blip r:embed="rId5"/>
            <a:srcRect r="60651"/>
            <a:stretch/>
          </p:blipFill>
          <p:spPr>
            <a:xfrm>
              <a:off x="245160" y="5850360"/>
              <a:ext cx="1719360" cy="8719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39" name="Picture 4"/>
            <p:cNvPicPr/>
            <p:nvPr/>
          </p:nvPicPr>
          <p:blipFill>
            <a:blip r:embed="rId6"/>
            <a:stretch/>
          </p:blipFill>
          <p:spPr>
            <a:xfrm>
              <a:off x="3950640" y="5962320"/>
              <a:ext cx="650160" cy="650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40" name="Gráfico 11"/>
            <p:cNvPicPr/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/>
          </p:blipFill>
          <p:spPr>
            <a:xfrm>
              <a:off x="1964880" y="6066360"/>
              <a:ext cx="1790280" cy="43992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10387</TotalTime>
  <Words>406</Words>
  <Application>Microsoft Office PowerPoint</Application>
  <PresentationFormat>Panorámica</PresentationFormat>
  <Paragraphs>62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Akzidenz-Grotesk Std Med</vt:lpstr>
      <vt:lpstr>Arial</vt:lpstr>
      <vt:lpstr>Calibri</vt:lpstr>
      <vt:lpstr>Calibri Light</vt:lpstr>
      <vt:lpstr>Symbol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maria garcia</dc:creator>
  <dc:description/>
  <cp:lastModifiedBy>Alberto Castelló</cp:lastModifiedBy>
  <cp:revision>326</cp:revision>
  <dcterms:created xsi:type="dcterms:W3CDTF">2023-09-27T05:56:59Z</dcterms:created>
  <dcterms:modified xsi:type="dcterms:W3CDTF">2026-10-27T11:32:21Z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8</vt:i4>
  </property>
  <property fmtid="{D5CDD505-2E9C-101B-9397-08002B2CF9AE}" pid="3" name="PresentationFormat">
    <vt:lpwstr>Widescreen</vt:lpwstr>
  </property>
  <property fmtid="{D5CDD505-2E9C-101B-9397-08002B2CF9AE}" pid="4" name="Slides">
    <vt:i4>8</vt:i4>
  </property>
</Properties>
</file>