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13716000" cx="24384000"/>
  <p:notesSz cx="6858000" cy="9144000"/>
  <p:embeddedFontLst>
    <p:embeddedFont>
      <p:font typeface="DM Sans Medium"/>
      <p:regular r:id="rId22"/>
      <p:bold r:id="rId23"/>
      <p:italic r:id="rId24"/>
      <p:boldItalic r:id="rId25"/>
    </p:embeddedFont>
    <p:embeddedFont>
      <p:font typeface="Libre Franklin"/>
      <p:regular r:id="rId26"/>
      <p:bold r:id="rId27"/>
      <p:italic r:id="rId28"/>
      <p:boldItalic r:id="rId29"/>
    </p:embeddedFont>
    <p:embeddedFont>
      <p:font typeface="DM Sans Black"/>
      <p:bold r:id="rId30"/>
      <p:boldItalic r:id="rId31"/>
    </p:embeddedFont>
    <p:embeddedFont>
      <p:font typeface="Libre Franklin Medium"/>
      <p:regular r:id="rId32"/>
      <p:bold r:id="rId33"/>
      <p:italic r:id="rId34"/>
      <p:boldItalic r:id="rId35"/>
    </p:embeddedFont>
    <p:embeddedFont>
      <p:font typeface="Helvetica Neue"/>
      <p:regular r:id="rId36"/>
      <p:bold r:id="rId37"/>
      <p:italic r:id="rId38"/>
      <p:boldItalic r:id="rId39"/>
    </p:embeddedFont>
    <p:embeddedFont>
      <p:font typeface="DM Sans"/>
      <p:bold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320" orient="horz"/>
        <p:guide pos="76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DMSans-bold.fntdata"/><Relationship Id="rId20" Type="http://schemas.openxmlformats.org/officeDocument/2006/relationships/slide" Target="slides/slide15.xml"/><Relationship Id="rId41" Type="http://schemas.openxmlformats.org/officeDocument/2006/relationships/font" Target="fonts/DMSans-boldItalic.fntdata"/><Relationship Id="rId22" Type="http://schemas.openxmlformats.org/officeDocument/2006/relationships/font" Target="fonts/DMSansMedium-regular.fntdata"/><Relationship Id="rId21" Type="http://schemas.openxmlformats.org/officeDocument/2006/relationships/slide" Target="slides/slide16.xml"/><Relationship Id="rId24" Type="http://schemas.openxmlformats.org/officeDocument/2006/relationships/font" Target="fonts/DMSansMedium-italic.fntdata"/><Relationship Id="rId23" Type="http://schemas.openxmlformats.org/officeDocument/2006/relationships/font" Target="fonts/DMSansMedium-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ibreFranklin-regular.fntdata"/><Relationship Id="rId25" Type="http://schemas.openxmlformats.org/officeDocument/2006/relationships/font" Target="fonts/DMSansMedium-boldItalic.fntdata"/><Relationship Id="rId28" Type="http://schemas.openxmlformats.org/officeDocument/2006/relationships/font" Target="fonts/LibreFranklin-italic.fntdata"/><Relationship Id="rId27" Type="http://schemas.openxmlformats.org/officeDocument/2006/relationships/font" Target="fonts/LibreFranklin-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ibreFranklin-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DMSansBlack-boldItalic.fntdata"/><Relationship Id="rId30" Type="http://schemas.openxmlformats.org/officeDocument/2006/relationships/font" Target="fonts/DMSansBlack-bold.fntdata"/><Relationship Id="rId11" Type="http://schemas.openxmlformats.org/officeDocument/2006/relationships/slide" Target="slides/slide6.xml"/><Relationship Id="rId33" Type="http://schemas.openxmlformats.org/officeDocument/2006/relationships/font" Target="fonts/LibreFranklinMedium-bold.fntdata"/><Relationship Id="rId10" Type="http://schemas.openxmlformats.org/officeDocument/2006/relationships/slide" Target="slides/slide5.xml"/><Relationship Id="rId32" Type="http://schemas.openxmlformats.org/officeDocument/2006/relationships/font" Target="fonts/LibreFranklinMedium-regular.fntdata"/><Relationship Id="rId13" Type="http://schemas.openxmlformats.org/officeDocument/2006/relationships/slide" Target="slides/slide8.xml"/><Relationship Id="rId35" Type="http://schemas.openxmlformats.org/officeDocument/2006/relationships/font" Target="fonts/LibreFranklinMedium-boldItalic.fntdata"/><Relationship Id="rId12" Type="http://schemas.openxmlformats.org/officeDocument/2006/relationships/slide" Target="slides/slide7.xml"/><Relationship Id="rId34" Type="http://schemas.openxmlformats.org/officeDocument/2006/relationships/font" Target="fonts/LibreFranklinMedium-italic.fntdata"/><Relationship Id="rId15" Type="http://schemas.openxmlformats.org/officeDocument/2006/relationships/slide" Target="slides/slide10.xml"/><Relationship Id="rId37" Type="http://schemas.openxmlformats.org/officeDocument/2006/relationships/font" Target="fonts/HelveticaNeue-bold.fntdata"/><Relationship Id="rId14" Type="http://schemas.openxmlformats.org/officeDocument/2006/relationships/slide" Target="slides/slide9.xml"/><Relationship Id="rId36" Type="http://schemas.openxmlformats.org/officeDocument/2006/relationships/font" Target="fonts/HelveticaNeue-regular.fntdata"/><Relationship Id="rId17" Type="http://schemas.openxmlformats.org/officeDocument/2006/relationships/slide" Target="slides/slide12.xml"/><Relationship Id="rId39" Type="http://schemas.openxmlformats.org/officeDocument/2006/relationships/font" Target="fonts/HelveticaNeue-boldItalic.fntdata"/><Relationship Id="rId16" Type="http://schemas.openxmlformats.org/officeDocument/2006/relationships/slide" Target="slides/slide11.xml"/><Relationship Id="rId38" Type="http://schemas.openxmlformats.org/officeDocument/2006/relationships/font" Target="fonts/HelveticaNeue-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1pPr>
            <a:lvl2pPr indent="-228600" lvl="1" marL="9144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2pPr>
            <a:lvl3pPr indent="-228600" lvl="2" marL="13716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3pPr>
            <a:lvl4pPr indent="-228600" lvl="3" marL="18288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4pPr>
            <a:lvl5pPr indent="-228600" lvl="4" marL="22860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5pPr>
            <a:lvl6pPr indent="-228600" lvl="5" marL="27432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6pPr>
            <a:lvl7pPr indent="-228600" lvl="6" marL="32004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7pPr>
            <a:lvl8pPr indent="-228600" lvl="7" marL="36576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8pPr>
            <a:lvl9pPr indent="-228600" lvl="8" marL="41148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bioimage.io"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1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6" name="Google Shape;556;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h55faae671c96bd3f_0_6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7" name="Google Shape;567;h55faae671c96bd3f_0_60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2000"/>
              </a:spcBef>
              <a:spcAft>
                <a:spcPts val="0"/>
              </a:spcAft>
              <a:buSzPts val="1400"/>
              <a:buNone/>
            </a:pPr>
            <a:r>
              <a:rPr lang="en" sz="1400"/>
              <a:t>Our journey in AI projects, started 4 years ago with teh iMagine project, where we built a platform for AI in aquatic science, in collaboration with Infrastructure providers from EGI , the AI4EOSC Platform that was built in parallel and a set of thematic services for this particular community</a:t>
            </a:r>
            <a:endParaRPr sz="14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h39f11d696ac23eb8_0_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
              <a:t>Since then major new mega </a:t>
            </a:r>
            <a:r>
              <a:rPr lang="en"/>
              <a:t>trends</a:t>
            </a:r>
            <a:r>
              <a:rPr lang="en"/>
              <a:t> have been rewriting </a:t>
            </a:r>
            <a:r>
              <a:rPr lang="en"/>
              <a:t>the</a:t>
            </a:r>
            <a:r>
              <a:rPr lang="en"/>
              <a:t> AI playbook, High precision models have been built and made </a:t>
            </a:r>
            <a:r>
              <a:rPr lang="en"/>
              <a:t>available</a:t>
            </a:r>
            <a:r>
              <a:rPr lang="en"/>
              <a:t>. Training a model is not where AI project should begin. Also new customisation methods are making domain adaptation cheaper than before ( few GPUs compare to a cluster). We have seen also many grassroot initiatives which bring high value and they are </a:t>
            </a:r>
            <a:r>
              <a:rPr lang="en"/>
              <a:t>moving</a:t>
            </a:r>
            <a:r>
              <a:rPr lang="en"/>
              <a:t> to </a:t>
            </a:r>
            <a:r>
              <a:rPr lang="en"/>
              <a:t>community</a:t>
            </a:r>
            <a:r>
              <a:rPr lang="en"/>
              <a:t> wide adoptions. Also Agentic AI is now a reality with long running </a:t>
            </a:r>
            <a:r>
              <a:rPr lang="en"/>
              <a:t>autonomous</a:t>
            </a:r>
            <a:r>
              <a:rPr lang="en"/>
              <a:t> task. Memory and storage are unfortunately record </a:t>
            </a:r>
            <a:r>
              <a:rPr lang="en"/>
              <a:t>high</a:t>
            </a:r>
            <a:r>
              <a:rPr lang="en"/>
              <a:t> so we should carefully plan new capacity.</a:t>
            </a:r>
            <a:endParaRPr/>
          </a:p>
        </p:txBody>
      </p:sp>
      <p:sp>
        <p:nvSpPr>
          <p:cNvPr id="591" name="Google Shape;591;h39f11d696ac23eb8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412c16fb3ed_4_4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
              <a:t>In EGI we are planning a collective and holistic approach AI adoption, based on 3 pillars which would enable </a:t>
            </a:r>
            <a:r>
              <a:rPr lang="en"/>
              <a:t>sovereign</a:t>
            </a:r>
            <a:r>
              <a:rPr lang="en"/>
              <a:t> and trusted AI at scale for RPOs and RIs</a:t>
            </a:r>
            <a:endParaRPr/>
          </a:p>
          <a:p>
            <a:pPr indent="0" lvl="0" marL="0" rtl="0" algn="l">
              <a:spcBef>
                <a:spcPts val="0"/>
              </a:spcBef>
              <a:spcAft>
                <a:spcPts val="0"/>
              </a:spcAft>
              <a:buNone/>
            </a:pPr>
            <a:r>
              <a:rPr lang="en"/>
              <a:t>First building an AI ready infra, capable of connecting compute data and application resources </a:t>
            </a:r>
            <a:r>
              <a:rPr lang="en"/>
              <a:t>across</a:t>
            </a:r>
            <a:r>
              <a:rPr lang="en"/>
              <a:t> the continuum. Then enhancing Human skills, in order to understand what’s </a:t>
            </a:r>
            <a:r>
              <a:rPr lang="en"/>
              <a:t>possible</a:t>
            </a:r>
            <a:r>
              <a:rPr lang="en"/>
              <a:t> with AI and best </a:t>
            </a:r>
            <a:r>
              <a:rPr lang="en"/>
              <a:t>implementation</a:t>
            </a:r>
            <a:r>
              <a:rPr lang="en"/>
              <a:t> route to follow. And finally building Trust in AI so we can </a:t>
            </a:r>
            <a:r>
              <a:rPr lang="en"/>
              <a:t>confidently</a:t>
            </a:r>
            <a:r>
              <a:rPr lang="en"/>
              <a:t> run AI even in high risk </a:t>
            </a:r>
            <a:r>
              <a:rPr lang="en"/>
              <a:t>environment</a:t>
            </a:r>
            <a:r>
              <a:rPr lang="en"/>
              <a:t>.</a:t>
            </a:r>
            <a:endParaRPr/>
          </a:p>
        </p:txBody>
      </p:sp>
      <p:sp>
        <p:nvSpPr>
          <p:cNvPr id="612" name="Google Shape;612;g412c16fb3ed_4_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412c16fb3ed_2_12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412c16fb3ed_2_123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
              <a:t>For the 1 pillar we have already solutions, in compute data and application continuum. For compute continuum we are growing our federation towards HPC and working on cross national model portability and inference and frugal AI ) with GreenDigit and ENSURE projects)</a:t>
            </a:r>
            <a:endParaRPr/>
          </a:p>
          <a:p>
            <a:pPr indent="0" lvl="0" marL="0" rtl="0" algn="l">
              <a:spcBef>
                <a:spcPts val="0"/>
              </a:spcBef>
              <a:spcAft>
                <a:spcPts val="0"/>
              </a:spcAft>
              <a:buNone/>
            </a:pPr>
            <a:r>
              <a:rPr lang="en"/>
              <a:t>For data continuum we are working on </a:t>
            </a:r>
            <a:r>
              <a:rPr lang="en"/>
              <a:t>connecting</a:t>
            </a:r>
            <a:r>
              <a:rPr lang="en"/>
              <a:t> scientific repositories with AI applications. Both RI-SCALE project and EOSC Data commons are working towards that. While for application </a:t>
            </a:r>
            <a:r>
              <a:rPr lang="en"/>
              <a:t>continuum</a:t>
            </a:r>
            <a:r>
              <a:rPr lang="en"/>
              <a:t> we are delivering a new Federated LLm services across EGI site available for early adopters and </a:t>
            </a:r>
            <a:r>
              <a:rPr lang="en"/>
              <a:t>delivering</a:t>
            </a:r>
            <a:r>
              <a:rPr lang="en"/>
              <a:t> AI labs as community </a:t>
            </a:r>
            <a:r>
              <a:rPr lang="en"/>
              <a:t>contributions</a:t>
            </a:r>
            <a:r>
              <a:rPr lang="en"/>
              <a:t>. AI4OS in iMagine project , </a:t>
            </a:r>
            <a:r>
              <a:rPr lang="en" u="sng">
                <a:solidFill>
                  <a:schemeClr val="hlink"/>
                </a:solidFill>
                <a:hlinkClick r:id="rId2"/>
              </a:rPr>
              <a:t>bioimage.io</a:t>
            </a:r>
            <a:r>
              <a:rPr lang="en"/>
              <a:t> and itwinai in RI-SCALE.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h55faae671c96bd3f_0_26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6" name="Google Shape;646;h55faae671c96bd3f_0_26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17999"/>
              </a:lnSpc>
              <a:spcBef>
                <a:spcPts val="0"/>
              </a:spcBef>
              <a:spcAft>
                <a:spcPts val="0"/>
              </a:spcAft>
              <a:buSzPts val="1400"/>
              <a:buNone/>
            </a:pPr>
            <a:r>
              <a:rPr lang="en"/>
              <a:t>An example of Data continuum are the DEP that we are building in RI-SCALE. Where we developed trusted </a:t>
            </a:r>
            <a:r>
              <a:rPr lang="en"/>
              <a:t>pipelines</a:t>
            </a:r>
            <a:r>
              <a:rPr lang="en"/>
              <a:t> from data repositories to compute </a:t>
            </a:r>
            <a:r>
              <a:rPr lang="en"/>
              <a:t>systems</a:t>
            </a:r>
            <a:r>
              <a:rPr lang="en"/>
              <a:t> ( national HPC, Ai factories or EOSC Compute sites) , one of the pilot is BBMRI-ERIC which is connecting their repos with MUSICA HPC in Austria.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h55faae671c96bd3f_0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74" name="Google Shape;674;h55faae671c96bd3f_0_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17999"/>
              </a:lnSpc>
              <a:spcBef>
                <a:spcPts val="0"/>
              </a:spcBef>
              <a:spcAft>
                <a:spcPts val="0"/>
              </a:spcAft>
              <a:buSzPts val="1400"/>
              <a:buNone/>
            </a:pPr>
            <a:r>
              <a:rPr lang="en"/>
              <a:t>For application continuum, we have this new service FedLLM which is </a:t>
            </a:r>
            <a:r>
              <a:rPr lang="en"/>
              <a:t>providing</a:t>
            </a:r>
            <a:r>
              <a:rPr lang="en"/>
              <a:t> an unique </a:t>
            </a:r>
            <a:r>
              <a:rPr lang="en"/>
              <a:t>entrypoint</a:t>
            </a:r>
            <a:r>
              <a:rPr lang="en"/>
              <a:t> to EGI federation inference endpoints ( now MU and SZTAKI) hosting open weight frontier models. It provides close to users models and live data and guarantees sovereign operation in Eu infra. New users are the Neurodesk community and the EOSC Data Commons project ( AI discovery driven)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412c16fb3ed_2_12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42" name="Google Shape;742;g412c16fb3ed_2_124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
              <a:t>From the Human Skills side, we are starting a new </a:t>
            </a:r>
            <a:r>
              <a:rPr lang="en"/>
              <a:t>project</a:t>
            </a:r>
            <a:r>
              <a:rPr lang="en"/>
              <a:t> (RITrain-DIGIT)which will deliver online and F2F training events to support and visits to national compute centres. While we are acting as Advisors for adoption by leading the competence center of </a:t>
            </a:r>
            <a:r>
              <a:rPr lang="en"/>
              <a:t>the</a:t>
            </a:r>
            <a:r>
              <a:rPr lang="en"/>
              <a:t> FLUID-AI4EOSC Project ( just </a:t>
            </a:r>
            <a:r>
              <a:rPr lang="en"/>
              <a:t>started)</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412c16fb3ed_2_12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412c16fb3ed_2_125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
              <a:t>And finally in the AI trust, which is our next move, ATM we don’t have project in the area ( waiting for results) we are planning to work towards </a:t>
            </a:r>
            <a:r>
              <a:rPr lang="en"/>
              <a:t>transitioning</a:t>
            </a:r>
            <a:r>
              <a:rPr lang="en"/>
              <a:t> from Augmented to Automated Scientific discovery via AI. Which means having </a:t>
            </a:r>
            <a:r>
              <a:rPr lang="en"/>
              <a:t>compounding</a:t>
            </a:r>
            <a:r>
              <a:rPr lang="en"/>
              <a:t> errors and human checkpoints and tackle reproducibility problems. There is also the need </a:t>
            </a:r>
            <a:r>
              <a:rPr lang="en"/>
              <a:t>to</a:t>
            </a:r>
            <a:r>
              <a:rPr lang="en"/>
              <a:t> have policies and institutional/experiment and </a:t>
            </a:r>
            <a:r>
              <a:rPr lang="en"/>
              <a:t>sectoral</a:t>
            </a:r>
            <a:r>
              <a:rPr lang="en"/>
              <a:t> levels.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h55faae671c96bd3f_0_127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
              <a:t>We have also started an AI working group involving federation members to advance in the aspects which i have presented.</a:t>
            </a:r>
            <a:endParaRPr/>
          </a:p>
        </p:txBody>
      </p:sp>
      <p:sp>
        <p:nvSpPr>
          <p:cNvPr id="764" name="Google Shape;764;h55faae671c96bd3f_0_12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412c244c282_0_3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
              <a:t>Of course we are not in a Vacuum and we think that we are </a:t>
            </a:r>
            <a:r>
              <a:rPr lang="en"/>
              <a:t>quite</a:t>
            </a:r>
            <a:r>
              <a:rPr lang="en"/>
              <a:t> complementary with initiatives at EU level like AIFactories/data labs which are covering model </a:t>
            </a:r>
            <a:r>
              <a:rPr lang="en"/>
              <a:t>training</a:t>
            </a:r>
            <a:r>
              <a:rPr lang="en"/>
              <a:t> and fine tuning while we are more suitable for customization and long term inference, hence we think that we should work more on interoperability between then. For EuroHPC we </a:t>
            </a:r>
            <a:r>
              <a:rPr lang="en"/>
              <a:t>have</a:t>
            </a:r>
            <a:r>
              <a:rPr lang="en"/>
              <a:t> already shared members where we could form a shared vision with common topics to work on ( Data Labs, DEPS, training , trust ect). EOSC and RIs where we have already collaboration with AI initiatives in EOSC Federation and new projects in the area. And RAISE where we are in a partners in SCIANCE project bringing compute and data expertise.</a:t>
            </a:r>
            <a:endParaRPr/>
          </a:p>
        </p:txBody>
      </p:sp>
      <p:sp>
        <p:nvSpPr>
          <p:cNvPr id="771" name="Google Shape;771;g412c244c282_0_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h55faae671c96bd3f_0_19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h55faae671c96bd3f_0_197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1200"/>
              </a:spcAft>
              <a:buNone/>
            </a:pPr>
            <a:r>
              <a:rPr lang="en"/>
              <a:t>RAISE is a virtual EU </a:t>
            </a:r>
            <a:r>
              <a:rPr lang="en"/>
              <a:t>institute</a:t>
            </a:r>
            <a:r>
              <a:rPr lang="en"/>
              <a:t> to pool align coordinate essential AI resources. </a:t>
            </a:r>
            <a:r>
              <a:rPr lang="en"/>
              <a:t>Launched</a:t>
            </a:r>
            <a:r>
              <a:rPr lang="en"/>
              <a:t> in Nov 20225 is part of Apply AI strategy and AI in science. What will bring to </a:t>
            </a:r>
            <a:r>
              <a:rPr lang="en"/>
              <a:t>scientists</a:t>
            </a:r>
            <a:r>
              <a:rPr lang="en"/>
              <a:t>. Access to Excellence -&gt; </a:t>
            </a:r>
            <a:r>
              <a:rPr lang="en"/>
              <a:t>access</a:t>
            </a:r>
            <a:r>
              <a:rPr lang="en"/>
              <a:t> to top AI and </a:t>
            </a:r>
            <a:r>
              <a:rPr lang="en"/>
              <a:t>scientific</a:t>
            </a:r>
            <a:r>
              <a:rPr lang="en"/>
              <a:t> talent in EU. 2) more compute capacity with AI gigafactories. Access to Data with support from RAISE and dedicated research funding.</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h55faae671c96bd3f_0_12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17" name="Google Shape;817;h55faae671c96bd3f_0_128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
              <a:t>RAISE is piloted by the SCIANCE project, which started in Dec 2025 </a:t>
            </a:r>
            <a:r>
              <a:rPr lang="en"/>
              <a:t>with</a:t>
            </a:r>
            <a:r>
              <a:rPr lang="en"/>
              <a:t> 13 partners including EGI. coordinated by ESF. The project is feeding evidence base, SRIA and implementation roadmap into RAISe. Map </a:t>
            </a:r>
            <a:r>
              <a:rPr lang="en"/>
              <a:t>the</a:t>
            </a:r>
            <a:r>
              <a:rPr lang="en"/>
              <a:t> </a:t>
            </a:r>
            <a:r>
              <a:rPr lang="en"/>
              <a:t>landscape</a:t>
            </a:r>
            <a:r>
              <a:rPr lang="en"/>
              <a:t>, co-defining research </a:t>
            </a:r>
            <a:r>
              <a:rPr lang="en"/>
              <a:t>priorities</a:t>
            </a:r>
            <a:r>
              <a:rPr lang="en"/>
              <a:t>. Assess infrastructure upgrade scenarios and enabling community building.</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h55faae671c96bd3f_0_13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h55faae671c96bd3f_0_131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
              <a:t>Based on 5 </a:t>
            </a:r>
            <a:r>
              <a:rPr lang="en"/>
              <a:t>scientific</a:t>
            </a:r>
            <a:r>
              <a:rPr lang="en"/>
              <a:t> pilot areas and with the collaboration of  150 experts working in 10 WGs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h46f911dda55e8bfd_0_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75" name="Google Shape;875;h46f911dda55e8bfd_0_2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
              <a:t>In AIS25 in 15 Oct, the Raise Hub, Forum and Observatory are open to public as a central point for the RAISE community.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412c244c282_0_62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2" name="Google Shape;882;g412c244c282_0_6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1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1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49.png"/><Relationship Id="rId4"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 Id="rId4" Type="http://schemas.openxmlformats.org/officeDocument/2006/relationships/image" Target="../media/image1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twitter.com/EGI_eInfra" TargetMode="External"/><Relationship Id="rId3" Type="http://schemas.openxmlformats.org/officeDocument/2006/relationships/hyperlink" Target="https://www.linkedin.com/company/1024536" TargetMode="External"/><Relationship Id="rId4" Type="http://schemas.openxmlformats.org/officeDocument/2006/relationships/image" Target="../media/image49.png"/><Relationship Id="rId5" Type="http://schemas.openxmlformats.org/officeDocument/2006/relationships/hyperlink" Target="https://www.youtube.com/c/EGIFederation" TargetMode="External"/><Relationship Id="rId6"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twitter.com/EGI_eInfra" TargetMode="External"/><Relationship Id="rId3" Type="http://schemas.openxmlformats.org/officeDocument/2006/relationships/hyperlink" Target="https://www.linkedin.com/company/1024536" TargetMode="External"/><Relationship Id="rId4" Type="http://schemas.openxmlformats.org/officeDocument/2006/relationships/image" Target="../media/image49.png"/><Relationship Id="rId5" Type="http://schemas.openxmlformats.org/officeDocument/2006/relationships/hyperlink" Target="https://www.youtube.com/c/EGIFederation" TargetMode="External"/><Relationship Id="rId6"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2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2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1.png"/><Relationship Id="rId3" Type="http://schemas.openxmlformats.org/officeDocument/2006/relationships/image" Target="../media/image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1.png"/><Relationship Id="rId3" Type="http://schemas.openxmlformats.org/officeDocument/2006/relationships/image" Target="../media/image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1.png"/><Relationship Id="rId3" Type="http://schemas.openxmlformats.org/officeDocument/2006/relationships/image" Target="../media/image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1.png"/><Relationship Id="rId3" Type="http://schemas.openxmlformats.org/officeDocument/2006/relationships/image" Target="../media/image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 Id="rId3" Type="http://schemas.openxmlformats.org/officeDocument/2006/relationships/image" Target="../media/image13.png"/><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6.png"/><Relationship Id="rId4" Type="http://schemas.openxmlformats.org/officeDocument/2006/relationships/image" Target="../media/image13.png"/><Relationship Id="rId11" Type="http://schemas.openxmlformats.org/officeDocument/2006/relationships/image" Target="../media/image19.png"/><Relationship Id="rId10" Type="http://schemas.openxmlformats.org/officeDocument/2006/relationships/hyperlink" Target="https://www.youtube.com/c/EGIFederation" TargetMode="External"/><Relationship Id="rId12" Type="http://schemas.openxmlformats.org/officeDocument/2006/relationships/image" Target="../media/image12.png"/><Relationship Id="rId9" Type="http://schemas.openxmlformats.org/officeDocument/2006/relationships/image" Target="../media/image14.png"/><Relationship Id="rId5" Type="http://schemas.openxmlformats.org/officeDocument/2006/relationships/image" Target="../media/image2.png"/><Relationship Id="rId6" Type="http://schemas.openxmlformats.org/officeDocument/2006/relationships/hyperlink" Target="https://twitter.com/EGI_eInfra" TargetMode="External"/><Relationship Id="rId7" Type="http://schemas.openxmlformats.org/officeDocument/2006/relationships/image" Target="../media/image17.png"/><Relationship Id="rId8" Type="http://schemas.openxmlformats.org/officeDocument/2006/relationships/hyperlink" Target="https://www.linkedin.com/company/1024536" TargetMode="Externa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1.png"/><Relationship Id="rId3" Type="http://schemas.openxmlformats.org/officeDocument/2006/relationships/image" Target="../media/image13.png"/><Relationship Id="rId4" Type="http://schemas.openxmlformats.org/officeDocument/2006/relationships/hyperlink" Target="https://twitter.com/EGI_eInfra" TargetMode="External"/><Relationship Id="rId10" Type="http://schemas.openxmlformats.org/officeDocument/2006/relationships/image" Target="../media/image12.png"/><Relationship Id="rId9" Type="http://schemas.openxmlformats.org/officeDocument/2006/relationships/image" Target="../media/image19.png"/><Relationship Id="rId5" Type="http://schemas.openxmlformats.org/officeDocument/2006/relationships/image" Target="../media/image17.png"/><Relationship Id="rId6" Type="http://schemas.openxmlformats.org/officeDocument/2006/relationships/hyperlink" Target="https://www.linkedin.com/company/1024536" TargetMode="External"/><Relationship Id="rId7" Type="http://schemas.openxmlformats.org/officeDocument/2006/relationships/image" Target="../media/image14.png"/><Relationship Id="rId8" Type="http://schemas.openxmlformats.org/officeDocument/2006/relationships/hyperlink" Target="https://www.youtube.com/c/EGIFederation" TargetMode="Externa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1.png"/><Relationship Id="rId3" Type="http://schemas.openxmlformats.org/officeDocument/2006/relationships/image" Target="../media/image1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 Id="rId4" Type="http://schemas.openxmlformats.org/officeDocument/2006/relationships/image" Target="../media/image1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lank" showMasterSp="0" type="tx">
  <p:cSld name="TITLE_AND_BODY">
    <p:spTree>
      <p:nvGrpSpPr>
        <p:cNvPr id="12"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3. Blank - Title without Background">
  <p:cSld name="Blank - Title without Background">
    <p:spTree>
      <p:nvGrpSpPr>
        <p:cNvPr id="13" name="Shape 13"/>
        <p:cNvGrpSpPr/>
        <p:nvPr/>
      </p:nvGrpSpPr>
      <p:grpSpPr>
        <a:xfrm>
          <a:off x="0" y="0"/>
          <a:ext cx="0" cy="0"/>
          <a:chOff x="0" y="0"/>
          <a:chExt cx="0" cy="0"/>
        </a:xfrm>
      </p:grpSpPr>
      <p:sp>
        <p:nvSpPr>
          <p:cNvPr id="14" name="Google Shape;14;p3"/>
          <p:cNvSpPr txBox="1"/>
          <p:nvPr>
            <p:ph idx="1" type="body"/>
          </p:nvPr>
        </p:nvSpPr>
        <p:spPr>
          <a:xfrm>
            <a:off x="2563814" y="1755775"/>
            <a:ext cx="21031200" cy="533400"/>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5" name="Google Shape;15;p3"/>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16" name="Google Shape;16;p3"/>
          <p:cNvSpPr txBox="1"/>
          <p:nvPr>
            <p:ph type="title"/>
          </p:nvPr>
        </p:nvSpPr>
        <p:spPr>
          <a:xfrm>
            <a:off x="2564146" y="790816"/>
            <a:ext cx="21971100" cy="831000"/>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 Image - 3 Points with Images">
  <p:cSld name="Image - 3 Points with Images">
    <p:spTree>
      <p:nvGrpSpPr>
        <p:cNvPr id="17" name="Shape 17"/>
        <p:cNvGrpSpPr/>
        <p:nvPr/>
      </p:nvGrpSpPr>
      <p:grpSpPr>
        <a:xfrm>
          <a:off x="0" y="0"/>
          <a:ext cx="0" cy="0"/>
          <a:chOff x="0" y="0"/>
          <a:chExt cx="0" cy="0"/>
        </a:xfrm>
      </p:grpSpPr>
      <p:sp>
        <p:nvSpPr>
          <p:cNvPr id="18" name="Google Shape;18;p4"/>
          <p:cNvSpPr txBox="1"/>
          <p:nvPr>
            <p:ph idx="1" type="body"/>
          </p:nvPr>
        </p:nvSpPr>
        <p:spPr>
          <a:xfrm>
            <a:off x="1363387" y="7642791"/>
            <a:ext cx="6096000" cy="7386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9" name="Google Shape;19;p4"/>
          <p:cNvSpPr txBox="1"/>
          <p:nvPr>
            <p:ph idx="2" type="body"/>
          </p:nvPr>
        </p:nvSpPr>
        <p:spPr>
          <a:xfrm>
            <a:off x="1363387" y="9446560"/>
            <a:ext cx="6096000" cy="18468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None/>
              <a:defRPr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0" name="Google Shape;20;p4"/>
          <p:cNvSpPr txBox="1"/>
          <p:nvPr>
            <p:ph idx="3" type="body"/>
          </p:nvPr>
        </p:nvSpPr>
        <p:spPr>
          <a:xfrm>
            <a:off x="9095877" y="7642791"/>
            <a:ext cx="6096000" cy="7386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1" name="Google Shape;21;p4"/>
          <p:cNvSpPr txBox="1"/>
          <p:nvPr>
            <p:ph idx="4" type="body"/>
          </p:nvPr>
        </p:nvSpPr>
        <p:spPr>
          <a:xfrm>
            <a:off x="9095877" y="9446560"/>
            <a:ext cx="6096000" cy="18468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None/>
              <a:defRPr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2" name="Google Shape;22;p4"/>
          <p:cNvSpPr txBox="1"/>
          <p:nvPr>
            <p:ph idx="5" type="body"/>
          </p:nvPr>
        </p:nvSpPr>
        <p:spPr>
          <a:xfrm>
            <a:off x="16831806" y="7642791"/>
            <a:ext cx="6096000" cy="7386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3" name="Google Shape;23;p4"/>
          <p:cNvSpPr txBox="1"/>
          <p:nvPr>
            <p:ph idx="6" type="body"/>
          </p:nvPr>
        </p:nvSpPr>
        <p:spPr>
          <a:xfrm>
            <a:off x="16831806" y="9446560"/>
            <a:ext cx="6096000" cy="18468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None/>
              <a:defRPr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4" name="Google Shape;24;p4"/>
          <p:cNvSpPr/>
          <p:nvPr>
            <p:ph idx="7" type="pic"/>
          </p:nvPr>
        </p:nvSpPr>
        <p:spPr>
          <a:xfrm>
            <a:off x="1363387" y="3200400"/>
            <a:ext cx="6354900" cy="4051800"/>
          </a:xfrm>
          <a:prstGeom prst="roundRect">
            <a:avLst>
              <a:gd fmla="val 6685" name="adj"/>
            </a:avLst>
          </a:prstGeom>
          <a:noFill/>
          <a:ln>
            <a:noFill/>
          </a:ln>
        </p:spPr>
      </p:sp>
      <p:sp>
        <p:nvSpPr>
          <p:cNvPr id="25" name="Google Shape;25;p4"/>
          <p:cNvSpPr txBox="1"/>
          <p:nvPr>
            <p:ph idx="8" type="body"/>
          </p:nvPr>
        </p:nvSpPr>
        <p:spPr>
          <a:xfrm>
            <a:off x="2563814" y="1755775"/>
            <a:ext cx="21031200" cy="533400"/>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6" name="Google Shape;26;p4"/>
          <p:cNvSpPr/>
          <p:nvPr>
            <p:ph idx="9" type="pic"/>
          </p:nvPr>
        </p:nvSpPr>
        <p:spPr>
          <a:xfrm>
            <a:off x="9095877" y="3200400"/>
            <a:ext cx="6354900" cy="4051800"/>
          </a:xfrm>
          <a:prstGeom prst="roundRect">
            <a:avLst>
              <a:gd fmla="val 6685" name="adj"/>
            </a:avLst>
          </a:prstGeom>
          <a:noFill/>
          <a:ln>
            <a:noFill/>
          </a:ln>
        </p:spPr>
      </p:sp>
      <p:sp>
        <p:nvSpPr>
          <p:cNvPr id="27" name="Google Shape;27;p4"/>
          <p:cNvSpPr/>
          <p:nvPr>
            <p:ph idx="13" type="pic"/>
          </p:nvPr>
        </p:nvSpPr>
        <p:spPr>
          <a:xfrm>
            <a:off x="16831806" y="3200400"/>
            <a:ext cx="6354900" cy="4051800"/>
          </a:xfrm>
          <a:prstGeom prst="roundRect">
            <a:avLst>
              <a:gd fmla="val 6685" name="adj"/>
            </a:avLst>
          </a:prstGeom>
          <a:noFill/>
          <a:ln>
            <a:noFill/>
          </a:ln>
        </p:spPr>
      </p:sp>
      <p:sp>
        <p:nvSpPr>
          <p:cNvPr id="28" name="Google Shape;28;p4"/>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29" name="Google Shape;29;p4"/>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Dark - Title" showMasterSp="0">
  <p:cSld name="Dark - Title">
    <p:bg>
      <p:bgPr>
        <a:solidFill>
          <a:srgbClr val="09142E"/>
        </a:solidFill>
      </p:bgPr>
    </p:bg>
    <p:spTree>
      <p:nvGrpSpPr>
        <p:cNvPr id="30" name="Shape 30"/>
        <p:cNvGrpSpPr/>
        <p:nvPr/>
      </p:nvGrpSpPr>
      <p:grpSpPr>
        <a:xfrm>
          <a:off x="0" y="0"/>
          <a:ext cx="0" cy="0"/>
          <a:chOff x="0" y="0"/>
          <a:chExt cx="0" cy="0"/>
        </a:xfrm>
      </p:grpSpPr>
      <p:sp>
        <p:nvSpPr>
          <p:cNvPr id="31" name="Google Shape;31;p5"/>
          <p:cNvSpPr txBox="1"/>
          <p:nvPr>
            <p:ph idx="1" type="body"/>
          </p:nvPr>
        </p:nvSpPr>
        <p:spPr>
          <a:xfrm>
            <a:off x="1079500" y="7525869"/>
            <a:ext cx="23063494" cy="1087477"/>
          </a:xfrm>
          <a:prstGeom prst="rect">
            <a:avLst/>
          </a:prstGeom>
          <a:noFill/>
          <a:ln>
            <a:noFill/>
          </a:ln>
        </p:spPr>
        <p:txBody>
          <a:bodyPr anchorCtr="0" anchor="t" bIns="50800" lIns="50800" spcFirstLastPara="1" rIns="50800" wrap="square" tIns="50800">
            <a:spAutoFit/>
          </a:bodyPr>
          <a:lstStyle>
            <a:lvl1pPr indent="-228600" lvl="0" marL="457200" marR="0" rtl="0" algn="l">
              <a:lnSpc>
                <a:spcPct val="100000"/>
              </a:lnSpc>
              <a:spcBef>
                <a:spcPts val="0"/>
              </a:spcBef>
              <a:spcAft>
                <a:spcPts val="0"/>
              </a:spcAft>
              <a:buClr>
                <a:srgbClr val="FFFFFF"/>
              </a:buClr>
              <a:buSzPts val="6400"/>
              <a:buFont typeface="DM Sans"/>
              <a:buNone/>
              <a:defRPr b="0" i="0" sz="64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2" name="Google Shape;32;p5"/>
          <p:cNvSpPr txBox="1"/>
          <p:nvPr>
            <p:ph idx="2" type="body"/>
          </p:nvPr>
        </p:nvSpPr>
        <p:spPr>
          <a:xfrm>
            <a:off x="1079500" y="5707173"/>
            <a:ext cx="23063494" cy="1549142"/>
          </a:xfrm>
          <a:prstGeom prst="rect">
            <a:avLst/>
          </a:prstGeom>
          <a:noFill/>
          <a:ln>
            <a:noFill/>
          </a:ln>
        </p:spPr>
        <p:txBody>
          <a:bodyPr anchorCtr="0" anchor="ctr" bIns="50800" lIns="50800" spcFirstLastPara="1" rIns="50800" wrap="square" tIns="50800">
            <a:spAutoFit/>
          </a:bodyPr>
          <a:lstStyle>
            <a:lvl1pPr indent="-228600" lvl="0" marL="457200" marR="0" rtl="0" algn="l">
              <a:lnSpc>
                <a:spcPct val="100000"/>
              </a:lnSpc>
              <a:spcBef>
                <a:spcPts val="0"/>
              </a:spcBef>
              <a:spcAft>
                <a:spcPts val="0"/>
              </a:spcAft>
              <a:buClr>
                <a:srgbClr val="FFFFFF"/>
              </a:buClr>
              <a:buSzPts val="9400"/>
              <a:buFont typeface="DM Sans"/>
              <a:buNone/>
              <a:defRPr i="0" sz="94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3" name="Google Shape;33;p5"/>
          <p:cNvSpPr txBox="1"/>
          <p:nvPr>
            <p:ph idx="3" type="body"/>
          </p:nvPr>
        </p:nvSpPr>
        <p:spPr>
          <a:xfrm>
            <a:off x="1209182" y="10729563"/>
            <a:ext cx="11318423"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FFFFFF"/>
              </a:buClr>
              <a:buSzPts val="4800"/>
              <a:buFont typeface="DM Sans"/>
              <a:buNone/>
              <a:defRPr i="0" sz="48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34" name="Google Shape;34;p5"/>
          <p:cNvSpPr txBox="1"/>
          <p:nvPr>
            <p:ph idx="4" type="body"/>
          </p:nvPr>
        </p:nvSpPr>
        <p:spPr>
          <a:xfrm>
            <a:off x="1209182" y="11648613"/>
            <a:ext cx="11318424" cy="615553"/>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FFFFFF"/>
              </a:buClr>
              <a:buSzPts val="4000"/>
              <a:buFont typeface="DM Sans"/>
              <a:buNone/>
              <a:defRPr i="0" sz="40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35" name="Google Shape;35;p5"/>
          <p:cNvSpPr txBox="1"/>
          <p:nvPr>
            <p:ph idx="5" type="body"/>
          </p:nvPr>
        </p:nvSpPr>
        <p:spPr>
          <a:xfrm>
            <a:off x="15133504" y="10805763"/>
            <a:ext cx="8124360" cy="615553"/>
          </a:xfrm>
          <a:prstGeom prst="rect">
            <a:avLst/>
          </a:prstGeom>
          <a:noFill/>
          <a:ln>
            <a:noFill/>
          </a:ln>
        </p:spPr>
        <p:txBody>
          <a:bodyPr anchorCtr="0" anchor="t" bIns="0" lIns="0" spcFirstLastPara="1" rIns="0" wrap="square" tIns="0">
            <a:spAutoFit/>
          </a:bodyPr>
          <a:lstStyle>
            <a:lvl1pPr indent="-228600" lvl="0" marL="457200" marR="0" rtl="0" algn="r">
              <a:lnSpc>
                <a:spcPct val="100000"/>
              </a:lnSpc>
              <a:spcBef>
                <a:spcPts val="0"/>
              </a:spcBef>
              <a:spcAft>
                <a:spcPts val="0"/>
              </a:spcAft>
              <a:buClr>
                <a:srgbClr val="FFFFFF"/>
              </a:buClr>
              <a:buSzPts val="4000"/>
              <a:buFont typeface="DM Sans"/>
              <a:buNone/>
              <a:defRPr i="0" sz="40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36" name="Google Shape;36;p5"/>
          <p:cNvSpPr txBox="1"/>
          <p:nvPr>
            <p:ph idx="6" type="body"/>
          </p:nvPr>
        </p:nvSpPr>
        <p:spPr>
          <a:xfrm>
            <a:off x="15133505" y="11648613"/>
            <a:ext cx="8124357" cy="615553"/>
          </a:xfrm>
          <a:prstGeom prst="rect">
            <a:avLst/>
          </a:prstGeom>
          <a:noFill/>
          <a:ln>
            <a:noFill/>
          </a:ln>
        </p:spPr>
        <p:txBody>
          <a:bodyPr anchorCtr="0" anchor="t" bIns="0" lIns="0" spcFirstLastPara="1" rIns="0" wrap="square" tIns="0">
            <a:spAutoFit/>
          </a:bodyPr>
          <a:lstStyle>
            <a:lvl1pPr indent="-228600" lvl="0" marL="457200" marR="0" rtl="0" algn="r">
              <a:lnSpc>
                <a:spcPct val="100000"/>
              </a:lnSpc>
              <a:spcBef>
                <a:spcPts val="0"/>
              </a:spcBef>
              <a:spcAft>
                <a:spcPts val="0"/>
              </a:spcAft>
              <a:buClr>
                <a:srgbClr val="FFFFFF"/>
              </a:buClr>
              <a:buSzPts val="4000"/>
              <a:buFont typeface="DM Sans"/>
              <a:buNone/>
              <a:defRPr i="0" sz="40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pic>
        <p:nvPicPr>
          <p:cNvPr descr="img 6@4x.png" id="37" name="Google Shape;37;p5"/>
          <p:cNvPicPr preferRelativeResize="0"/>
          <p:nvPr/>
        </p:nvPicPr>
        <p:blipFill rotWithShape="1">
          <a:blip r:embed="rId2">
            <a:alphaModFix/>
          </a:blip>
          <a:srcRect b="0" l="0" r="0" t="0"/>
          <a:stretch/>
        </p:blipFill>
        <p:spPr>
          <a:xfrm>
            <a:off x="10122410" y="-3760448"/>
            <a:ext cx="15642027" cy="8633422"/>
          </a:xfrm>
          <a:prstGeom prst="rect">
            <a:avLst/>
          </a:prstGeom>
          <a:noFill/>
          <a:ln>
            <a:noFill/>
          </a:ln>
        </p:spPr>
      </p:pic>
      <p:sp>
        <p:nvSpPr>
          <p:cNvPr id="38" name="Google Shape;38;p5"/>
          <p:cNvSpPr txBox="1"/>
          <p:nvPr>
            <p:ph idx="7" type="body"/>
          </p:nvPr>
        </p:nvSpPr>
        <p:spPr>
          <a:xfrm>
            <a:off x="6484470" y="12746860"/>
            <a:ext cx="5802298" cy="369332"/>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999999"/>
              </a:buClr>
              <a:buSzPts val="2400"/>
              <a:buFont typeface="DM Sans"/>
              <a:buNone/>
              <a:defRPr i="0" sz="2400" u="none" cap="none" strike="noStrike">
                <a:solidFill>
                  <a:srgbClr val="999999"/>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39" name="Google Shape;39;p5"/>
          <p:cNvSpPr txBox="1"/>
          <p:nvPr>
            <p:ph idx="8" type="body"/>
          </p:nvPr>
        </p:nvSpPr>
        <p:spPr>
          <a:xfrm>
            <a:off x="1210140" y="12746860"/>
            <a:ext cx="4320001" cy="369332"/>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999999"/>
              </a:buClr>
              <a:buSzPts val="2400"/>
              <a:buFont typeface="DM Sans"/>
              <a:buNone/>
              <a:defRPr i="0" sz="2400" u="none" cap="none" strike="noStrike">
                <a:solidFill>
                  <a:srgbClr val="999999"/>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40" name="Google Shape;40;p5"/>
          <p:cNvSpPr/>
          <p:nvPr/>
        </p:nvSpPr>
        <p:spPr>
          <a:xfrm>
            <a:off x="1183823" y="-1494181"/>
            <a:ext cx="3512100" cy="4405800"/>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id="41" name="Google Shape;41;p5"/>
          <p:cNvPicPr preferRelativeResize="0"/>
          <p:nvPr/>
        </p:nvPicPr>
        <p:blipFill>
          <a:blip r:embed="rId3">
            <a:alphaModFix/>
          </a:blip>
          <a:stretch>
            <a:fillRect/>
          </a:stretch>
        </p:blipFill>
        <p:spPr>
          <a:xfrm>
            <a:off x="1799975" y="489575"/>
            <a:ext cx="2267000" cy="17313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 Light - Title" showMasterSp="0">
  <p:cSld name="Light - Title">
    <p:bg>
      <p:bgPr>
        <a:solidFill>
          <a:srgbClr val="FFFFFF"/>
        </a:solidFill>
      </p:bgPr>
    </p:bg>
    <p:spTree>
      <p:nvGrpSpPr>
        <p:cNvPr id="42" name="Shape 42"/>
        <p:cNvGrpSpPr/>
        <p:nvPr/>
      </p:nvGrpSpPr>
      <p:grpSpPr>
        <a:xfrm>
          <a:off x="0" y="0"/>
          <a:ext cx="0" cy="0"/>
          <a:chOff x="0" y="0"/>
          <a:chExt cx="0" cy="0"/>
        </a:xfrm>
      </p:grpSpPr>
      <p:pic>
        <p:nvPicPr>
          <p:cNvPr descr="img 6@4x.png" id="43" name="Google Shape;43;p6"/>
          <p:cNvPicPr preferRelativeResize="0"/>
          <p:nvPr/>
        </p:nvPicPr>
        <p:blipFill rotWithShape="1">
          <a:blip r:embed="rId2">
            <a:alphaModFix/>
          </a:blip>
          <a:srcRect b="0" l="0" r="0" t="0"/>
          <a:stretch/>
        </p:blipFill>
        <p:spPr>
          <a:xfrm>
            <a:off x="10122410" y="-3760448"/>
            <a:ext cx="15642027" cy="8633422"/>
          </a:xfrm>
          <a:prstGeom prst="rect">
            <a:avLst/>
          </a:prstGeom>
          <a:noFill/>
          <a:ln>
            <a:noFill/>
          </a:ln>
        </p:spPr>
      </p:pic>
      <p:sp>
        <p:nvSpPr>
          <p:cNvPr id="44" name="Google Shape;44;p6"/>
          <p:cNvSpPr txBox="1"/>
          <p:nvPr>
            <p:ph idx="1" type="body"/>
          </p:nvPr>
        </p:nvSpPr>
        <p:spPr>
          <a:xfrm>
            <a:off x="1079500" y="7525869"/>
            <a:ext cx="23063494" cy="1087477"/>
          </a:xfrm>
          <a:prstGeom prst="rect">
            <a:avLst/>
          </a:prstGeom>
          <a:noFill/>
          <a:ln>
            <a:noFill/>
          </a:ln>
        </p:spPr>
        <p:txBody>
          <a:bodyPr anchorCtr="0" anchor="t" bIns="50800" lIns="50800" spcFirstLastPara="1" rIns="50800" wrap="square" tIns="50800">
            <a:spAutoFit/>
          </a:bodyPr>
          <a:lstStyle>
            <a:lvl1pPr indent="-228600" lvl="0" marL="457200" marR="0" rtl="0" algn="l">
              <a:lnSpc>
                <a:spcPct val="100000"/>
              </a:lnSpc>
              <a:spcBef>
                <a:spcPts val="0"/>
              </a:spcBef>
              <a:spcAft>
                <a:spcPts val="0"/>
              </a:spcAft>
              <a:buClr>
                <a:srgbClr val="828282"/>
              </a:buClr>
              <a:buSzPts val="6400"/>
              <a:buFont typeface="DM Sans"/>
              <a:buNone/>
              <a:defRPr b="0" i="0" sz="64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5" name="Google Shape;45;p6"/>
          <p:cNvSpPr txBox="1"/>
          <p:nvPr>
            <p:ph idx="2" type="body"/>
          </p:nvPr>
        </p:nvSpPr>
        <p:spPr>
          <a:xfrm>
            <a:off x="1079500" y="5824288"/>
            <a:ext cx="23063494" cy="1314912"/>
          </a:xfrm>
          <a:prstGeom prst="rect">
            <a:avLst/>
          </a:prstGeom>
          <a:noFill/>
          <a:ln>
            <a:noFill/>
          </a:ln>
        </p:spPr>
        <p:txBody>
          <a:bodyPr anchorCtr="0" anchor="ctr" bIns="50800" lIns="50800" spcFirstLastPara="1" rIns="50800" wrap="square" tIns="50800">
            <a:spAutoFit/>
          </a:bodyPr>
          <a:lstStyle>
            <a:lvl1pPr indent="-228600" lvl="0" marL="457200" marR="0" rtl="0" algn="l">
              <a:lnSpc>
                <a:spcPct val="80000"/>
              </a:lnSpc>
              <a:spcBef>
                <a:spcPts val="0"/>
              </a:spcBef>
              <a:spcAft>
                <a:spcPts val="0"/>
              </a:spcAft>
              <a:buClr>
                <a:srgbClr val="005FAA"/>
              </a:buClr>
              <a:buSzPts val="9400"/>
              <a:buFont typeface="DM Sans"/>
              <a:buNone/>
              <a:defRPr i="0" sz="94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46" name="Google Shape;46;p6"/>
          <p:cNvSpPr txBox="1"/>
          <p:nvPr>
            <p:ph idx="3" type="body"/>
          </p:nvPr>
        </p:nvSpPr>
        <p:spPr>
          <a:xfrm>
            <a:off x="1209182" y="10729563"/>
            <a:ext cx="11318423"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47" name="Google Shape;47;p6"/>
          <p:cNvSpPr txBox="1"/>
          <p:nvPr>
            <p:ph idx="4" type="body"/>
          </p:nvPr>
        </p:nvSpPr>
        <p:spPr>
          <a:xfrm>
            <a:off x="1209182" y="11648613"/>
            <a:ext cx="11318424" cy="615553"/>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000"/>
              <a:buFont typeface="DM Sans"/>
              <a:buNone/>
              <a:defRPr i="0" sz="40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48" name="Google Shape;48;p6"/>
          <p:cNvSpPr txBox="1"/>
          <p:nvPr>
            <p:ph idx="5" type="body"/>
          </p:nvPr>
        </p:nvSpPr>
        <p:spPr>
          <a:xfrm>
            <a:off x="15133504" y="10805763"/>
            <a:ext cx="8124360" cy="615553"/>
          </a:xfrm>
          <a:prstGeom prst="rect">
            <a:avLst/>
          </a:prstGeom>
          <a:noFill/>
          <a:ln>
            <a:noFill/>
          </a:ln>
        </p:spPr>
        <p:txBody>
          <a:bodyPr anchorCtr="0" anchor="t" bIns="0" lIns="0" spcFirstLastPara="1" rIns="0" wrap="square" tIns="0">
            <a:spAutoFit/>
          </a:bodyPr>
          <a:lstStyle>
            <a:lvl1pPr indent="-228600" lvl="0" marL="457200" marR="0" rtl="0" algn="r">
              <a:lnSpc>
                <a:spcPct val="100000"/>
              </a:lnSpc>
              <a:spcBef>
                <a:spcPts val="0"/>
              </a:spcBef>
              <a:spcAft>
                <a:spcPts val="0"/>
              </a:spcAft>
              <a:buClr>
                <a:srgbClr val="828282"/>
              </a:buClr>
              <a:buSzPts val="4000"/>
              <a:buFont typeface="DM Sans"/>
              <a:buNone/>
              <a:defRPr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49" name="Google Shape;49;p6"/>
          <p:cNvSpPr txBox="1"/>
          <p:nvPr>
            <p:ph idx="6" type="body"/>
          </p:nvPr>
        </p:nvSpPr>
        <p:spPr>
          <a:xfrm>
            <a:off x="15133502" y="11648613"/>
            <a:ext cx="8124360" cy="615553"/>
          </a:xfrm>
          <a:prstGeom prst="rect">
            <a:avLst/>
          </a:prstGeom>
          <a:noFill/>
          <a:ln>
            <a:noFill/>
          </a:ln>
        </p:spPr>
        <p:txBody>
          <a:bodyPr anchorCtr="0" anchor="t" bIns="0" lIns="0" spcFirstLastPara="1" rIns="0" wrap="square" tIns="0">
            <a:spAutoFit/>
          </a:bodyPr>
          <a:lstStyle>
            <a:lvl1pPr indent="-228600" lvl="0" marL="457200" marR="0" rtl="0" algn="r">
              <a:lnSpc>
                <a:spcPct val="100000"/>
              </a:lnSpc>
              <a:spcBef>
                <a:spcPts val="0"/>
              </a:spcBef>
              <a:spcAft>
                <a:spcPts val="0"/>
              </a:spcAft>
              <a:buClr>
                <a:srgbClr val="828282"/>
              </a:buClr>
              <a:buSzPts val="4000"/>
              <a:buFont typeface="DM Sans"/>
              <a:buNone/>
              <a:defRPr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50" name="Google Shape;50;p6"/>
          <p:cNvSpPr txBox="1"/>
          <p:nvPr>
            <p:ph idx="7" type="body"/>
          </p:nvPr>
        </p:nvSpPr>
        <p:spPr>
          <a:xfrm>
            <a:off x="6484470" y="12746860"/>
            <a:ext cx="5802298" cy="369332"/>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999999"/>
              </a:buClr>
              <a:buSzPts val="2400"/>
              <a:buFont typeface="DM Sans"/>
              <a:buNone/>
              <a:defRPr i="0" sz="2400" u="none" cap="none" strike="noStrike">
                <a:solidFill>
                  <a:srgbClr val="999999"/>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51" name="Google Shape;51;p6"/>
          <p:cNvSpPr txBox="1"/>
          <p:nvPr>
            <p:ph idx="8" type="body"/>
          </p:nvPr>
        </p:nvSpPr>
        <p:spPr>
          <a:xfrm>
            <a:off x="1210140" y="12746860"/>
            <a:ext cx="4320001" cy="369332"/>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999999"/>
              </a:buClr>
              <a:buSzPts val="2400"/>
              <a:buFont typeface="DM Sans"/>
              <a:buNone/>
              <a:defRPr i="0" sz="2400" u="none" cap="none" strike="noStrike">
                <a:solidFill>
                  <a:srgbClr val="999999"/>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52" name="Google Shape;52;p6"/>
          <p:cNvSpPr/>
          <p:nvPr/>
        </p:nvSpPr>
        <p:spPr>
          <a:xfrm>
            <a:off x="1183823" y="-1494181"/>
            <a:ext cx="3512100" cy="4405800"/>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id="53" name="Google Shape;53;p6"/>
          <p:cNvPicPr preferRelativeResize="0"/>
          <p:nvPr/>
        </p:nvPicPr>
        <p:blipFill>
          <a:blip r:embed="rId3">
            <a:alphaModFix/>
          </a:blip>
          <a:stretch>
            <a:fillRect/>
          </a:stretch>
        </p:blipFill>
        <p:spPr>
          <a:xfrm>
            <a:off x="1799975" y="489575"/>
            <a:ext cx="2267000" cy="17313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Image - Title" showMasterSp="0">
  <p:cSld name="Image - Title">
    <p:bg>
      <p:bgPr>
        <a:solidFill>
          <a:srgbClr val="09142E"/>
        </a:solidFill>
      </p:bgPr>
    </p:bg>
    <p:spTree>
      <p:nvGrpSpPr>
        <p:cNvPr id="54" name="Shape 54"/>
        <p:cNvGrpSpPr/>
        <p:nvPr/>
      </p:nvGrpSpPr>
      <p:grpSpPr>
        <a:xfrm>
          <a:off x="0" y="0"/>
          <a:ext cx="0" cy="0"/>
          <a:chOff x="0" y="0"/>
          <a:chExt cx="0" cy="0"/>
        </a:xfrm>
      </p:grpSpPr>
      <p:pic>
        <p:nvPicPr>
          <p:cNvPr descr="Picture 2" id="55" name="Google Shape;55;p7"/>
          <p:cNvPicPr preferRelativeResize="0"/>
          <p:nvPr/>
        </p:nvPicPr>
        <p:blipFill rotWithShape="1">
          <a:blip r:embed="rId2">
            <a:alphaModFix/>
          </a:blip>
          <a:srcRect b="0" l="0" r="0" t="0"/>
          <a:stretch/>
        </p:blipFill>
        <p:spPr>
          <a:xfrm>
            <a:off x="-3" y="-98118"/>
            <a:ext cx="24711380" cy="13900152"/>
          </a:xfrm>
          <a:prstGeom prst="rect">
            <a:avLst/>
          </a:prstGeom>
          <a:noFill/>
          <a:ln>
            <a:noFill/>
          </a:ln>
        </p:spPr>
      </p:pic>
      <p:sp>
        <p:nvSpPr>
          <p:cNvPr id="56" name="Google Shape;56;p7"/>
          <p:cNvSpPr/>
          <p:nvPr/>
        </p:nvSpPr>
        <p:spPr>
          <a:xfrm>
            <a:off x="-76202" y="-98119"/>
            <a:ext cx="24711300" cy="14124900"/>
          </a:xfrm>
          <a:prstGeom prst="rect">
            <a:avLst/>
          </a:prstGeom>
          <a:solidFill>
            <a:srgbClr val="09142E">
              <a:alpha val="60000"/>
            </a:srgbClr>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sp>
        <p:nvSpPr>
          <p:cNvPr id="57" name="Google Shape;57;p7"/>
          <p:cNvSpPr txBox="1"/>
          <p:nvPr>
            <p:ph idx="1" type="body"/>
          </p:nvPr>
        </p:nvSpPr>
        <p:spPr>
          <a:xfrm>
            <a:off x="1079499" y="7525869"/>
            <a:ext cx="23063495" cy="1087477"/>
          </a:xfrm>
          <a:prstGeom prst="rect">
            <a:avLst/>
          </a:prstGeom>
          <a:noFill/>
          <a:ln>
            <a:noFill/>
          </a:ln>
        </p:spPr>
        <p:txBody>
          <a:bodyPr anchorCtr="0" anchor="t" bIns="50800" lIns="50800" spcFirstLastPara="1" rIns="50800" wrap="square" tIns="50800">
            <a:spAutoFit/>
          </a:bodyPr>
          <a:lstStyle>
            <a:lvl1pPr indent="-228600" lvl="0" marL="457200" marR="0" rtl="0" algn="l">
              <a:lnSpc>
                <a:spcPct val="100000"/>
              </a:lnSpc>
              <a:spcBef>
                <a:spcPts val="0"/>
              </a:spcBef>
              <a:spcAft>
                <a:spcPts val="0"/>
              </a:spcAft>
              <a:buClr>
                <a:srgbClr val="FFFFFF"/>
              </a:buClr>
              <a:buSzPts val="6400"/>
              <a:buFont typeface="DM Sans"/>
              <a:buNone/>
              <a:defRPr b="0" i="0" sz="64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58" name="Google Shape;58;p7"/>
          <p:cNvSpPr txBox="1"/>
          <p:nvPr>
            <p:ph idx="2" type="body"/>
          </p:nvPr>
        </p:nvSpPr>
        <p:spPr>
          <a:xfrm>
            <a:off x="1079499" y="5707173"/>
            <a:ext cx="23063495" cy="1549142"/>
          </a:xfrm>
          <a:prstGeom prst="rect">
            <a:avLst/>
          </a:prstGeom>
          <a:noFill/>
          <a:ln>
            <a:noFill/>
          </a:ln>
        </p:spPr>
        <p:txBody>
          <a:bodyPr anchorCtr="0" anchor="ctr" bIns="50800" lIns="50800" spcFirstLastPara="1" rIns="50800" wrap="square" tIns="50800">
            <a:spAutoFit/>
          </a:bodyPr>
          <a:lstStyle>
            <a:lvl1pPr indent="-228600" lvl="0" marL="457200" marR="0" rtl="0" algn="l">
              <a:lnSpc>
                <a:spcPct val="100000"/>
              </a:lnSpc>
              <a:spcBef>
                <a:spcPts val="0"/>
              </a:spcBef>
              <a:spcAft>
                <a:spcPts val="0"/>
              </a:spcAft>
              <a:buClr>
                <a:srgbClr val="FFFFFF"/>
              </a:buClr>
              <a:buSzPts val="9400"/>
              <a:buFont typeface="DM Sans"/>
              <a:buNone/>
              <a:defRPr i="0" sz="94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59" name="Google Shape;59;p7"/>
          <p:cNvSpPr txBox="1"/>
          <p:nvPr>
            <p:ph idx="3" type="body"/>
          </p:nvPr>
        </p:nvSpPr>
        <p:spPr>
          <a:xfrm>
            <a:off x="1209182" y="10729563"/>
            <a:ext cx="11318423"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FFFFFF"/>
              </a:buClr>
              <a:buSzPts val="4800"/>
              <a:buFont typeface="DM Sans"/>
              <a:buNone/>
              <a:defRPr b="1" i="0" sz="48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60" name="Google Shape;60;p7"/>
          <p:cNvSpPr txBox="1"/>
          <p:nvPr>
            <p:ph idx="4" type="body"/>
          </p:nvPr>
        </p:nvSpPr>
        <p:spPr>
          <a:xfrm>
            <a:off x="1209182" y="11648613"/>
            <a:ext cx="11318424" cy="615553"/>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FFFFFF"/>
              </a:buClr>
              <a:buSzPts val="4000"/>
              <a:buFont typeface="DM Sans"/>
              <a:buNone/>
              <a:defRPr i="0" sz="40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61" name="Google Shape;61;p7"/>
          <p:cNvSpPr txBox="1"/>
          <p:nvPr>
            <p:ph idx="5" type="body"/>
          </p:nvPr>
        </p:nvSpPr>
        <p:spPr>
          <a:xfrm>
            <a:off x="15133504" y="10805763"/>
            <a:ext cx="8124360" cy="615553"/>
          </a:xfrm>
          <a:prstGeom prst="rect">
            <a:avLst/>
          </a:prstGeom>
          <a:noFill/>
          <a:ln>
            <a:noFill/>
          </a:ln>
        </p:spPr>
        <p:txBody>
          <a:bodyPr anchorCtr="0" anchor="t" bIns="0" lIns="0" spcFirstLastPara="1" rIns="0" wrap="square" tIns="0">
            <a:spAutoFit/>
          </a:bodyPr>
          <a:lstStyle>
            <a:lvl1pPr indent="-228600" lvl="0" marL="457200" marR="0" rtl="0" algn="r">
              <a:lnSpc>
                <a:spcPct val="100000"/>
              </a:lnSpc>
              <a:spcBef>
                <a:spcPts val="0"/>
              </a:spcBef>
              <a:spcAft>
                <a:spcPts val="0"/>
              </a:spcAft>
              <a:buClr>
                <a:srgbClr val="FFFFFF"/>
              </a:buClr>
              <a:buSzPts val="4000"/>
              <a:buFont typeface="DM Sans"/>
              <a:buNone/>
              <a:defRPr i="0" sz="40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62" name="Google Shape;62;p7"/>
          <p:cNvSpPr txBox="1"/>
          <p:nvPr>
            <p:ph idx="6" type="body"/>
          </p:nvPr>
        </p:nvSpPr>
        <p:spPr>
          <a:xfrm>
            <a:off x="15133505" y="11648613"/>
            <a:ext cx="8124357" cy="615553"/>
          </a:xfrm>
          <a:prstGeom prst="rect">
            <a:avLst/>
          </a:prstGeom>
          <a:noFill/>
          <a:ln>
            <a:noFill/>
          </a:ln>
        </p:spPr>
        <p:txBody>
          <a:bodyPr anchorCtr="0" anchor="t" bIns="0" lIns="0" spcFirstLastPara="1" rIns="0" wrap="square" tIns="0">
            <a:spAutoFit/>
          </a:bodyPr>
          <a:lstStyle>
            <a:lvl1pPr indent="-228600" lvl="0" marL="457200" marR="0" rtl="0" algn="r">
              <a:lnSpc>
                <a:spcPct val="100000"/>
              </a:lnSpc>
              <a:spcBef>
                <a:spcPts val="0"/>
              </a:spcBef>
              <a:spcAft>
                <a:spcPts val="0"/>
              </a:spcAft>
              <a:buClr>
                <a:srgbClr val="FFFFFF"/>
              </a:buClr>
              <a:buSzPts val="4000"/>
              <a:buFont typeface="DM Sans"/>
              <a:buNone/>
              <a:defRPr i="0" sz="40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63" name="Google Shape;63;p7"/>
          <p:cNvSpPr txBox="1"/>
          <p:nvPr>
            <p:ph idx="7" type="body"/>
          </p:nvPr>
        </p:nvSpPr>
        <p:spPr>
          <a:xfrm>
            <a:off x="6484470" y="12746860"/>
            <a:ext cx="5802298" cy="369332"/>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999999"/>
              </a:buClr>
              <a:buSzPts val="2400"/>
              <a:buFont typeface="DM Sans"/>
              <a:buNone/>
              <a:defRPr i="0" sz="2400" u="none" cap="none" strike="noStrike">
                <a:solidFill>
                  <a:srgbClr val="999999"/>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64" name="Google Shape;64;p7"/>
          <p:cNvSpPr txBox="1"/>
          <p:nvPr>
            <p:ph idx="8" type="body"/>
          </p:nvPr>
        </p:nvSpPr>
        <p:spPr>
          <a:xfrm>
            <a:off x="1210140" y="12746860"/>
            <a:ext cx="4320001" cy="369332"/>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999999"/>
              </a:buClr>
              <a:buSzPts val="2400"/>
              <a:buFont typeface="DM Sans"/>
              <a:buNone/>
              <a:defRPr i="0" sz="2400" u="none" cap="none" strike="noStrike">
                <a:solidFill>
                  <a:srgbClr val="999999"/>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pic>
        <p:nvPicPr>
          <p:cNvPr descr="img 6@4x.png" id="65" name="Google Shape;65;p7"/>
          <p:cNvPicPr preferRelativeResize="0"/>
          <p:nvPr/>
        </p:nvPicPr>
        <p:blipFill rotWithShape="1">
          <a:blip r:embed="rId3">
            <a:alphaModFix/>
          </a:blip>
          <a:srcRect b="0" l="0" r="0" t="0"/>
          <a:stretch/>
        </p:blipFill>
        <p:spPr>
          <a:xfrm>
            <a:off x="10122410" y="-3760448"/>
            <a:ext cx="15642027" cy="8633422"/>
          </a:xfrm>
          <a:prstGeom prst="rect">
            <a:avLst/>
          </a:prstGeom>
          <a:noFill/>
          <a:ln>
            <a:noFill/>
          </a:ln>
        </p:spPr>
      </p:pic>
      <p:sp>
        <p:nvSpPr>
          <p:cNvPr id="66" name="Google Shape;66;p7"/>
          <p:cNvSpPr/>
          <p:nvPr/>
        </p:nvSpPr>
        <p:spPr>
          <a:xfrm>
            <a:off x="1183823" y="-1494181"/>
            <a:ext cx="3512100" cy="4405800"/>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id="67" name="Google Shape;67;p7"/>
          <p:cNvPicPr preferRelativeResize="0"/>
          <p:nvPr/>
        </p:nvPicPr>
        <p:blipFill>
          <a:blip r:embed="rId4">
            <a:alphaModFix/>
          </a:blip>
          <a:stretch>
            <a:fillRect/>
          </a:stretch>
        </p:blipFill>
        <p:spPr>
          <a:xfrm>
            <a:off x="1799975" y="489575"/>
            <a:ext cx="2267000" cy="17313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Blank - Title with Background">
  <p:cSld name="Blank - Title with Background">
    <p:spTree>
      <p:nvGrpSpPr>
        <p:cNvPr id="68" name="Shape 68"/>
        <p:cNvGrpSpPr/>
        <p:nvPr/>
      </p:nvGrpSpPr>
      <p:grpSpPr>
        <a:xfrm>
          <a:off x="0" y="0"/>
          <a:ext cx="0" cy="0"/>
          <a:chOff x="0" y="0"/>
          <a:chExt cx="0" cy="0"/>
        </a:xfrm>
      </p:grpSpPr>
      <p:pic>
        <p:nvPicPr>
          <p:cNvPr descr="Image" id="69" name="Google Shape;69;p8"/>
          <p:cNvPicPr preferRelativeResize="0"/>
          <p:nvPr/>
        </p:nvPicPr>
        <p:blipFill rotWithShape="1">
          <a:blip r:embed="rId2">
            <a:alphaModFix amt="25000"/>
          </a:blip>
          <a:srcRect b="12" l="0" r="0" t="12"/>
          <a:stretch/>
        </p:blipFill>
        <p:spPr>
          <a:xfrm>
            <a:off x="19856949" y="815931"/>
            <a:ext cx="4902205" cy="12315870"/>
          </a:xfrm>
          <a:prstGeom prst="rect">
            <a:avLst/>
          </a:prstGeom>
          <a:noFill/>
          <a:ln>
            <a:noFill/>
          </a:ln>
        </p:spPr>
      </p:pic>
      <p:sp>
        <p:nvSpPr>
          <p:cNvPr id="70" name="Google Shape;70;p8"/>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71" name="Google Shape;71;p8"/>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72" name="Google Shape;72;p8"/>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 Dark - Divider" showMasterSp="0">
  <p:cSld name="Dark - Divider">
    <p:bg>
      <p:bgPr>
        <a:solidFill>
          <a:srgbClr val="09142E"/>
        </a:solidFill>
      </p:bgPr>
    </p:bg>
    <p:spTree>
      <p:nvGrpSpPr>
        <p:cNvPr id="73" name="Shape 73"/>
        <p:cNvGrpSpPr/>
        <p:nvPr/>
      </p:nvGrpSpPr>
      <p:grpSpPr>
        <a:xfrm>
          <a:off x="0" y="0"/>
          <a:ext cx="0" cy="0"/>
          <a:chOff x="0" y="0"/>
          <a:chExt cx="0" cy="0"/>
        </a:xfrm>
      </p:grpSpPr>
      <p:pic>
        <p:nvPicPr>
          <p:cNvPr descr="img 32x.png" id="74" name="Google Shape;74;p9"/>
          <p:cNvPicPr preferRelativeResize="0"/>
          <p:nvPr/>
        </p:nvPicPr>
        <p:blipFill rotWithShape="1">
          <a:blip r:embed="rId2">
            <a:alphaModFix/>
          </a:blip>
          <a:srcRect b="0" l="0" r="0" t="0"/>
          <a:stretch/>
        </p:blipFill>
        <p:spPr>
          <a:xfrm>
            <a:off x="17129419" y="-800684"/>
            <a:ext cx="7298147" cy="15317367"/>
          </a:xfrm>
          <a:prstGeom prst="rect">
            <a:avLst/>
          </a:prstGeom>
          <a:noFill/>
          <a:ln>
            <a:noFill/>
          </a:ln>
        </p:spPr>
      </p:pic>
      <p:sp>
        <p:nvSpPr>
          <p:cNvPr id="75" name="Google Shape;75;p9"/>
          <p:cNvSpPr txBox="1"/>
          <p:nvPr>
            <p:ph idx="1" type="body"/>
          </p:nvPr>
        </p:nvSpPr>
        <p:spPr>
          <a:xfrm>
            <a:off x="1209182" y="9219545"/>
            <a:ext cx="11318423" cy="1238159"/>
          </a:xfrm>
          <a:prstGeom prst="rect">
            <a:avLst/>
          </a:prstGeom>
          <a:noFill/>
          <a:ln>
            <a:noFill/>
          </a:ln>
        </p:spPr>
        <p:txBody>
          <a:bodyPr anchorCtr="0" anchor="ctr" bIns="0" lIns="0" spcFirstLastPara="1" rIns="0" wrap="square" tIns="0">
            <a:spAutoFit/>
          </a:bodyPr>
          <a:lstStyle>
            <a:lvl1pPr indent="-228600" lvl="0" marL="457200" marR="0" rtl="0" algn="l">
              <a:lnSpc>
                <a:spcPct val="80000"/>
              </a:lnSpc>
              <a:spcBef>
                <a:spcPts val="0"/>
              </a:spcBef>
              <a:spcAft>
                <a:spcPts val="0"/>
              </a:spcAft>
              <a:buClr>
                <a:srgbClr val="FFFFFF"/>
              </a:buClr>
              <a:buSzPts val="9600"/>
              <a:buFont typeface="DM Sans"/>
              <a:buNone/>
              <a:defRPr i="0" sz="96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76" name="Google Shape;76;p9"/>
          <p:cNvSpPr txBox="1"/>
          <p:nvPr>
            <p:ph idx="2" type="body"/>
          </p:nvPr>
        </p:nvSpPr>
        <p:spPr>
          <a:xfrm>
            <a:off x="1209182" y="6753290"/>
            <a:ext cx="11318424" cy="615553"/>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EF8200"/>
              </a:buClr>
              <a:buSzPts val="4000"/>
              <a:buFont typeface="DM Sans"/>
              <a:buNone/>
              <a:defRPr i="0" sz="40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pic>
        <p:nvPicPr>
          <p:cNvPr descr="Frame 132x.png" id="77" name="Google Shape;77;p9"/>
          <p:cNvPicPr preferRelativeResize="0"/>
          <p:nvPr/>
        </p:nvPicPr>
        <p:blipFill rotWithShape="1">
          <a:blip r:embed="rId3">
            <a:alphaModFix/>
          </a:blip>
          <a:srcRect b="0" l="0" r="0" t="0"/>
          <a:stretch/>
        </p:blipFill>
        <p:spPr>
          <a:xfrm rot="5400000">
            <a:off x="14572301" y="1010510"/>
            <a:ext cx="2813261" cy="2813261"/>
          </a:xfrm>
          <a:prstGeom prst="rect">
            <a:avLst/>
          </a:prstGeom>
          <a:noFill/>
          <a:ln>
            <a:noFill/>
          </a:ln>
        </p:spPr>
      </p:pic>
      <p:sp>
        <p:nvSpPr>
          <p:cNvPr id="78" name="Google Shape;78;p9"/>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79" name="Google Shape;79;p9"/>
          <p:cNvSpPr/>
          <p:nvPr/>
        </p:nvSpPr>
        <p:spPr>
          <a:xfrm>
            <a:off x="1183823" y="-1494181"/>
            <a:ext cx="3512100" cy="4405800"/>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id="80" name="Google Shape;80;p9"/>
          <p:cNvPicPr preferRelativeResize="0"/>
          <p:nvPr/>
        </p:nvPicPr>
        <p:blipFill>
          <a:blip r:embed="rId4">
            <a:alphaModFix/>
          </a:blip>
          <a:stretch>
            <a:fillRect/>
          </a:stretch>
        </p:blipFill>
        <p:spPr>
          <a:xfrm>
            <a:off x="1799975" y="489575"/>
            <a:ext cx="2267000" cy="173135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 Light - Divider" showMasterSp="0">
  <p:cSld name="Light - Divider">
    <p:bg>
      <p:bgPr>
        <a:solidFill>
          <a:srgbClr val="FFFFFF"/>
        </a:solidFill>
      </p:bgPr>
    </p:bg>
    <p:spTree>
      <p:nvGrpSpPr>
        <p:cNvPr id="81" name="Shape 81"/>
        <p:cNvGrpSpPr/>
        <p:nvPr/>
      </p:nvGrpSpPr>
      <p:grpSpPr>
        <a:xfrm>
          <a:off x="0" y="0"/>
          <a:ext cx="0" cy="0"/>
          <a:chOff x="0" y="0"/>
          <a:chExt cx="0" cy="0"/>
        </a:xfrm>
      </p:grpSpPr>
      <p:pic>
        <p:nvPicPr>
          <p:cNvPr descr="img 32x.png" id="82" name="Google Shape;82;p10"/>
          <p:cNvPicPr preferRelativeResize="0"/>
          <p:nvPr/>
        </p:nvPicPr>
        <p:blipFill rotWithShape="1">
          <a:blip r:embed="rId2">
            <a:alphaModFix/>
          </a:blip>
          <a:srcRect b="0" l="0" r="0" t="0"/>
          <a:stretch/>
        </p:blipFill>
        <p:spPr>
          <a:xfrm>
            <a:off x="17129419" y="-800684"/>
            <a:ext cx="7298147" cy="15317367"/>
          </a:xfrm>
          <a:prstGeom prst="rect">
            <a:avLst/>
          </a:prstGeom>
          <a:noFill/>
          <a:ln>
            <a:noFill/>
          </a:ln>
        </p:spPr>
      </p:pic>
      <p:pic>
        <p:nvPicPr>
          <p:cNvPr descr="Frame 132x.png" id="83" name="Google Shape;83;p10"/>
          <p:cNvPicPr preferRelativeResize="0"/>
          <p:nvPr/>
        </p:nvPicPr>
        <p:blipFill rotWithShape="1">
          <a:blip r:embed="rId3">
            <a:alphaModFix/>
          </a:blip>
          <a:srcRect b="0" l="0" r="0" t="0"/>
          <a:stretch/>
        </p:blipFill>
        <p:spPr>
          <a:xfrm rot="5400000">
            <a:off x="14572301" y="1010510"/>
            <a:ext cx="2813261" cy="2813261"/>
          </a:xfrm>
          <a:prstGeom prst="rect">
            <a:avLst/>
          </a:prstGeom>
          <a:noFill/>
          <a:ln>
            <a:noFill/>
          </a:ln>
        </p:spPr>
      </p:pic>
      <p:sp>
        <p:nvSpPr>
          <p:cNvPr id="84" name="Google Shape;84;p10"/>
          <p:cNvSpPr txBox="1"/>
          <p:nvPr>
            <p:ph idx="1" type="body"/>
          </p:nvPr>
        </p:nvSpPr>
        <p:spPr>
          <a:xfrm>
            <a:off x="1209182" y="9219545"/>
            <a:ext cx="11318424" cy="1238159"/>
          </a:xfrm>
          <a:prstGeom prst="rect">
            <a:avLst/>
          </a:prstGeom>
          <a:noFill/>
          <a:ln>
            <a:noFill/>
          </a:ln>
        </p:spPr>
        <p:txBody>
          <a:bodyPr anchorCtr="0" anchor="ctr" bIns="0" lIns="0" spcFirstLastPara="1" rIns="0" wrap="square" tIns="0">
            <a:spAutoFit/>
          </a:bodyPr>
          <a:lstStyle>
            <a:lvl1pPr indent="-228600" lvl="0" marL="457200" marR="0" rtl="0" algn="l">
              <a:lnSpc>
                <a:spcPct val="80000"/>
              </a:lnSpc>
              <a:spcBef>
                <a:spcPts val="0"/>
              </a:spcBef>
              <a:spcAft>
                <a:spcPts val="0"/>
              </a:spcAft>
              <a:buClr>
                <a:srgbClr val="005FAA"/>
              </a:buClr>
              <a:buSzPts val="9600"/>
              <a:buFont typeface="DM Sans"/>
              <a:buNone/>
              <a:defRPr i="0" sz="96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85" name="Google Shape;85;p10"/>
          <p:cNvSpPr txBox="1"/>
          <p:nvPr>
            <p:ph idx="2" type="body"/>
          </p:nvPr>
        </p:nvSpPr>
        <p:spPr>
          <a:xfrm>
            <a:off x="1209182" y="6753290"/>
            <a:ext cx="11318424" cy="615553"/>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EF8200"/>
              </a:buClr>
              <a:buSzPts val="4000"/>
              <a:buFont typeface="DM Sans"/>
              <a:buNone/>
              <a:defRPr b="0" i="0" sz="40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86" name="Google Shape;86;p10"/>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87" name="Google Shape;87;p10"/>
          <p:cNvSpPr/>
          <p:nvPr/>
        </p:nvSpPr>
        <p:spPr>
          <a:xfrm>
            <a:off x="1183823" y="-1494181"/>
            <a:ext cx="3512100" cy="4405800"/>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id="88" name="Google Shape;88;p10"/>
          <p:cNvPicPr preferRelativeResize="0"/>
          <p:nvPr/>
        </p:nvPicPr>
        <p:blipFill>
          <a:blip r:embed="rId4">
            <a:alphaModFix/>
          </a:blip>
          <a:stretch>
            <a:fillRect/>
          </a:stretch>
        </p:blipFill>
        <p:spPr>
          <a:xfrm>
            <a:off x="1799975" y="489575"/>
            <a:ext cx="2267000" cy="173135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 Image - Divider" showMasterSp="0">
  <p:cSld name="Image - Divider">
    <p:bg>
      <p:bgPr>
        <a:solidFill>
          <a:srgbClr val="09142E"/>
        </a:solidFill>
      </p:bgPr>
    </p:bg>
    <p:spTree>
      <p:nvGrpSpPr>
        <p:cNvPr id="89" name="Shape 89"/>
        <p:cNvGrpSpPr/>
        <p:nvPr/>
      </p:nvGrpSpPr>
      <p:grpSpPr>
        <a:xfrm>
          <a:off x="0" y="0"/>
          <a:ext cx="0" cy="0"/>
          <a:chOff x="0" y="0"/>
          <a:chExt cx="0" cy="0"/>
        </a:xfrm>
      </p:grpSpPr>
      <p:pic>
        <p:nvPicPr>
          <p:cNvPr descr="Picture 2" id="90" name="Google Shape;90;p11"/>
          <p:cNvPicPr preferRelativeResize="0"/>
          <p:nvPr/>
        </p:nvPicPr>
        <p:blipFill rotWithShape="1">
          <a:blip r:embed="rId2">
            <a:alphaModFix/>
          </a:blip>
          <a:srcRect b="0" l="0" r="0" t="0"/>
          <a:stretch/>
        </p:blipFill>
        <p:spPr>
          <a:xfrm>
            <a:off x="-191911" y="-107950"/>
            <a:ext cx="24756533" cy="13925550"/>
          </a:xfrm>
          <a:prstGeom prst="rect">
            <a:avLst/>
          </a:prstGeom>
          <a:noFill/>
          <a:ln>
            <a:noFill/>
          </a:ln>
        </p:spPr>
      </p:pic>
      <p:sp>
        <p:nvSpPr>
          <p:cNvPr id="91" name="Google Shape;91;p11"/>
          <p:cNvSpPr/>
          <p:nvPr/>
        </p:nvSpPr>
        <p:spPr>
          <a:xfrm>
            <a:off x="-191912" y="-66776"/>
            <a:ext cx="24756533" cy="13849552"/>
          </a:xfrm>
          <a:prstGeom prst="rect">
            <a:avLst/>
          </a:prstGeom>
          <a:solidFill>
            <a:srgbClr val="09142E">
              <a:alpha val="60000"/>
            </a:srgbClr>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g 32x.png" id="92" name="Google Shape;92;p11"/>
          <p:cNvPicPr preferRelativeResize="0"/>
          <p:nvPr/>
        </p:nvPicPr>
        <p:blipFill rotWithShape="1">
          <a:blip r:embed="rId3">
            <a:alphaModFix/>
          </a:blip>
          <a:srcRect b="0" l="0" r="0" t="0"/>
          <a:stretch/>
        </p:blipFill>
        <p:spPr>
          <a:xfrm>
            <a:off x="17129419" y="-800684"/>
            <a:ext cx="7298147" cy="15317367"/>
          </a:xfrm>
          <a:prstGeom prst="rect">
            <a:avLst/>
          </a:prstGeom>
          <a:noFill/>
          <a:ln>
            <a:noFill/>
          </a:ln>
        </p:spPr>
      </p:pic>
      <p:pic>
        <p:nvPicPr>
          <p:cNvPr descr="Frame 132x.png" id="93" name="Google Shape;93;p11"/>
          <p:cNvPicPr preferRelativeResize="0"/>
          <p:nvPr/>
        </p:nvPicPr>
        <p:blipFill rotWithShape="1">
          <a:blip r:embed="rId4">
            <a:alphaModFix/>
          </a:blip>
          <a:srcRect b="0" l="0" r="0" t="0"/>
          <a:stretch/>
        </p:blipFill>
        <p:spPr>
          <a:xfrm rot="5400000">
            <a:off x="14572301" y="1010510"/>
            <a:ext cx="2813261" cy="2813261"/>
          </a:xfrm>
          <a:prstGeom prst="rect">
            <a:avLst/>
          </a:prstGeom>
          <a:noFill/>
          <a:ln>
            <a:noFill/>
          </a:ln>
        </p:spPr>
      </p:pic>
      <p:sp>
        <p:nvSpPr>
          <p:cNvPr id="94" name="Google Shape;94;p11"/>
          <p:cNvSpPr txBox="1"/>
          <p:nvPr>
            <p:ph idx="1" type="body"/>
          </p:nvPr>
        </p:nvSpPr>
        <p:spPr>
          <a:xfrm>
            <a:off x="1209182" y="9219545"/>
            <a:ext cx="11318423" cy="1238159"/>
          </a:xfrm>
          <a:prstGeom prst="rect">
            <a:avLst/>
          </a:prstGeom>
          <a:noFill/>
          <a:ln>
            <a:noFill/>
          </a:ln>
        </p:spPr>
        <p:txBody>
          <a:bodyPr anchorCtr="0" anchor="ctr" bIns="0" lIns="0" spcFirstLastPara="1" rIns="0" wrap="square" tIns="0">
            <a:spAutoFit/>
          </a:bodyPr>
          <a:lstStyle>
            <a:lvl1pPr indent="-228600" lvl="0" marL="457200" marR="0" rtl="0" algn="l">
              <a:lnSpc>
                <a:spcPct val="80000"/>
              </a:lnSpc>
              <a:spcBef>
                <a:spcPts val="0"/>
              </a:spcBef>
              <a:spcAft>
                <a:spcPts val="0"/>
              </a:spcAft>
              <a:buClr>
                <a:srgbClr val="FFFFFF"/>
              </a:buClr>
              <a:buSzPts val="9600"/>
              <a:buFont typeface="DM Sans"/>
              <a:buNone/>
              <a:defRPr i="0" sz="96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95" name="Google Shape;95;p11"/>
          <p:cNvSpPr txBox="1"/>
          <p:nvPr>
            <p:ph idx="2" type="body"/>
          </p:nvPr>
        </p:nvSpPr>
        <p:spPr>
          <a:xfrm>
            <a:off x="1209182" y="6753290"/>
            <a:ext cx="11318424" cy="615553"/>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EF8200"/>
              </a:buClr>
              <a:buSzPts val="4000"/>
              <a:buFont typeface="DM Sans"/>
              <a:buNone/>
              <a:defRPr b="0" i="0" sz="40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96" name="Google Shape;96;p11"/>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97" name="Google Shape;97;p11"/>
          <p:cNvSpPr/>
          <p:nvPr/>
        </p:nvSpPr>
        <p:spPr>
          <a:xfrm>
            <a:off x="1183823" y="-1494181"/>
            <a:ext cx="3512100" cy="4405800"/>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id="98" name="Google Shape;98;p11"/>
          <p:cNvPicPr preferRelativeResize="0"/>
          <p:nvPr/>
        </p:nvPicPr>
        <p:blipFill>
          <a:blip r:embed="rId5">
            <a:alphaModFix/>
          </a:blip>
          <a:stretch>
            <a:fillRect/>
          </a:stretch>
        </p:blipFill>
        <p:spPr>
          <a:xfrm>
            <a:off x="1799975" y="489575"/>
            <a:ext cx="2267000" cy="173135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Content - Text only">
  <p:cSld name="Content - Text with Bullet">
    <p:spTree>
      <p:nvGrpSpPr>
        <p:cNvPr id="99" name="Shape 99"/>
        <p:cNvGrpSpPr/>
        <p:nvPr/>
      </p:nvGrpSpPr>
      <p:grpSpPr>
        <a:xfrm>
          <a:off x="0" y="0"/>
          <a:ext cx="0" cy="0"/>
          <a:chOff x="0" y="0"/>
          <a:chExt cx="0" cy="0"/>
        </a:xfrm>
      </p:grpSpPr>
      <p:pic>
        <p:nvPicPr>
          <p:cNvPr descr="Image" id="100" name="Google Shape;100;p12"/>
          <p:cNvPicPr preferRelativeResize="0"/>
          <p:nvPr/>
        </p:nvPicPr>
        <p:blipFill rotWithShape="1">
          <a:blip r:embed="rId2">
            <a:alphaModFix amt="25000"/>
          </a:blip>
          <a:srcRect b="12" l="0" r="0" t="12"/>
          <a:stretch/>
        </p:blipFill>
        <p:spPr>
          <a:xfrm>
            <a:off x="19856949" y="815931"/>
            <a:ext cx="4902205" cy="12315870"/>
          </a:xfrm>
          <a:prstGeom prst="rect">
            <a:avLst/>
          </a:prstGeom>
          <a:noFill/>
          <a:ln>
            <a:noFill/>
          </a:ln>
        </p:spPr>
      </p:pic>
      <p:grpSp>
        <p:nvGrpSpPr>
          <p:cNvPr id="101" name="Google Shape;101;p12"/>
          <p:cNvGrpSpPr/>
          <p:nvPr/>
        </p:nvGrpSpPr>
        <p:grpSpPr>
          <a:xfrm>
            <a:off x="313398" y="-641338"/>
            <a:ext cx="1926057" cy="2416205"/>
            <a:chOff x="0" y="0"/>
            <a:chExt cx="1926056" cy="2416204"/>
          </a:xfrm>
        </p:grpSpPr>
        <p:sp>
          <p:nvSpPr>
            <p:cNvPr id="102" name="Google Shape;102;p12"/>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103" name="Google Shape;103;p12"/>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104" name="Google Shape;104;p12"/>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05" name="Google Shape;105;p12"/>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106" name="Google Shape;106;p12"/>
          <p:cNvSpPr txBox="1"/>
          <p:nvPr>
            <p:ph idx="2" type="body"/>
          </p:nvPr>
        </p:nvSpPr>
        <p:spPr>
          <a:xfrm>
            <a:off x="1015999" y="2844812"/>
            <a:ext cx="22578900" cy="6989700"/>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0"/>
              </a:spcBef>
              <a:spcAft>
                <a:spcPts val="0"/>
              </a:spcAft>
              <a:buClr>
                <a:srgbClr val="828282"/>
              </a:buClr>
              <a:buSzPts val="3200"/>
              <a:buFont typeface="Arial"/>
              <a:buChar char="•"/>
              <a:defRPr b="0" i="0" sz="3200" u="none" cap="none" strike="noStrike">
                <a:solidFill>
                  <a:srgbClr val="828282"/>
                </a:solidFill>
                <a:latin typeface="DM Sans"/>
                <a:ea typeface="DM Sans"/>
                <a:cs typeface="DM Sans"/>
                <a:sym typeface="DM Sans"/>
              </a:defRPr>
            </a:lvl1pPr>
            <a:lvl2pPr indent="-431800" lvl="1" marL="914400" marR="0" rtl="0" algn="l">
              <a:lnSpc>
                <a:spcPct val="100000"/>
              </a:lnSpc>
              <a:spcBef>
                <a:spcPts val="0"/>
              </a:spcBef>
              <a:spcAft>
                <a:spcPts val="0"/>
              </a:spcAft>
              <a:buClr>
                <a:srgbClr val="828282"/>
              </a:buClr>
              <a:buSzPts val="3200"/>
              <a:buFont typeface="Arial"/>
              <a:buChar char="•"/>
              <a:defRPr b="0" i="0" sz="3200" u="none" cap="none" strike="noStrike">
                <a:solidFill>
                  <a:srgbClr val="828282"/>
                </a:solidFill>
                <a:latin typeface="DM Sans"/>
                <a:ea typeface="DM Sans"/>
                <a:cs typeface="DM Sans"/>
                <a:sym typeface="DM Sans"/>
              </a:defRPr>
            </a:lvl2pPr>
            <a:lvl3pPr indent="-431800" lvl="2" marL="1371600" marR="0" rtl="0" algn="l">
              <a:lnSpc>
                <a:spcPct val="100000"/>
              </a:lnSpc>
              <a:spcBef>
                <a:spcPts val="0"/>
              </a:spcBef>
              <a:spcAft>
                <a:spcPts val="0"/>
              </a:spcAft>
              <a:buClr>
                <a:srgbClr val="828282"/>
              </a:buClr>
              <a:buSzPts val="3200"/>
              <a:buFont typeface="Arial"/>
              <a:buChar char="•"/>
              <a:defRPr b="0" i="0" sz="3200" u="none" cap="none" strike="noStrike">
                <a:solidFill>
                  <a:srgbClr val="828282"/>
                </a:solidFill>
                <a:latin typeface="DM Sans"/>
                <a:ea typeface="DM Sans"/>
                <a:cs typeface="DM Sans"/>
                <a:sym typeface="DM Sans"/>
              </a:defRPr>
            </a:lvl3pPr>
            <a:lvl4pPr indent="-431800" lvl="3" marL="1828800" marR="0" rtl="0" algn="l">
              <a:lnSpc>
                <a:spcPct val="100000"/>
              </a:lnSpc>
              <a:spcBef>
                <a:spcPts val="0"/>
              </a:spcBef>
              <a:spcAft>
                <a:spcPts val="0"/>
              </a:spcAft>
              <a:buClr>
                <a:srgbClr val="828282"/>
              </a:buClr>
              <a:buSzPts val="3200"/>
              <a:buFont typeface="Arial"/>
              <a:buChar char="•"/>
              <a:defRPr b="0" i="0" sz="3200" u="none" cap="none" strike="noStrike">
                <a:solidFill>
                  <a:srgbClr val="828282"/>
                </a:solidFill>
                <a:latin typeface="DM Sans"/>
                <a:ea typeface="DM Sans"/>
                <a:cs typeface="DM Sans"/>
                <a:sym typeface="DM Sans"/>
              </a:defRPr>
            </a:lvl4pPr>
            <a:lvl5pPr indent="-431800" lvl="4" marL="2286000" marR="0" rtl="0" algn="l">
              <a:lnSpc>
                <a:spcPct val="100000"/>
              </a:lnSpc>
              <a:spcBef>
                <a:spcPts val="0"/>
              </a:spcBef>
              <a:spcAft>
                <a:spcPts val="0"/>
              </a:spcAft>
              <a:buClr>
                <a:srgbClr val="828282"/>
              </a:buClr>
              <a:buSzPts val="3200"/>
              <a:buFont typeface="Arial"/>
              <a:buChar char="•"/>
              <a:defRPr b="0" i="0" sz="3200" u="none" cap="none" strike="noStrike">
                <a:solidFill>
                  <a:srgbClr val="828282"/>
                </a:solidFill>
                <a:latin typeface="DM Sans"/>
                <a:ea typeface="DM Sans"/>
                <a:cs typeface="DM Sans"/>
                <a:sym typeface="DM Sans"/>
              </a:defRPr>
            </a:lvl5pPr>
            <a:lvl6pPr indent="-431800" lvl="5" marL="2743200" marR="0" rtl="0" algn="l">
              <a:lnSpc>
                <a:spcPct val="100000"/>
              </a:lnSpc>
              <a:spcBef>
                <a:spcPts val="0"/>
              </a:spcBef>
              <a:spcAft>
                <a:spcPts val="0"/>
              </a:spcAft>
              <a:buClr>
                <a:srgbClr val="828282"/>
              </a:buClr>
              <a:buSzPts val="3200"/>
              <a:buFont typeface="DM Sans"/>
              <a:buChar char="•"/>
              <a:defRPr b="0" i="0" sz="3200" u="none" cap="none" strike="noStrike">
                <a:solidFill>
                  <a:srgbClr val="828282"/>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07" name="Google Shape;107;p12"/>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pic>
        <p:nvPicPr>
          <p:cNvPr id="108" name="Google Shape;108;p12"/>
          <p:cNvPicPr preferRelativeResize="0"/>
          <p:nvPr/>
        </p:nvPicPr>
        <p:blipFill>
          <a:blip r:embed="rId4">
            <a:alphaModFix/>
          </a:blip>
          <a:stretch>
            <a:fillRect/>
          </a:stretch>
        </p:blipFill>
        <p:spPr>
          <a:xfrm>
            <a:off x="638100" y="471123"/>
            <a:ext cx="1276649" cy="97500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Content - Text bullet">
  <p:cSld name="Content - Text Only (v2)">
    <p:spTree>
      <p:nvGrpSpPr>
        <p:cNvPr id="109" name="Shape 109"/>
        <p:cNvGrpSpPr/>
        <p:nvPr/>
      </p:nvGrpSpPr>
      <p:grpSpPr>
        <a:xfrm>
          <a:off x="0" y="0"/>
          <a:ext cx="0" cy="0"/>
          <a:chOff x="0" y="0"/>
          <a:chExt cx="0" cy="0"/>
        </a:xfrm>
      </p:grpSpPr>
      <p:pic>
        <p:nvPicPr>
          <p:cNvPr descr="Image" id="110" name="Google Shape;110;p13"/>
          <p:cNvPicPr preferRelativeResize="0"/>
          <p:nvPr/>
        </p:nvPicPr>
        <p:blipFill rotWithShape="1">
          <a:blip r:embed="rId2">
            <a:alphaModFix amt="25000"/>
          </a:blip>
          <a:srcRect b="12" l="0" r="0" t="12"/>
          <a:stretch/>
        </p:blipFill>
        <p:spPr>
          <a:xfrm>
            <a:off x="19856949" y="815931"/>
            <a:ext cx="4902205" cy="12315870"/>
          </a:xfrm>
          <a:prstGeom prst="rect">
            <a:avLst/>
          </a:prstGeom>
          <a:noFill/>
          <a:ln>
            <a:noFill/>
          </a:ln>
        </p:spPr>
      </p:pic>
      <p:grpSp>
        <p:nvGrpSpPr>
          <p:cNvPr id="111" name="Google Shape;111;p13"/>
          <p:cNvGrpSpPr/>
          <p:nvPr/>
        </p:nvGrpSpPr>
        <p:grpSpPr>
          <a:xfrm>
            <a:off x="313398" y="-641338"/>
            <a:ext cx="1926057" cy="2416205"/>
            <a:chOff x="0" y="0"/>
            <a:chExt cx="1926056" cy="2416204"/>
          </a:xfrm>
        </p:grpSpPr>
        <p:sp>
          <p:nvSpPr>
            <p:cNvPr id="112" name="Google Shape;112;p13"/>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113" name="Google Shape;113;p13"/>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114" name="Google Shape;114;p13"/>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15" name="Google Shape;115;p13"/>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2" type="body"/>
          </p:nvPr>
        </p:nvSpPr>
        <p:spPr>
          <a:xfrm>
            <a:off x="1016000" y="2903618"/>
            <a:ext cx="22579013" cy="8277142"/>
          </a:xfrm>
          <a:prstGeom prst="rect">
            <a:avLst/>
          </a:prstGeom>
          <a:noFill/>
          <a:ln>
            <a:noFill/>
          </a:ln>
        </p:spPr>
        <p:txBody>
          <a:bodyPr anchorCtr="0" anchor="t" bIns="45700" lIns="91425" spcFirstLastPara="1" rIns="91425" wrap="square" tIns="45700">
            <a:noAutofit/>
          </a:bodyPr>
          <a:lstStyle>
            <a:lvl1pPr indent="-425450" lvl="0" marL="457200" marR="0" rtl="0" algn="l">
              <a:lnSpc>
                <a:spcPct val="115000"/>
              </a:lnSpc>
              <a:spcBef>
                <a:spcPts val="0"/>
              </a:spcBef>
              <a:spcAft>
                <a:spcPts val="0"/>
              </a:spcAft>
              <a:buClr>
                <a:schemeClr val="accent2"/>
              </a:buClr>
              <a:buSzPts val="3100"/>
              <a:buChar char="•"/>
              <a:defRPr b="1" i="0" sz="4300" u="none" cap="none" strike="noStrike">
                <a:solidFill>
                  <a:srgbClr val="0061B0"/>
                </a:solidFill>
                <a:latin typeface="DM Sans"/>
                <a:ea typeface="DM Sans"/>
                <a:cs typeface="DM Sans"/>
                <a:sym typeface="DM Sans"/>
              </a:defRPr>
            </a:lvl1pPr>
            <a:lvl2pPr indent="-431800" lvl="1" marL="914400" marR="0" rtl="0" algn="l">
              <a:lnSpc>
                <a:spcPct val="115000"/>
              </a:lnSpc>
              <a:spcBef>
                <a:spcPts val="0"/>
              </a:spcBef>
              <a:spcAft>
                <a:spcPts val="0"/>
              </a:spcAft>
              <a:buClr>
                <a:srgbClr val="828282"/>
              </a:buClr>
              <a:buSzPts val="3200"/>
              <a:buChar char="•"/>
              <a:defRPr b="1" i="0" sz="3200" u="none" cap="none" strike="noStrike">
                <a:solidFill>
                  <a:srgbClr val="828282"/>
                </a:solidFill>
                <a:latin typeface="DM Sans"/>
                <a:ea typeface="DM Sans"/>
                <a:cs typeface="DM Sans"/>
                <a:sym typeface="DM Sans"/>
              </a:defRPr>
            </a:lvl2pPr>
            <a:lvl3pPr indent="-370840" lvl="2" marL="1371600" marR="0" rtl="0" algn="l">
              <a:lnSpc>
                <a:spcPct val="115000"/>
              </a:lnSpc>
              <a:spcBef>
                <a:spcPts val="0"/>
              </a:spcBef>
              <a:spcAft>
                <a:spcPts val="0"/>
              </a:spcAft>
              <a:buClr>
                <a:srgbClr val="F07E13"/>
              </a:buClr>
              <a:buSzPts val="2240"/>
              <a:buFont typeface="Courier New"/>
              <a:buChar char="o"/>
              <a:defRPr i="0" sz="3200" u="none" cap="none" strike="noStrike">
                <a:solidFill>
                  <a:srgbClr val="828282"/>
                </a:solidFill>
                <a:latin typeface="DM Sans"/>
                <a:ea typeface="DM Sans"/>
                <a:cs typeface="DM Sans"/>
                <a:sym typeface="DM Sans"/>
              </a:defRPr>
            </a:lvl3pPr>
            <a:lvl4pPr indent="-431800" lvl="3" marL="1828800" marR="0" rtl="0" algn="l">
              <a:lnSpc>
                <a:spcPct val="100000"/>
              </a:lnSpc>
              <a:spcBef>
                <a:spcPts val="0"/>
              </a:spcBef>
              <a:spcAft>
                <a:spcPts val="0"/>
              </a:spcAft>
              <a:buClr>
                <a:srgbClr val="828282"/>
              </a:buClr>
              <a:buSzPts val="3200"/>
              <a:buFont typeface="DM Sans"/>
              <a:buChar char="•"/>
              <a:defRPr i="0" sz="3200" u="none" cap="none" strike="noStrike">
                <a:solidFill>
                  <a:srgbClr val="828282"/>
                </a:solidFill>
                <a:latin typeface="DM Sans"/>
                <a:ea typeface="DM Sans"/>
                <a:cs typeface="DM Sans"/>
                <a:sym typeface="DM Sans"/>
              </a:defRPr>
            </a:lvl4pPr>
            <a:lvl5pPr indent="-431800" lvl="4" marL="2286000" marR="0" rtl="0" algn="l">
              <a:lnSpc>
                <a:spcPct val="100000"/>
              </a:lnSpc>
              <a:spcBef>
                <a:spcPts val="0"/>
              </a:spcBef>
              <a:spcAft>
                <a:spcPts val="0"/>
              </a:spcAft>
              <a:buClr>
                <a:srgbClr val="828282"/>
              </a:buClr>
              <a:buSzPts val="3200"/>
              <a:buFont typeface="DM Sans"/>
              <a:buChar char="•"/>
              <a:defRPr i="0" sz="32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17" name="Google Shape;117;p13"/>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7. Content - 3 Horizontal Icon">
  <p:cSld name="Content - 3 Horizontal Icon">
    <p:spTree>
      <p:nvGrpSpPr>
        <p:cNvPr id="118" name="Shape 118"/>
        <p:cNvGrpSpPr/>
        <p:nvPr/>
      </p:nvGrpSpPr>
      <p:grpSpPr>
        <a:xfrm>
          <a:off x="0" y="0"/>
          <a:ext cx="0" cy="0"/>
          <a:chOff x="0" y="0"/>
          <a:chExt cx="0" cy="0"/>
        </a:xfrm>
      </p:grpSpPr>
      <p:pic>
        <p:nvPicPr>
          <p:cNvPr descr="Image" id="119" name="Google Shape;119;p14"/>
          <p:cNvPicPr preferRelativeResize="0"/>
          <p:nvPr/>
        </p:nvPicPr>
        <p:blipFill rotWithShape="1">
          <a:blip r:embed="rId2">
            <a:alphaModFix amt="25000"/>
          </a:blip>
          <a:srcRect b="12" l="0" r="0" t="12"/>
          <a:stretch/>
        </p:blipFill>
        <p:spPr>
          <a:xfrm>
            <a:off x="19856949" y="815931"/>
            <a:ext cx="4902205" cy="12315870"/>
          </a:xfrm>
          <a:prstGeom prst="rect">
            <a:avLst/>
          </a:prstGeom>
          <a:noFill/>
          <a:ln>
            <a:noFill/>
          </a:ln>
        </p:spPr>
      </p:pic>
      <p:grpSp>
        <p:nvGrpSpPr>
          <p:cNvPr id="120" name="Google Shape;120;p14"/>
          <p:cNvGrpSpPr/>
          <p:nvPr/>
        </p:nvGrpSpPr>
        <p:grpSpPr>
          <a:xfrm>
            <a:off x="313398" y="-641338"/>
            <a:ext cx="1926057" cy="2416205"/>
            <a:chOff x="0" y="0"/>
            <a:chExt cx="1926056" cy="2416204"/>
          </a:xfrm>
        </p:grpSpPr>
        <p:sp>
          <p:nvSpPr>
            <p:cNvPr id="121" name="Google Shape;121;p14"/>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122" name="Google Shape;122;p14"/>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123" name="Google Shape;123;p14"/>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24" name="Google Shape;124;p14"/>
          <p:cNvSpPr txBox="1"/>
          <p:nvPr>
            <p:ph idx="2" type="body"/>
          </p:nvPr>
        </p:nvSpPr>
        <p:spPr>
          <a:xfrm>
            <a:off x="1763211" y="6110694"/>
            <a:ext cx="6350001" cy="1477328"/>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25" name="Google Shape;125;p14"/>
          <p:cNvSpPr txBox="1"/>
          <p:nvPr>
            <p:ph idx="3" type="body"/>
          </p:nvPr>
        </p:nvSpPr>
        <p:spPr>
          <a:xfrm>
            <a:off x="1763211" y="7922928"/>
            <a:ext cx="6350001" cy="1231106"/>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26" name="Google Shape;126;p14"/>
          <p:cNvSpPr txBox="1"/>
          <p:nvPr>
            <p:ph idx="4" type="body"/>
          </p:nvPr>
        </p:nvSpPr>
        <p:spPr>
          <a:xfrm>
            <a:off x="9017000" y="6110694"/>
            <a:ext cx="6350001" cy="1477328"/>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27" name="Google Shape;127;p14"/>
          <p:cNvSpPr txBox="1"/>
          <p:nvPr>
            <p:ph idx="5" type="body"/>
          </p:nvPr>
        </p:nvSpPr>
        <p:spPr>
          <a:xfrm>
            <a:off x="16786860" y="6110694"/>
            <a:ext cx="6350001" cy="1477328"/>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28" name="Google Shape;128;p14"/>
          <p:cNvSpPr/>
          <p:nvPr>
            <p:ph idx="6" type="pic"/>
          </p:nvPr>
        </p:nvSpPr>
        <p:spPr>
          <a:xfrm>
            <a:off x="1763211" y="3866660"/>
            <a:ext cx="2032001" cy="2032001"/>
          </a:xfrm>
          <a:prstGeom prst="rect">
            <a:avLst/>
          </a:prstGeom>
          <a:noFill/>
          <a:ln>
            <a:noFill/>
          </a:ln>
        </p:spPr>
      </p:sp>
      <p:sp>
        <p:nvSpPr>
          <p:cNvPr id="129" name="Google Shape;129;p14"/>
          <p:cNvSpPr/>
          <p:nvPr>
            <p:ph idx="7" type="pic"/>
          </p:nvPr>
        </p:nvSpPr>
        <p:spPr>
          <a:xfrm>
            <a:off x="9017000" y="3866660"/>
            <a:ext cx="2032001" cy="2032001"/>
          </a:xfrm>
          <a:prstGeom prst="rect">
            <a:avLst/>
          </a:prstGeom>
          <a:noFill/>
          <a:ln>
            <a:noFill/>
          </a:ln>
        </p:spPr>
      </p:sp>
      <p:sp>
        <p:nvSpPr>
          <p:cNvPr id="130" name="Google Shape;130;p14"/>
          <p:cNvSpPr/>
          <p:nvPr>
            <p:ph idx="8" type="pic"/>
          </p:nvPr>
        </p:nvSpPr>
        <p:spPr>
          <a:xfrm>
            <a:off x="16786860" y="3866660"/>
            <a:ext cx="2032001" cy="2032001"/>
          </a:xfrm>
          <a:prstGeom prst="rect">
            <a:avLst/>
          </a:prstGeom>
          <a:noFill/>
          <a:ln>
            <a:noFill/>
          </a:ln>
        </p:spPr>
      </p:sp>
      <p:sp>
        <p:nvSpPr>
          <p:cNvPr id="131" name="Google Shape;131;p14"/>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132" name="Google Shape;132;p14"/>
          <p:cNvSpPr txBox="1"/>
          <p:nvPr>
            <p:ph idx="9" type="body"/>
          </p:nvPr>
        </p:nvSpPr>
        <p:spPr>
          <a:xfrm>
            <a:off x="8993350" y="7922928"/>
            <a:ext cx="6350001" cy="1231106"/>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33" name="Google Shape;133;p14"/>
          <p:cNvSpPr txBox="1"/>
          <p:nvPr>
            <p:ph idx="13" type="body"/>
          </p:nvPr>
        </p:nvSpPr>
        <p:spPr>
          <a:xfrm>
            <a:off x="16755117" y="7922928"/>
            <a:ext cx="6350001" cy="1231106"/>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34" name="Google Shape;134;p14"/>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8. Content - 3 Horizontal Icon with Box">
  <p:cSld name="Content - 3 Horizontal Icon with Box">
    <p:spTree>
      <p:nvGrpSpPr>
        <p:cNvPr id="135" name="Shape 135"/>
        <p:cNvGrpSpPr/>
        <p:nvPr/>
      </p:nvGrpSpPr>
      <p:grpSpPr>
        <a:xfrm>
          <a:off x="0" y="0"/>
          <a:ext cx="0" cy="0"/>
          <a:chOff x="0" y="0"/>
          <a:chExt cx="0" cy="0"/>
        </a:xfrm>
      </p:grpSpPr>
      <p:pic>
        <p:nvPicPr>
          <p:cNvPr descr="Image" id="136" name="Google Shape;136;p15"/>
          <p:cNvPicPr preferRelativeResize="0"/>
          <p:nvPr/>
        </p:nvPicPr>
        <p:blipFill rotWithShape="1">
          <a:blip r:embed="rId2">
            <a:alphaModFix amt="25000"/>
          </a:blip>
          <a:srcRect b="12" l="0" r="0" t="12"/>
          <a:stretch/>
        </p:blipFill>
        <p:spPr>
          <a:xfrm>
            <a:off x="19856949" y="815931"/>
            <a:ext cx="4902205" cy="12315870"/>
          </a:xfrm>
          <a:prstGeom prst="rect">
            <a:avLst/>
          </a:prstGeom>
          <a:noFill/>
          <a:ln>
            <a:noFill/>
          </a:ln>
        </p:spPr>
      </p:pic>
      <p:sp>
        <p:nvSpPr>
          <p:cNvPr id="137" name="Google Shape;137;p15"/>
          <p:cNvSpPr/>
          <p:nvPr/>
        </p:nvSpPr>
        <p:spPr>
          <a:xfrm>
            <a:off x="869684" y="3294515"/>
            <a:ext cx="7335688" cy="8136692"/>
          </a:xfrm>
          <a:prstGeom prst="roundRect">
            <a:avLst>
              <a:gd fmla="val 4218" name="adj"/>
            </a:avLst>
          </a:prstGeom>
          <a:solidFill>
            <a:srgbClr val="FFFFFF"/>
          </a:solidFill>
          <a:ln>
            <a:noFill/>
          </a:ln>
          <a:effectLst>
            <a:outerShdw blurRad="228600" rotWithShape="0" dir="5400000" dist="25400">
              <a:srgbClr val="000000">
                <a:alpha val="5882"/>
              </a:srgbClr>
            </a:outerShdw>
          </a:effectLst>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sp>
        <p:nvSpPr>
          <p:cNvPr id="138" name="Google Shape;138;p15"/>
          <p:cNvSpPr/>
          <p:nvPr/>
        </p:nvSpPr>
        <p:spPr>
          <a:xfrm>
            <a:off x="8607335" y="3294515"/>
            <a:ext cx="7335688" cy="8136692"/>
          </a:xfrm>
          <a:prstGeom prst="roundRect">
            <a:avLst>
              <a:gd fmla="val 4218" name="adj"/>
            </a:avLst>
          </a:prstGeom>
          <a:solidFill>
            <a:srgbClr val="FFFFFF"/>
          </a:solidFill>
          <a:ln>
            <a:noFill/>
          </a:ln>
          <a:effectLst>
            <a:outerShdw blurRad="228600" rotWithShape="0" dir="5400000" dist="25400">
              <a:srgbClr val="000000">
                <a:alpha val="5882"/>
              </a:srgbClr>
            </a:outerShdw>
          </a:effectLst>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sp>
        <p:nvSpPr>
          <p:cNvPr id="139" name="Google Shape;139;p15"/>
          <p:cNvSpPr/>
          <p:nvPr/>
        </p:nvSpPr>
        <p:spPr>
          <a:xfrm>
            <a:off x="16344985" y="3294515"/>
            <a:ext cx="7335688" cy="8136691"/>
          </a:xfrm>
          <a:prstGeom prst="roundRect">
            <a:avLst>
              <a:gd fmla="val 4218" name="adj"/>
            </a:avLst>
          </a:prstGeom>
          <a:solidFill>
            <a:srgbClr val="FFFFFF"/>
          </a:solidFill>
          <a:ln>
            <a:noFill/>
          </a:ln>
          <a:effectLst>
            <a:outerShdw blurRad="228600" rotWithShape="0" dir="5400000" dist="25400">
              <a:srgbClr val="000000">
                <a:alpha val="5882"/>
              </a:srgbClr>
            </a:outerShdw>
          </a:effectLst>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grpSp>
        <p:nvGrpSpPr>
          <p:cNvPr id="140" name="Google Shape;140;p15"/>
          <p:cNvGrpSpPr/>
          <p:nvPr/>
        </p:nvGrpSpPr>
        <p:grpSpPr>
          <a:xfrm>
            <a:off x="313398" y="-641338"/>
            <a:ext cx="1926057" cy="2416205"/>
            <a:chOff x="0" y="0"/>
            <a:chExt cx="1926056" cy="2416204"/>
          </a:xfrm>
        </p:grpSpPr>
        <p:sp>
          <p:nvSpPr>
            <p:cNvPr id="141" name="Google Shape;141;p15"/>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142" name="Google Shape;142;p15"/>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143" name="Google Shape;143;p15"/>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44" name="Google Shape;144;p15"/>
          <p:cNvSpPr txBox="1"/>
          <p:nvPr>
            <p:ph idx="2" type="body"/>
          </p:nvPr>
        </p:nvSpPr>
        <p:spPr>
          <a:xfrm>
            <a:off x="1362528" y="6110694"/>
            <a:ext cx="6350001" cy="1477328"/>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45" name="Google Shape;145;p15"/>
          <p:cNvSpPr txBox="1"/>
          <p:nvPr>
            <p:ph idx="3" type="body"/>
          </p:nvPr>
        </p:nvSpPr>
        <p:spPr>
          <a:xfrm>
            <a:off x="9017000" y="6110694"/>
            <a:ext cx="6350000" cy="1477328"/>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46" name="Google Shape;146;p15"/>
          <p:cNvSpPr txBox="1"/>
          <p:nvPr>
            <p:ph idx="4" type="body"/>
          </p:nvPr>
        </p:nvSpPr>
        <p:spPr>
          <a:xfrm>
            <a:off x="16837828" y="6110694"/>
            <a:ext cx="6350001" cy="1477328"/>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47" name="Google Shape;147;p15"/>
          <p:cNvSpPr/>
          <p:nvPr>
            <p:ph idx="5" type="pic"/>
          </p:nvPr>
        </p:nvSpPr>
        <p:spPr>
          <a:xfrm>
            <a:off x="1362528" y="3866660"/>
            <a:ext cx="2032001" cy="2032001"/>
          </a:xfrm>
          <a:prstGeom prst="rect">
            <a:avLst/>
          </a:prstGeom>
          <a:noFill/>
          <a:ln>
            <a:noFill/>
          </a:ln>
        </p:spPr>
      </p:sp>
      <p:sp>
        <p:nvSpPr>
          <p:cNvPr id="148" name="Google Shape;148;p15"/>
          <p:cNvSpPr/>
          <p:nvPr>
            <p:ph idx="6" type="pic"/>
          </p:nvPr>
        </p:nvSpPr>
        <p:spPr>
          <a:xfrm>
            <a:off x="9017000" y="3866660"/>
            <a:ext cx="2032000" cy="2032001"/>
          </a:xfrm>
          <a:prstGeom prst="rect">
            <a:avLst/>
          </a:prstGeom>
          <a:noFill/>
          <a:ln>
            <a:noFill/>
          </a:ln>
        </p:spPr>
      </p:sp>
      <p:sp>
        <p:nvSpPr>
          <p:cNvPr id="149" name="Google Shape;149;p15"/>
          <p:cNvSpPr/>
          <p:nvPr>
            <p:ph idx="7" type="pic"/>
          </p:nvPr>
        </p:nvSpPr>
        <p:spPr>
          <a:xfrm>
            <a:off x="16837828" y="3866660"/>
            <a:ext cx="2032001" cy="2032001"/>
          </a:xfrm>
          <a:prstGeom prst="rect">
            <a:avLst/>
          </a:prstGeom>
          <a:noFill/>
          <a:ln>
            <a:noFill/>
          </a:ln>
        </p:spPr>
      </p:sp>
      <p:sp>
        <p:nvSpPr>
          <p:cNvPr id="150" name="Google Shape;150;p15"/>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151" name="Google Shape;151;p15"/>
          <p:cNvSpPr txBox="1"/>
          <p:nvPr>
            <p:ph idx="8" type="body"/>
          </p:nvPr>
        </p:nvSpPr>
        <p:spPr>
          <a:xfrm>
            <a:off x="1362528" y="7800055"/>
            <a:ext cx="6350001" cy="1231106"/>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52" name="Google Shape;152;p15"/>
          <p:cNvSpPr txBox="1"/>
          <p:nvPr>
            <p:ph idx="9" type="body"/>
          </p:nvPr>
        </p:nvSpPr>
        <p:spPr>
          <a:xfrm>
            <a:off x="9017000" y="7800055"/>
            <a:ext cx="6350001" cy="1231106"/>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53" name="Google Shape;153;p15"/>
          <p:cNvSpPr txBox="1"/>
          <p:nvPr>
            <p:ph idx="13" type="body"/>
          </p:nvPr>
        </p:nvSpPr>
        <p:spPr>
          <a:xfrm>
            <a:off x="16837827" y="7800055"/>
            <a:ext cx="6350001" cy="1231106"/>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54" name="Google Shape;154;p15"/>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9. Content - 3 Vertical Icon with Big title">
  <p:cSld name="Content - 3 Vertical Icon with Big title">
    <p:spTree>
      <p:nvGrpSpPr>
        <p:cNvPr id="155" name="Shape 155"/>
        <p:cNvGrpSpPr/>
        <p:nvPr/>
      </p:nvGrpSpPr>
      <p:grpSpPr>
        <a:xfrm>
          <a:off x="0" y="0"/>
          <a:ext cx="0" cy="0"/>
          <a:chOff x="0" y="0"/>
          <a:chExt cx="0" cy="0"/>
        </a:xfrm>
      </p:grpSpPr>
      <p:pic>
        <p:nvPicPr>
          <p:cNvPr descr="Image" id="156" name="Google Shape;156;p16"/>
          <p:cNvPicPr preferRelativeResize="0"/>
          <p:nvPr/>
        </p:nvPicPr>
        <p:blipFill rotWithShape="1">
          <a:blip r:embed="rId2">
            <a:alphaModFix amt="25000"/>
          </a:blip>
          <a:srcRect b="12" l="0" r="0" t="12"/>
          <a:stretch/>
        </p:blipFill>
        <p:spPr>
          <a:xfrm>
            <a:off x="19856949" y="815931"/>
            <a:ext cx="4902205" cy="12315870"/>
          </a:xfrm>
          <a:prstGeom prst="rect">
            <a:avLst/>
          </a:prstGeom>
          <a:noFill/>
          <a:ln>
            <a:noFill/>
          </a:ln>
        </p:spPr>
      </p:pic>
      <p:grpSp>
        <p:nvGrpSpPr>
          <p:cNvPr id="157" name="Google Shape;157;p16"/>
          <p:cNvGrpSpPr/>
          <p:nvPr/>
        </p:nvGrpSpPr>
        <p:grpSpPr>
          <a:xfrm>
            <a:off x="313398" y="-641338"/>
            <a:ext cx="1926057" cy="2416205"/>
            <a:chOff x="0" y="0"/>
            <a:chExt cx="1926056" cy="2416204"/>
          </a:xfrm>
        </p:grpSpPr>
        <p:sp>
          <p:nvSpPr>
            <p:cNvPr id="158" name="Google Shape;158;p16"/>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159" name="Google Shape;159;p16"/>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160" name="Google Shape;160;p16"/>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61" name="Google Shape;161;p16"/>
          <p:cNvSpPr txBox="1"/>
          <p:nvPr>
            <p:ph idx="2" type="body"/>
          </p:nvPr>
        </p:nvSpPr>
        <p:spPr>
          <a:xfrm>
            <a:off x="13238491" y="9755637"/>
            <a:ext cx="9398001" cy="515910"/>
          </a:xfrm>
          <a:prstGeom prst="rect">
            <a:avLst/>
          </a:prstGeom>
          <a:noFill/>
          <a:ln>
            <a:noFill/>
          </a:ln>
        </p:spPr>
        <p:txBody>
          <a:bodyPr anchorCtr="0" anchor="ctr" bIns="0" lIns="0" spcFirstLastPara="1" rIns="0" wrap="square" tIns="0">
            <a:spAutoFit/>
          </a:bodyPr>
          <a:lstStyle>
            <a:lvl1pPr indent="-228600" lvl="0" marL="457200" marR="0" rtl="0" algn="l">
              <a:lnSpc>
                <a:spcPct val="80000"/>
              </a:lnSpc>
              <a:spcBef>
                <a:spcPts val="0"/>
              </a:spcBef>
              <a:spcAft>
                <a:spcPts val="0"/>
              </a:spcAft>
              <a:buClr>
                <a:srgbClr val="005FAA"/>
              </a:buClr>
              <a:buSzPts val="4000"/>
              <a:buFont typeface="DM Sans"/>
              <a:buNone/>
              <a:defRPr i="0" sz="40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62" name="Google Shape;162;p16"/>
          <p:cNvSpPr txBox="1"/>
          <p:nvPr>
            <p:ph idx="3" type="body"/>
          </p:nvPr>
        </p:nvSpPr>
        <p:spPr>
          <a:xfrm>
            <a:off x="13238491" y="10552221"/>
            <a:ext cx="9398001" cy="615553"/>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63" name="Google Shape;163;p16"/>
          <p:cNvSpPr txBox="1"/>
          <p:nvPr>
            <p:ph idx="4" type="body"/>
          </p:nvPr>
        </p:nvSpPr>
        <p:spPr>
          <a:xfrm>
            <a:off x="999052" y="6026169"/>
            <a:ext cx="8175791" cy="2215991"/>
          </a:xfrm>
          <a:prstGeom prst="rect">
            <a:avLst/>
          </a:prstGeom>
          <a:noFill/>
          <a:ln>
            <a:noFill/>
          </a:ln>
        </p:spPr>
        <p:txBody>
          <a:bodyPr anchorCtr="0" anchor="ctr" bIns="0" lIns="0" spcFirstLastPara="1" rIns="0" wrap="square" tIns="0">
            <a:spAutoFit/>
          </a:bodyPr>
          <a:lstStyle>
            <a:lvl1pPr indent="-228600" lvl="0" marL="457200" marR="0" rtl="0" algn="l">
              <a:lnSpc>
                <a:spcPct val="100000"/>
              </a:lnSpc>
              <a:spcBef>
                <a:spcPts val="0"/>
              </a:spcBef>
              <a:spcAft>
                <a:spcPts val="0"/>
              </a:spcAft>
              <a:buClr>
                <a:srgbClr val="005FAA"/>
              </a:buClr>
              <a:buSzPts val="7200"/>
              <a:buFont typeface="DM Sans"/>
              <a:buNone/>
              <a:defRPr i="0" sz="72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64" name="Google Shape;164;p16"/>
          <p:cNvSpPr txBox="1"/>
          <p:nvPr>
            <p:ph idx="5" type="body"/>
          </p:nvPr>
        </p:nvSpPr>
        <p:spPr>
          <a:xfrm>
            <a:off x="999051" y="8663253"/>
            <a:ext cx="8175791" cy="615553"/>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DM Sans"/>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65" name="Google Shape;165;p16"/>
          <p:cNvSpPr/>
          <p:nvPr>
            <p:ph idx="6" type="pic"/>
          </p:nvPr>
        </p:nvSpPr>
        <p:spPr>
          <a:xfrm>
            <a:off x="10427608" y="3586441"/>
            <a:ext cx="2032001" cy="2032001"/>
          </a:xfrm>
          <a:prstGeom prst="rect">
            <a:avLst/>
          </a:prstGeom>
          <a:noFill/>
          <a:ln>
            <a:noFill/>
          </a:ln>
        </p:spPr>
      </p:sp>
      <p:sp>
        <p:nvSpPr>
          <p:cNvPr id="166" name="Google Shape;166;p16"/>
          <p:cNvSpPr/>
          <p:nvPr>
            <p:ph idx="7" type="pic"/>
          </p:nvPr>
        </p:nvSpPr>
        <p:spPr>
          <a:xfrm>
            <a:off x="10427608" y="6472695"/>
            <a:ext cx="2032001" cy="2032001"/>
          </a:xfrm>
          <a:prstGeom prst="rect">
            <a:avLst/>
          </a:prstGeom>
          <a:noFill/>
          <a:ln>
            <a:noFill/>
          </a:ln>
        </p:spPr>
      </p:sp>
      <p:sp>
        <p:nvSpPr>
          <p:cNvPr id="167" name="Google Shape;167;p16"/>
          <p:cNvSpPr/>
          <p:nvPr>
            <p:ph idx="8" type="pic"/>
          </p:nvPr>
        </p:nvSpPr>
        <p:spPr>
          <a:xfrm>
            <a:off x="10427608" y="9358949"/>
            <a:ext cx="2032001" cy="2032001"/>
          </a:xfrm>
          <a:prstGeom prst="rect">
            <a:avLst/>
          </a:prstGeom>
          <a:noFill/>
          <a:ln>
            <a:noFill/>
          </a:ln>
        </p:spPr>
      </p:sp>
      <p:sp>
        <p:nvSpPr>
          <p:cNvPr id="168" name="Google Shape;168;p16"/>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169" name="Google Shape;169;p16"/>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
        <p:nvSpPr>
          <p:cNvPr id="170" name="Google Shape;170;p16"/>
          <p:cNvSpPr txBox="1"/>
          <p:nvPr>
            <p:ph idx="9" type="body"/>
          </p:nvPr>
        </p:nvSpPr>
        <p:spPr>
          <a:xfrm>
            <a:off x="13238491" y="3969054"/>
            <a:ext cx="9398100" cy="516000"/>
          </a:xfrm>
          <a:prstGeom prst="rect">
            <a:avLst/>
          </a:prstGeom>
          <a:noFill/>
          <a:ln>
            <a:noFill/>
          </a:ln>
        </p:spPr>
        <p:txBody>
          <a:bodyPr anchorCtr="0" anchor="ctr" bIns="0" lIns="0" spcFirstLastPara="1" rIns="0" wrap="square" tIns="0">
            <a:spAutoFit/>
          </a:bodyPr>
          <a:lstStyle>
            <a:lvl1pPr indent="-228600" lvl="0" marL="457200" marR="0" rtl="0" algn="l">
              <a:lnSpc>
                <a:spcPct val="80000"/>
              </a:lnSpc>
              <a:spcBef>
                <a:spcPts val="0"/>
              </a:spcBef>
              <a:spcAft>
                <a:spcPts val="0"/>
              </a:spcAft>
              <a:buClr>
                <a:srgbClr val="005FAA"/>
              </a:buClr>
              <a:buSzPts val="4000"/>
              <a:buFont typeface="DM Sans"/>
              <a:buNone/>
              <a:defRPr i="0" sz="40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71" name="Google Shape;171;p16"/>
          <p:cNvSpPr txBox="1"/>
          <p:nvPr>
            <p:ph idx="13" type="body"/>
          </p:nvPr>
        </p:nvSpPr>
        <p:spPr>
          <a:xfrm>
            <a:off x="13238491" y="4765640"/>
            <a:ext cx="9398100" cy="6156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None/>
              <a:defRPr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72" name="Google Shape;172;p16"/>
          <p:cNvSpPr txBox="1"/>
          <p:nvPr>
            <p:ph idx="14" type="body"/>
          </p:nvPr>
        </p:nvSpPr>
        <p:spPr>
          <a:xfrm>
            <a:off x="13238491" y="6813601"/>
            <a:ext cx="9398100" cy="516000"/>
          </a:xfrm>
          <a:prstGeom prst="rect">
            <a:avLst/>
          </a:prstGeom>
          <a:noFill/>
          <a:ln>
            <a:noFill/>
          </a:ln>
        </p:spPr>
        <p:txBody>
          <a:bodyPr anchorCtr="0" anchor="ctr" bIns="0" lIns="0" spcFirstLastPara="1" rIns="0" wrap="square" tIns="0">
            <a:spAutoFit/>
          </a:bodyPr>
          <a:lstStyle>
            <a:lvl1pPr indent="-228600" lvl="0" marL="457200" marR="0" rtl="0" algn="l">
              <a:lnSpc>
                <a:spcPct val="80000"/>
              </a:lnSpc>
              <a:spcBef>
                <a:spcPts val="0"/>
              </a:spcBef>
              <a:spcAft>
                <a:spcPts val="0"/>
              </a:spcAft>
              <a:buClr>
                <a:srgbClr val="005FAA"/>
              </a:buClr>
              <a:buSzPts val="4000"/>
              <a:buFont typeface="DM Sans"/>
              <a:buNone/>
              <a:defRPr i="0" sz="40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73" name="Google Shape;173;p16"/>
          <p:cNvSpPr txBox="1"/>
          <p:nvPr>
            <p:ph idx="15" type="body"/>
          </p:nvPr>
        </p:nvSpPr>
        <p:spPr>
          <a:xfrm>
            <a:off x="13238491" y="7610185"/>
            <a:ext cx="9398100" cy="6156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None/>
              <a:defRPr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 Content - 4 Icon">
  <p:cSld name="Content - 4 Icon">
    <p:spTree>
      <p:nvGrpSpPr>
        <p:cNvPr id="174" name="Shape 174"/>
        <p:cNvGrpSpPr/>
        <p:nvPr/>
      </p:nvGrpSpPr>
      <p:grpSpPr>
        <a:xfrm>
          <a:off x="0" y="0"/>
          <a:ext cx="0" cy="0"/>
          <a:chOff x="0" y="0"/>
          <a:chExt cx="0" cy="0"/>
        </a:xfrm>
      </p:grpSpPr>
      <p:pic>
        <p:nvPicPr>
          <p:cNvPr descr="Image" id="175" name="Google Shape;175;p17"/>
          <p:cNvPicPr preferRelativeResize="0"/>
          <p:nvPr/>
        </p:nvPicPr>
        <p:blipFill rotWithShape="1">
          <a:blip r:embed="rId2">
            <a:alphaModFix amt="25000"/>
          </a:blip>
          <a:srcRect b="12" l="0" r="0" t="12"/>
          <a:stretch/>
        </p:blipFill>
        <p:spPr>
          <a:xfrm>
            <a:off x="19856949" y="815931"/>
            <a:ext cx="4902205" cy="12315870"/>
          </a:xfrm>
          <a:prstGeom prst="rect">
            <a:avLst/>
          </a:prstGeom>
          <a:noFill/>
          <a:ln>
            <a:noFill/>
          </a:ln>
        </p:spPr>
      </p:pic>
      <p:grpSp>
        <p:nvGrpSpPr>
          <p:cNvPr id="176" name="Google Shape;176;p17"/>
          <p:cNvGrpSpPr/>
          <p:nvPr/>
        </p:nvGrpSpPr>
        <p:grpSpPr>
          <a:xfrm>
            <a:off x="313398" y="-641338"/>
            <a:ext cx="1926057" cy="2416205"/>
            <a:chOff x="0" y="0"/>
            <a:chExt cx="1926056" cy="2416204"/>
          </a:xfrm>
        </p:grpSpPr>
        <p:sp>
          <p:nvSpPr>
            <p:cNvPr id="177" name="Google Shape;177;p17"/>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178" name="Google Shape;178;p17"/>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179" name="Google Shape;179;p17"/>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80" name="Google Shape;180;p17"/>
          <p:cNvSpPr txBox="1"/>
          <p:nvPr>
            <p:ph idx="2" type="body"/>
          </p:nvPr>
        </p:nvSpPr>
        <p:spPr>
          <a:xfrm>
            <a:off x="1094735" y="4461632"/>
            <a:ext cx="6452207" cy="1477328"/>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81" name="Google Shape;181;p17"/>
          <p:cNvSpPr txBox="1"/>
          <p:nvPr>
            <p:ph idx="3" type="body"/>
          </p:nvPr>
        </p:nvSpPr>
        <p:spPr>
          <a:xfrm>
            <a:off x="1094738" y="6070641"/>
            <a:ext cx="6452207" cy="1107996"/>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3600"/>
              <a:buFont typeface="Arial"/>
              <a:buNone/>
              <a:defRPr b="0" i="0" sz="36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82" name="Google Shape;182;p17"/>
          <p:cNvSpPr txBox="1"/>
          <p:nvPr>
            <p:ph idx="4" type="body"/>
          </p:nvPr>
        </p:nvSpPr>
        <p:spPr>
          <a:xfrm>
            <a:off x="9969729" y="4461632"/>
            <a:ext cx="6452207" cy="1477328"/>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83" name="Google Shape;183;p17"/>
          <p:cNvSpPr txBox="1"/>
          <p:nvPr>
            <p:ph idx="5" type="body"/>
          </p:nvPr>
        </p:nvSpPr>
        <p:spPr>
          <a:xfrm>
            <a:off x="9969730" y="6070643"/>
            <a:ext cx="6452210" cy="1107996"/>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3600"/>
              <a:buFont typeface="Arial"/>
              <a:buNone/>
              <a:defRPr b="0" i="0" sz="36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84" name="Google Shape;184;p17"/>
          <p:cNvSpPr txBox="1"/>
          <p:nvPr>
            <p:ph idx="6" type="body"/>
          </p:nvPr>
        </p:nvSpPr>
        <p:spPr>
          <a:xfrm>
            <a:off x="1094736" y="9779054"/>
            <a:ext cx="6452206" cy="1477328"/>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85" name="Google Shape;185;p17"/>
          <p:cNvSpPr txBox="1"/>
          <p:nvPr>
            <p:ph idx="7" type="body"/>
          </p:nvPr>
        </p:nvSpPr>
        <p:spPr>
          <a:xfrm>
            <a:off x="1094738" y="11388065"/>
            <a:ext cx="6452207" cy="1107996"/>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3600"/>
              <a:buNone/>
              <a:defRPr i="0" sz="36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86" name="Google Shape;186;p17"/>
          <p:cNvSpPr txBox="1"/>
          <p:nvPr>
            <p:ph idx="8" type="body"/>
          </p:nvPr>
        </p:nvSpPr>
        <p:spPr>
          <a:xfrm>
            <a:off x="9969730" y="9779054"/>
            <a:ext cx="6452206" cy="1477328"/>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187" name="Google Shape;187;p17"/>
          <p:cNvSpPr txBox="1"/>
          <p:nvPr>
            <p:ph idx="9" type="body"/>
          </p:nvPr>
        </p:nvSpPr>
        <p:spPr>
          <a:xfrm>
            <a:off x="9969730" y="11388065"/>
            <a:ext cx="6452210" cy="1107996"/>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3600"/>
              <a:buFont typeface="Arial"/>
              <a:buNone/>
              <a:defRPr b="0" i="0" sz="36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188" name="Google Shape;188;p17"/>
          <p:cNvSpPr/>
          <p:nvPr>
            <p:ph idx="13" type="pic"/>
          </p:nvPr>
        </p:nvSpPr>
        <p:spPr>
          <a:xfrm>
            <a:off x="1110331" y="2683074"/>
            <a:ext cx="1524001" cy="1524001"/>
          </a:xfrm>
          <a:prstGeom prst="rect">
            <a:avLst/>
          </a:prstGeom>
          <a:noFill/>
          <a:ln>
            <a:noFill/>
          </a:ln>
        </p:spPr>
      </p:sp>
      <p:sp>
        <p:nvSpPr>
          <p:cNvPr id="189" name="Google Shape;189;p17"/>
          <p:cNvSpPr/>
          <p:nvPr>
            <p:ph idx="14" type="pic"/>
          </p:nvPr>
        </p:nvSpPr>
        <p:spPr>
          <a:xfrm>
            <a:off x="9969730" y="2683074"/>
            <a:ext cx="1524001" cy="1524001"/>
          </a:xfrm>
          <a:prstGeom prst="rect">
            <a:avLst/>
          </a:prstGeom>
          <a:noFill/>
          <a:ln>
            <a:noFill/>
          </a:ln>
        </p:spPr>
      </p:sp>
      <p:sp>
        <p:nvSpPr>
          <p:cNvPr id="190" name="Google Shape;190;p17"/>
          <p:cNvSpPr/>
          <p:nvPr>
            <p:ph idx="15" type="pic"/>
          </p:nvPr>
        </p:nvSpPr>
        <p:spPr>
          <a:xfrm>
            <a:off x="1110331" y="8000496"/>
            <a:ext cx="1524001" cy="1524001"/>
          </a:xfrm>
          <a:prstGeom prst="rect">
            <a:avLst/>
          </a:prstGeom>
          <a:noFill/>
          <a:ln>
            <a:noFill/>
          </a:ln>
        </p:spPr>
      </p:sp>
      <p:sp>
        <p:nvSpPr>
          <p:cNvPr id="191" name="Google Shape;191;p17"/>
          <p:cNvSpPr/>
          <p:nvPr>
            <p:ph idx="16" type="pic"/>
          </p:nvPr>
        </p:nvSpPr>
        <p:spPr>
          <a:xfrm>
            <a:off x="9969730" y="8000496"/>
            <a:ext cx="1524001" cy="1524001"/>
          </a:xfrm>
          <a:prstGeom prst="rect">
            <a:avLst/>
          </a:prstGeom>
          <a:noFill/>
          <a:ln>
            <a:noFill/>
          </a:ln>
        </p:spPr>
      </p:sp>
      <p:sp>
        <p:nvSpPr>
          <p:cNvPr id="192" name="Google Shape;192;p17"/>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193" name="Google Shape;193;p17"/>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 Content - 3 Vertical with Lines">
  <p:cSld name="Content - 3 Vertical with Lines">
    <p:spTree>
      <p:nvGrpSpPr>
        <p:cNvPr id="194" name="Shape 194"/>
        <p:cNvGrpSpPr/>
        <p:nvPr/>
      </p:nvGrpSpPr>
      <p:grpSpPr>
        <a:xfrm>
          <a:off x="0" y="0"/>
          <a:ext cx="0" cy="0"/>
          <a:chOff x="0" y="0"/>
          <a:chExt cx="0" cy="0"/>
        </a:xfrm>
      </p:grpSpPr>
      <p:pic>
        <p:nvPicPr>
          <p:cNvPr descr="Image" id="195" name="Google Shape;195;p18"/>
          <p:cNvPicPr preferRelativeResize="0"/>
          <p:nvPr/>
        </p:nvPicPr>
        <p:blipFill rotWithShape="1">
          <a:blip r:embed="rId2">
            <a:alphaModFix amt="25000"/>
          </a:blip>
          <a:srcRect b="12" l="0" r="0" t="12"/>
          <a:stretch/>
        </p:blipFill>
        <p:spPr>
          <a:xfrm>
            <a:off x="19856949" y="815931"/>
            <a:ext cx="4902205" cy="12315870"/>
          </a:xfrm>
          <a:prstGeom prst="rect">
            <a:avLst/>
          </a:prstGeom>
          <a:noFill/>
          <a:ln>
            <a:noFill/>
          </a:ln>
        </p:spPr>
      </p:pic>
      <p:grpSp>
        <p:nvGrpSpPr>
          <p:cNvPr id="196" name="Google Shape;196;p18"/>
          <p:cNvGrpSpPr/>
          <p:nvPr/>
        </p:nvGrpSpPr>
        <p:grpSpPr>
          <a:xfrm>
            <a:off x="313398" y="-641338"/>
            <a:ext cx="1926057" cy="2416205"/>
            <a:chOff x="0" y="0"/>
            <a:chExt cx="1926056" cy="2416204"/>
          </a:xfrm>
        </p:grpSpPr>
        <p:sp>
          <p:nvSpPr>
            <p:cNvPr id="197" name="Google Shape;197;p18"/>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198" name="Google Shape;198;p18"/>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199" name="Google Shape;199;p18"/>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00" name="Google Shape;200;p18"/>
          <p:cNvSpPr txBox="1"/>
          <p:nvPr>
            <p:ph idx="2" type="body"/>
          </p:nvPr>
        </p:nvSpPr>
        <p:spPr>
          <a:xfrm>
            <a:off x="2025367" y="6109742"/>
            <a:ext cx="15240001" cy="738664"/>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01" name="Google Shape;201;p18"/>
          <p:cNvSpPr txBox="1"/>
          <p:nvPr>
            <p:ph idx="3" type="body"/>
          </p:nvPr>
        </p:nvSpPr>
        <p:spPr>
          <a:xfrm>
            <a:off x="2025366" y="7060439"/>
            <a:ext cx="15240001" cy="615553"/>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None/>
              <a:defRPr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02" name="Google Shape;202;p18"/>
          <p:cNvSpPr txBox="1"/>
          <p:nvPr/>
        </p:nvSpPr>
        <p:spPr>
          <a:xfrm>
            <a:off x="1015862" y="6048305"/>
            <a:ext cx="607177" cy="800101"/>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Clr>
                <a:srgbClr val="EF8200"/>
              </a:buClr>
              <a:buSzPts val="4800"/>
              <a:buFont typeface="DM Sans"/>
              <a:buNone/>
            </a:pPr>
            <a:r>
              <a:rPr b="0" i="0" lang="en" sz="4800" u="none" cap="none" strike="noStrike">
                <a:solidFill>
                  <a:srgbClr val="EF8200"/>
                </a:solidFill>
                <a:latin typeface="DM Sans"/>
                <a:ea typeface="DM Sans"/>
                <a:cs typeface="DM Sans"/>
                <a:sym typeface="DM Sans"/>
              </a:rPr>
              <a:t>2</a:t>
            </a:r>
            <a:endParaRPr/>
          </a:p>
        </p:txBody>
      </p:sp>
      <p:sp>
        <p:nvSpPr>
          <p:cNvPr id="203" name="Google Shape;203;p18"/>
          <p:cNvSpPr txBox="1"/>
          <p:nvPr>
            <p:ph idx="4" type="body"/>
          </p:nvPr>
        </p:nvSpPr>
        <p:spPr>
          <a:xfrm>
            <a:off x="2025368" y="9332748"/>
            <a:ext cx="15240001" cy="738664"/>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04" name="Google Shape;204;p18"/>
          <p:cNvSpPr txBox="1"/>
          <p:nvPr>
            <p:ph idx="5" type="body"/>
          </p:nvPr>
        </p:nvSpPr>
        <p:spPr>
          <a:xfrm>
            <a:off x="2025367" y="10283444"/>
            <a:ext cx="15240001" cy="615553"/>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None/>
              <a:defRPr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05" name="Google Shape;205;p18"/>
          <p:cNvSpPr txBox="1"/>
          <p:nvPr/>
        </p:nvSpPr>
        <p:spPr>
          <a:xfrm>
            <a:off x="1015862" y="9271311"/>
            <a:ext cx="607177" cy="800101"/>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Clr>
                <a:srgbClr val="EF8200"/>
              </a:buClr>
              <a:buSzPts val="4800"/>
              <a:buFont typeface="DM Sans"/>
              <a:buNone/>
            </a:pPr>
            <a:r>
              <a:rPr b="0" i="0" lang="en" sz="4800" u="none" cap="none" strike="noStrike">
                <a:solidFill>
                  <a:srgbClr val="EF8200"/>
                </a:solidFill>
                <a:latin typeface="DM Sans"/>
                <a:ea typeface="DM Sans"/>
                <a:cs typeface="DM Sans"/>
                <a:sym typeface="DM Sans"/>
              </a:rPr>
              <a:t>3</a:t>
            </a:r>
            <a:endParaRPr/>
          </a:p>
        </p:txBody>
      </p:sp>
      <p:sp>
        <p:nvSpPr>
          <p:cNvPr id="206" name="Google Shape;206;p18"/>
          <p:cNvSpPr txBox="1"/>
          <p:nvPr>
            <p:ph idx="6" type="body"/>
          </p:nvPr>
        </p:nvSpPr>
        <p:spPr>
          <a:xfrm>
            <a:off x="2025368" y="3065324"/>
            <a:ext cx="15240001" cy="738664"/>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07" name="Google Shape;207;p18"/>
          <p:cNvSpPr txBox="1"/>
          <p:nvPr/>
        </p:nvSpPr>
        <p:spPr>
          <a:xfrm>
            <a:off x="1015862" y="3003888"/>
            <a:ext cx="607177" cy="800101"/>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Clr>
                <a:srgbClr val="EF8200"/>
              </a:buClr>
              <a:buSzPts val="4800"/>
              <a:buFont typeface="DM Sans"/>
              <a:buNone/>
            </a:pPr>
            <a:r>
              <a:rPr b="0" i="0" lang="en" sz="4800" u="none" cap="none" strike="noStrike">
                <a:solidFill>
                  <a:srgbClr val="EF8200"/>
                </a:solidFill>
                <a:latin typeface="DM Sans"/>
                <a:ea typeface="DM Sans"/>
                <a:cs typeface="DM Sans"/>
                <a:sym typeface="DM Sans"/>
              </a:rPr>
              <a:t>1</a:t>
            </a:r>
            <a:endParaRPr/>
          </a:p>
        </p:txBody>
      </p:sp>
      <p:cxnSp>
        <p:nvCxnSpPr>
          <p:cNvPr id="208" name="Google Shape;208;p18"/>
          <p:cNvCxnSpPr/>
          <p:nvPr/>
        </p:nvCxnSpPr>
        <p:spPr>
          <a:xfrm>
            <a:off x="2025368" y="5635413"/>
            <a:ext cx="15131990" cy="1"/>
          </a:xfrm>
          <a:prstGeom prst="straightConnector1">
            <a:avLst/>
          </a:prstGeom>
          <a:noFill/>
          <a:ln cap="flat" cmpd="sng" w="12700">
            <a:solidFill>
              <a:srgbClr val="999999"/>
            </a:solidFill>
            <a:prstDash val="solid"/>
            <a:miter lim="400000"/>
            <a:headEnd len="sm" w="sm" type="none"/>
            <a:tailEnd len="sm" w="sm" type="none"/>
          </a:ln>
        </p:spPr>
      </p:cxnSp>
      <p:cxnSp>
        <p:nvCxnSpPr>
          <p:cNvPr id="209" name="Google Shape;209;p18"/>
          <p:cNvCxnSpPr/>
          <p:nvPr/>
        </p:nvCxnSpPr>
        <p:spPr>
          <a:xfrm>
            <a:off x="2025368" y="8813388"/>
            <a:ext cx="15131990" cy="1"/>
          </a:xfrm>
          <a:prstGeom prst="straightConnector1">
            <a:avLst/>
          </a:prstGeom>
          <a:noFill/>
          <a:ln cap="flat" cmpd="sng" w="12700">
            <a:solidFill>
              <a:srgbClr val="999999"/>
            </a:solidFill>
            <a:prstDash val="solid"/>
            <a:miter lim="400000"/>
            <a:headEnd len="sm" w="sm" type="none"/>
            <a:tailEnd len="sm" w="sm" type="none"/>
          </a:ln>
        </p:spPr>
      </p:cxnSp>
      <p:sp>
        <p:nvSpPr>
          <p:cNvPr id="210" name="Google Shape;210;p18"/>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211" name="Google Shape;211;p18"/>
          <p:cNvSpPr txBox="1"/>
          <p:nvPr>
            <p:ph idx="7" type="body"/>
          </p:nvPr>
        </p:nvSpPr>
        <p:spPr>
          <a:xfrm>
            <a:off x="2025366" y="3901720"/>
            <a:ext cx="15240000" cy="6156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None/>
              <a:defRPr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12" name="Google Shape;212;p18"/>
          <p:cNvSpPr txBox="1"/>
          <p:nvPr>
            <p:ph type="title"/>
          </p:nvPr>
        </p:nvSpPr>
        <p:spPr>
          <a:xfrm>
            <a:off x="2564146" y="790816"/>
            <a:ext cx="21971100" cy="831000"/>
          </a:xfrm>
          <a:prstGeom prst="rect">
            <a:avLst/>
          </a:prstGeom>
          <a:noFill/>
          <a:ln>
            <a:noFill/>
          </a:ln>
        </p:spPr>
        <p:txBody>
          <a:bodyPr anchorCtr="0" anchor="ctr" bIns="0" lIns="0" spcFirstLastPara="1" rIns="0" wrap="square" tIns="0">
            <a:spAutoFit/>
          </a:bodyPr>
          <a:lstStyle>
            <a:lvl1pPr lvl="0" rtl="0" algn="l">
              <a:lnSpc>
                <a:spcPct val="100000"/>
              </a:lnSpc>
              <a:spcBef>
                <a:spcPts val="0"/>
              </a:spcBef>
              <a:spcAft>
                <a:spcPts val="0"/>
              </a:spcAft>
              <a:buClr>
                <a:srgbClr val="005FAA"/>
              </a:buClr>
              <a:buSzPts val="1800"/>
              <a:buNone/>
              <a:defRPr/>
            </a:lvl1pPr>
            <a:lvl2pPr lvl="1" rtl="0" algn="l">
              <a:lnSpc>
                <a:spcPct val="100000"/>
              </a:lnSpc>
              <a:spcBef>
                <a:spcPts val="0"/>
              </a:spcBef>
              <a:spcAft>
                <a:spcPts val="0"/>
              </a:spcAft>
              <a:buClr>
                <a:srgbClr val="005FAA"/>
              </a:buClr>
              <a:buSzPts val="1800"/>
              <a:buNone/>
              <a:defRPr/>
            </a:lvl2pPr>
            <a:lvl3pPr lvl="2" rtl="0" algn="l">
              <a:lnSpc>
                <a:spcPct val="100000"/>
              </a:lnSpc>
              <a:spcBef>
                <a:spcPts val="0"/>
              </a:spcBef>
              <a:spcAft>
                <a:spcPts val="0"/>
              </a:spcAft>
              <a:buClr>
                <a:srgbClr val="005FAA"/>
              </a:buClr>
              <a:buSzPts val="1800"/>
              <a:buNone/>
              <a:defRPr/>
            </a:lvl3pPr>
            <a:lvl4pPr lvl="3" rtl="0" algn="l">
              <a:lnSpc>
                <a:spcPct val="100000"/>
              </a:lnSpc>
              <a:spcBef>
                <a:spcPts val="0"/>
              </a:spcBef>
              <a:spcAft>
                <a:spcPts val="0"/>
              </a:spcAft>
              <a:buClr>
                <a:srgbClr val="005FAA"/>
              </a:buClr>
              <a:buSzPts val="1800"/>
              <a:buNone/>
              <a:defRPr/>
            </a:lvl4pPr>
            <a:lvl5pPr lvl="4" rtl="0" algn="l">
              <a:lnSpc>
                <a:spcPct val="100000"/>
              </a:lnSpc>
              <a:spcBef>
                <a:spcPts val="0"/>
              </a:spcBef>
              <a:spcAft>
                <a:spcPts val="0"/>
              </a:spcAft>
              <a:buClr>
                <a:srgbClr val="005FAA"/>
              </a:buClr>
              <a:buSzPts val="1800"/>
              <a:buNone/>
              <a:defRPr/>
            </a:lvl5pPr>
            <a:lvl6pPr lvl="5" rtl="0" algn="l">
              <a:lnSpc>
                <a:spcPct val="100000"/>
              </a:lnSpc>
              <a:spcBef>
                <a:spcPts val="0"/>
              </a:spcBef>
              <a:spcAft>
                <a:spcPts val="0"/>
              </a:spcAft>
              <a:buClr>
                <a:srgbClr val="005FAA"/>
              </a:buClr>
              <a:buSzPts val="1800"/>
              <a:buNone/>
              <a:defRPr/>
            </a:lvl6pPr>
            <a:lvl7pPr lvl="6" rtl="0" algn="l">
              <a:lnSpc>
                <a:spcPct val="100000"/>
              </a:lnSpc>
              <a:spcBef>
                <a:spcPts val="0"/>
              </a:spcBef>
              <a:spcAft>
                <a:spcPts val="0"/>
              </a:spcAft>
              <a:buClr>
                <a:srgbClr val="005FAA"/>
              </a:buClr>
              <a:buSzPts val="1800"/>
              <a:buNone/>
              <a:defRPr/>
            </a:lvl7pPr>
            <a:lvl8pPr lvl="7" rtl="0" algn="l">
              <a:lnSpc>
                <a:spcPct val="100000"/>
              </a:lnSpc>
              <a:spcBef>
                <a:spcPts val="0"/>
              </a:spcBef>
              <a:spcAft>
                <a:spcPts val="0"/>
              </a:spcAft>
              <a:buClr>
                <a:srgbClr val="005FAA"/>
              </a:buClr>
              <a:buSzPts val="1800"/>
              <a:buNone/>
              <a:defRPr/>
            </a:lvl8pPr>
            <a:lvl9pPr lvl="8" rtl="0"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 Content - 3 Vertical with Bullet">
  <p:cSld name="Content - 3 Vertical with Bullet">
    <p:spTree>
      <p:nvGrpSpPr>
        <p:cNvPr id="213" name="Shape 213"/>
        <p:cNvGrpSpPr/>
        <p:nvPr/>
      </p:nvGrpSpPr>
      <p:grpSpPr>
        <a:xfrm>
          <a:off x="0" y="0"/>
          <a:ext cx="0" cy="0"/>
          <a:chOff x="0" y="0"/>
          <a:chExt cx="0" cy="0"/>
        </a:xfrm>
      </p:grpSpPr>
      <p:pic>
        <p:nvPicPr>
          <p:cNvPr descr="Image" id="214" name="Google Shape;214;p19"/>
          <p:cNvPicPr preferRelativeResize="0"/>
          <p:nvPr/>
        </p:nvPicPr>
        <p:blipFill rotWithShape="1">
          <a:blip r:embed="rId2">
            <a:alphaModFix amt="25000"/>
          </a:blip>
          <a:srcRect b="12" l="0" r="0" t="12"/>
          <a:stretch/>
        </p:blipFill>
        <p:spPr>
          <a:xfrm>
            <a:off x="19856949" y="815931"/>
            <a:ext cx="4902205" cy="12315870"/>
          </a:xfrm>
          <a:prstGeom prst="rect">
            <a:avLst/>
          </a:prstGeom>
          <a:noFill/>
          <a:ln>
            <a:noFill/>
          </a:ln>
        </p:spPr>
      </p:pic>
      <p:grpSp>
        <p:nvGrpSpPr>
          <p:cNvPr id="215" name="Google Shape;215;p19"/>
          <p:cNvGrpSpPr/>
          <p:nvPr/>
        </p:nvGrpSpPr>
        <p:grpSpPr>
          <a:xfrm>
            <a:off x="313398" y="-641338"/>
            <a:ext cx="1926057" cy="2416205"/>
            <a:chOff x="0" y="0"/>
            <a:chExt cx="1926056" cy="2416204"/>
          </a:xfrm>
        </p:grpSpPr>
        <p:sp>
          <p:nvSpPr>
            <p:cNvPr id="216" name="Google Shape;216;p19"/>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217" name="Google Shape;217;p19"/>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218" name="Google Shape;218;p19"/>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19" name="Google Shape;219;p19"/>
          <p:cNvSpPr txBox="1"/>
          <p:nvPr>
            <p:ph idx="2" type="body"/>
          </p:nvPr>
        </p:nvSpPr>
        <p:spPr>
          <a:xfrm>
            <a:off x="2025366" y="7060439"/>
            <a:ext cx="15240001" cy="615553"/>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20" name="Google Shape;220;p19"/>
          <p:cNvSpPr txBox="1"/>
          <p:nvPr>
            <p:ph idx="3" type="body"/>
          </p:nvPr>
        </p:nvSpPr>
        <p:spPr>
          <a:xfrm>
            <a:off x="2025368" y="9332748"/>
            <a:ext cx="15240001" cy="738664"/>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cxnSp>
        <p:nvCxnSpPr>
          <p:cNvPr id="221" name="Google Shape;221;p19"/>
          <p:cNvCxnSpPr/>
          <p:nvPr/>
        </p:nvCxnSpPr>
        <p:spPr>
          <a:xfrm>
            <a:off x="2025368" y="5635413"/>
            <a:ext cx="15131990" cy="1"/>
          </a:xfrm>
          <a:prstGeom prst="straightConnector1">
            <a:avLst/>
          </a:prstGeom>
          <a:noFill/>
          <a:ln cap="flat" cmpd="sng" w="12700">
            <a:solidFill>
              <a:srgbClr val="999999"/>
            </a:solidFill>
            <a:prstDash val="solid"/>
            <a:miter lim="400000"/>
            <a:headEnd len="sm" w="sm" type="none"/>
            <a:tailEnd len="sm" w="sm" type="none"/>
          </a:ln>
        </p:spPr>
      </p:cxnSp>
      <p:cxnSp>
        <p:nvCxnSpPr>
          <p:cNvPr id="222" name="Google Shape;222;p19"/>
          <p:cNvCxnSpPr/>
          <p:nvPr/>
        </p:nvCxnSpPr>
        <p:spPr>
          <a:xfrm>
            <a:off x="2025368" y="8813388"/>
            <a:ext cx="15131990" cy="1"/>
          </a:xfrm>
          <a:prstGeom prst="straightConnector1">
            <a:avLst/>
          </a:prstGeom>
          <a:noFill/>
          <a:ln cap="flat" cmpd="sng" w="12700">
            <a:solidFill>
              <a:srgbClr val="999999"/>
            </a:solidFill>
            <a:prstDash val="solid"/>
            <a:miter lim="400000"/>
            <a:headEnd len="sm" w="sm" type="none"/>
            <a:tailEnd len="sm" w="sm" type="none"/>
          </a:ln>
        </p:spPr>
      </p:cxnSp>
      <p:sp>
        <p:nvSpPr>
          <p:cNvPr id="223" name="Google Shape;223;p19"/>
          <p:cNvSpPr/>
          <p:nvPr/>
        </p:nvSpPr>
        <p:spPr>
          <a:xfrm>
            <a:off x="1083888" y="3331529"/>
            <a:ext cx="206253" cy="206253"/>
          </a:xfrm>
          <a:prstGeom prst="ellipse">
            <a:avLst/>
          </a:prstGeom>
          <a:solidFill>
            <a:srgbClr val="EF8200"/>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sp>
        <p:nvSpPr>
          <p:cNvPr id="224" name="Google Shape;224;p19"/>
          <p:cNvSpPr/>
          <p:nvPr/>
        </p:nvSpPr>
        <p:spPr>
          <a:xfrm>
            <a:off x="1083888" y="6395571"/>
            <a:ext cx="206253" cy="206253"/>
          </a:xfrm>
          <a:prstGeom prst="ellipse">
            <a:avLst/>
          </a:prstGeom>
          <a:solidFill>
            <a:srgbClr val="EF8200"/>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sp>
        <p:nvSpPr>
          <p:cNvPr id="225" name="Google Shape;225;p19"/>
          <p:cNvSpPr/>
          <p:nvPr/>
        </p:nvSpPr>
        <p:spPr>
          <a:xfrm>
            <a:off x="1083888" y="9603992"/>
            <a:ext cx="206253" cy="206253"/>
          </a:xfrm>
          <a:prstGeom prst="ellipse">
            <a:avLst/>
          </a:prstGeom>
          <a:solidFill>
            <a:srgbClr val="EF8200"/>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sp>
        <p:nvSpPr>
          <p:cNvPr id="226" name="Google Shape;226;p19"/>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227" name="Google Shape;227;p19"/>
          <p:cNvSpPr txBox="1"/>
          <p:nvPr>
            <p:ph idx="4" type="body"/>
          </p:nvPr>
        </p:nvSpPr>
        <p:spPr>
          <a:xfrm>
            <a:off x="2025368" y="3065324"/>
            <a:ext cx="15240000" cy="738600"/>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28" name="Google Shape;228;p19"/>
          <p:cNvSpPr txBox="1"/>
          <p:nvPr>
            <p:ph type="title"/>
          </p:nvPr>
        </p:nvSpPr>
        <p:spPr>
          <a:xfrm>
            <a:off x="2564146" y="790816"/>
            <a:ext cx="21971100" cy="831000"/>
          </a:xfrm>
          <a:prstGeom prst="rect">
            <a:avLst/>
          </a:prstGeom>
          <a:noFill/>
          <a:ln>
            <a:noFill/>
          </a:ln>
        </p:spPr>
        <p:txBody>
          <a:bodyPr anchorCtr="0" anchor="ctr" bIns="0" lIns="0" spcFirstLastPara="1" rIns="0" wrap="square" tIns="0">
            <a:spAutoFit/>
          </a:bodyPr>
          <a:lstStyle>
            <a:lvl1pPr lvl="0" rtl="0" algn="l">
              <a:lnSpc>
                <a:spcPct val="100000"/>
              </a:lnSpc>
              <a:spcBef>
                <a:spcPts val="0"/>
              </a:spcBef>
              <a:spcAft>
                <a:spcPts val="0"/>
              </a:spcAft>
              <a:buClr>
                <a:srgbClr val="005FAA"/>
              </a:buClr>
              <a:buSzPts val="1800"/>
              <a:buNone/>
              <a:defRPr/>
            </a:lvl1pPr>
            <a:lvl2pPr lvl="1" rtl="0" algn="l">
              <a:lnSpc>
                <a:spcPct val="100000"/>
              </a:lnSpc>
              <a:spcBef>
                <a:spcPts val="0"/>
              </a:spcBef>
              <a:spcAft>
                <a:spcPts val="0"/>
              </a:spcAft>
              <a:buClr>
                <a:srgbClr val="005FAA"/>
              </a:buClr>
              <a:buSzPts val="1800"/>
              <a:buNone/>
              <a:defRPr/>
            </a:lvl2pPr>
            <a:lvl3pPr lvl="2" rtl="0" algn="l">
              <a:lnSpc>
                <a:spcPct val="100000"/>
              </a:lnSpc>
              <a:spcBef>
                <a:spcPts val="0"/>
              </a:spcBef>
              <a:spcAft>
                <a:spcPts val="0"/>
              </a:spcAft>
              <a:buClr>
                <a:srgbClr val="005FAA"/>
              </a:buClr>
              <a:buSzPts val="1800"/>
              <a:buNone/>
              <a:defRPr/>
            </a:lvl3pPr>
            <a:lvl4pPr lvl="3" rtl="0" algn="l">
              <a:lnSpc>
                <a:spcPct val="100000"/>
              </a:lnSpc>
              <a:spcBef>
                <a:spcPts val="0"/>
              </a:spcBef>
              <a:spcAft>
                <a:spcPts val="0"/>
              </a:spcAft>
              <a:buClr>
                <a:srgbClr val="005FAA"/>
              </a:buClr>
              <a:buSzPts val="1800"/>
              <a:buNone/>
              <a:defRPr/>
            </a:lvl4pPr>
            <a:lvl5pPr lvl="4" rtl="0" algn="l">
              <a:lnSpc>
                <a:spcPct val="100000"/>
              </a:lnSpc>
              <a:spcBef>
                <a:spcPts val="0"/>
              </a:spcBef>
              <a:spcAft>
                <a:spcPts val="0"/>
              </a:spcAft>
              <a:buClr>
                <a:srgbClr val="005FAA"/>
              </a:buClr>
              <a:buSzPts val="1800"/>
              <a:buNone/>
              <a:defRPr/>
            </a:lvl5pPr>
            <a:lvl6pPr lvl="5" rtl="0" algn="l">
              <a:lnSpc>
                <a:spcPct val="100000"/>
              </a:lnSpc>
              <a:spcBef>
                <a:spcPts val="0"/>
              </a:spcBef>
              <a:spcAft>
                <a:spcPts val="0"/>
              </a:spcAft>
              <a:buClr>
                <a:srgbClr val="005FAA"/>
              </a:buClr>
              <a:buSzPts val="1800"/>
              <a:buNone/>
              <a:defRPr/>
            </a:lvl6pPr>
            <a:lvl7pPr lvl="6" rtl="0" algn="l">
              <a:lnSpc>
                <a:spcPct val="100000"/>
              </a:lnSpc>
              <a:spcBef>
                <a:spcPts val="0"/>
              </a:spcBef>
              <a:spcAft>
                <a:spcPts val="0"/>
              </a:spcAft>
              <a:buClr>
                <a:srgbClr val="005FAA"/>
              </a:buClr>
              <a:buSzPts val="1800"/>
              <a:buNone/>
              <a:defRPr/>
            </a:lvl7pPr>
            <a:lvl8pPr lvl="7" rtl="0" algn="l">
              <a:lnSpc>
                <a:spcPct val="100000"/>
              </a:lnSpc>
              <a:spcBef>
                <a:spcPts val="0"/>
              </a:spcBef>
              <a:spcAft>
                <a:spcPts val="0"/>
              </a:spcAft>
              <a:buClr>
                <a:srgbClr val="005FAA"/>
              </a:buClr>
              <a:buSzPts val="1800"/>
              <a:buNone/>
              <a:defRPr/>
            </a:lvl8pPr>
            <a:lvl9pPr lvl="8" rtl="0" algn="l">
              <a:lnSpc>
                <a:spcPct val="100000"/>
              </a:lnSpc>
              <a:spcBef>
                <a:spcPts val="0"/>
              </a:spcBef>
              <a:spcAft>
                <a:spcPts val="0"/>
              </a:spcAft>
              <a:buClr>
                <a:srgbClr val="005FAA"/>
              </a:buClr>
              <a:buSzPts val="1800"/>
              <a:buNone/>
              <a:defRPr/>
            </a:lvl9pPr>
          </a:lstStyle>
          <a:p/>
        </p:txBody>
      </p:sp>
      <p:sp>
        <p:nvSpPr>
          <p:cNvPr id="229" name="Google Shape;229;p19"/>
          <p:cNvSpPr txBox="1"/>
          <p:nvPr>
            <p:ph idx="5" type="body"/>
          </p:nvPr>
        </p:nvSpPr>
        <p:spPr>
          <a:xfrm>
            <a:off x="2025367" y="10283444"/>
            <a:ext cx="15240000" cy="6156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30" name="Google Shape;230;p19"/>
          <p:cNvSpPr txBox="1"/>
          <p:nvPr>
            <p:ph idx="6" type="body"/>
          </p:nvPr>
        </p:nvSpPr>
        <p:spPr>
          <a:xfrm>
            <a:off x="2025366" y="3901720"/>
            <a:ext cx="15240000" cy="6156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None/>
              <a:defRPr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31" name="Google Shape;231;p19"/>
          <p:cNvSpPr txBox="1"/>
          <p:nvPr>
            <p:ph idx="7" type="body"/>
          </p:nvPr>
        </p:nvSpPr>
        <p:spPr>
          <a:xfrm>
            <a:off x="2025367" y="6109742"/>
            <a:ext cx="15240000" cy="738600"/>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 Content - 3 Horizontal with Number Bullet">
  <p:cSld name="Content - 3 Horizontal with Number Bullet">
    <p:spTree>
      <p:nvGrpSpPr>
        <p:cNvPr id="232" name="Shape 232"/>
        <p:cNvGrpSpPr/>
        <p:nvPr/>
      </p:nvGrpSpPr>
      <p:grpSpPr>
        <a:xfrm>
          <a:off x="0" y="0"/>
          <a:ext cx="0" cy="0"/>
          <a:chOff x="0" y="0"/>
          <a:chExt cx="0" cy="0"/>
        </a:xfrm>
      </p:grpSpPr>
      <p:pic>
        <p:nvPicPr>
          <p:cNvPr descr="Image" id="233" name="Google Shape;233;p20"/>
          <p:cNvPicPr preferRelativeResize="0"/>
          <p:nvPr/>
        </p:nvPicPr>
        <p:blipFill rotWithShape="1">
          <a:blip r:embed="rId2">
            <a:alphaModFix amt="25000"/>
          </a:blip>
          <a:srcRect b="12" l="0" r="0" t="12"/>
          <a:stretch/>
        </p:blipFill>
        <p:spPr>
          <a:xfrm>
            <a:off x="19856949" y="815931"/>
            <a:ext cx="4902205" cy="12315870"/>
          </a:xfrm>
          <a:prstGeom prst="rect">
            <a:avLst/>
          </a:prstGeom>
          <a:noFill/>
          <a:ln>
            <a:noFill/>
          </a:ln>
        </p:spPr>
      </p:pic>
      <p:grpSp>
        <p:nvGrpSpPr>
          <p:cNvPr id="234" name="Google Shape;234;p20"/>
          <p:cNvGrpSpPr/>
          <p:nvPr/>
        </p:nvGrpSpPr>
        <p:grpSpPr>
          <a:xfrm>
            <a:off x="313398" y="-641338"/>
            <a:ext cx="1926057" cy="2416205"/>
            <a:chOff x="0" y="0"/>
            <a:chExt cx="1926056" cy="2416204"/>
          </a:xfrm>
        </p:grpSpPr>
        <p:sp>
          <p:nvSpPr>
            <p:cNvPr id="235" name="Google Shape;235;p20"/>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236" name="Google Shape;236;p20"/>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237" name="Google Shape;237;p20"/>
          <p:cNvSpPr txBox="1"/>
          <p:nvPr/>
        </p:nvSpPr>
        <p:spPr>
          <a:xfrm>
            <a:off x="20867075" y="13045341"/>
            <a:ext cx="2516597" cy="330201"/>
          </a:xfrm>
          <a:prstGeom prst="rect">
            <a:avLst/>
          </a:prstGeom>
          <a:noFill/>
          <a:ln>
            <a:noFill/>
          </a:ln>
        </p:spPr>
        <p:txBody>
          <a:bodyPr anchorCtr="0" anchor="b" bIns="0" lIns="0" spcFirstLastPara="1" rIns="0" wrap="square" tIns="0">
            <a:spAutoFit/>
          </a:bodyPr>
          <a:lstStyle/>
          <a:p>
            <a:pPr indent="0" lvl="0" marL="0" marR="0" rtl="0" algn="r">
              <a:lnSpc>
                <a:spcPct val="100000"/>
              </a:lnSpc>
              <a:spcBef>
                <a:spcPts val="0"/>
              </a:spcBef>
              <a:spcAft>
                <a:spcPts val="0"/>
              </a:spcAft>
              <a:buClr>
                <a:srgbClr val="EF8200"/>
              </a:buClr>
              <a:buSzPts val="2000"/>
              <a:buFont typeface="DM Sans"/>
              <a:buNone/>
            </a:pPr>
            <a:r>
              <a:rPr b="0" i="0" lang="en" sz="2000" u="none" cap="none" strike="noStrike">
                <a:solidFill>
                  <a:srgbClr val="EF8200"/>
                </a:solidFill>
                <a:latin typeface="DM Sans"/>
                <a:ea typeface="DM Sans"/>
                <a:cs typeface="DM Sans"/>
                <a:sym typeface="DM Sans"/>
              </a:rPr>
              <a:t>www.egi.eu  |</a:t>
            </a:r>
            <a:endParaRPr/>
          </a:p>
        </p:txBody>
      </p:sp>
      <p:sp>
        <p:nvSpPr>
          <p:cNvPr id="238" name="Google Shape;238;p20"/>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39" name="Google Shape;239;p20"/>
          <p:cNvSpPr txBox="1"/>
          <p:nvPr>
            <p:ph idx="2" type="body"/>
          </p:nvPr>
        </p:nvSpPr>
        <p:spPr>
          <a:xfrm>
            <a:off x="1831774" y="4433997"/>
            <a:ext cx="5588001"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40" name="Google Shape;240;p20"/>
          <p:cNvSpPr txBox="1"/>
          <p:nvPr>
            <p:ph idx="3" type="body"/>
          </p:nvPr>
        </p:nvSpPr>
        <p:spPr>
          <a:xfrm>
            <a:off x="1831773" y="6213423"/>
            <a:ext cx="5588001" cy="1846659"/>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DM Sans"/>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41" name="Google Shape;241;p20"/>
          <p:cNvSpPr txBox="1"/>
          <p:nvPr>
            <p:ph idx="4" type="body"/>
          </p:nvPr>
        </p:nvSpPr>
        <p:spPr>
          <a:xfrm>
            <a:off x="9055918" y="4433997"/>
            <a:ext cx="5588001"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42" name="Google Shape;242;p20"/>
          <p:cNvSpPr txBox="1"/>
          <p:nvPr>
            <p:ph idx="5" type="body"/>
          </p:nvPr>
        </p:nvSpPr>
        <p:spPr>
          <a:xfrm>
            <a:off x="9055918" y="6213423"/>
            <a:ext cx="5588001" cy="1846659"/>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DM Sans"/>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43" name="Google Shape;243;p20"/>
          <p:cNvSpPr txBox="1"/>
          <p:nvPr>
            <p:ph idx="6" type="body"/>
          </p:nvPr>
        </p:nvSpPr>
        <p:spPr>
          <a:xfrm>
            <a:off x="16786860" y="4433997"/>
            <a:ext cx="5588001"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44" name="Google Shape;244;p20"/>
          <p:cNvSpPr txBox="1"/>
          <p:nvPr>
            <p:ph idx="7" type="body"/>
          </p:nvPr>
        </p:nvSpPr>
        <p:spPr>
          <a:xfrm>
            <a:off x="16811059" y="6213423"/>
            <a:ext cx="5588001" cy="1846659"/>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DM Sans"/>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45" name="Google Shape;245;p20"/>
          <p:cNvSpPr txBox="1"/>
          <p:nvPr/>
        </p:nvSpPr>
        <p:spPr>
          <a:xfrm>
            <a:off x="1015862" y="4371177"/>
            <a:ext cx="607177" cy="800101"/>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Clr>
                <a:srgbClr val="EF8200"/>
              </a:buClr>
              <a:buSzPts val="4800"/>
              <a:buFont typeface="DM Sans"/>
              <a:buNone/>
            </a:pPr>
            <a:r>
              <a:rPr b="0" i="0" lang="en" sz="4800" u="none" cap="none" strike="noStrike">
                <a:solidFill>
                  <a:srgbClr val="EF8200"/>
                </a:solidFill>
                <a:latin typeface="DM Sans"/>
                <a:ea typeface="DM Sans"/>
                <a:cs typeface="DM Sans"/>
                <a:sym typeface="DM Sans"/>
              </a:rPr>
              <a:t>1</a:t>
            </a:r>
            <a:endParaRPr/>
          </a:p>
        </p:txBody>
      </p:sp>
      <p:sp>
        <p:nvSpPr>
          <p:cNvPr id="246" name="Google Shape;246;p20"/>
          <p:cNvSpPr txBox="1"/>
          <p:nvPr/>
        </p:nvSpPr>
        <p:spPr>
          <a:xfrm>
            <a:off x="8079200" y="4371177"/>
            <a:ext cx="607178" cy="800101"/>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Clr>
                <a:srgbClr val="EF8200"/>
              </a:buClr>
              <a:buSzPts val="4800"/>
              <a:buFont typeface="DM Sans"/>
              <a:buNone/>
            </a:pPr>
            <a:r>
              <a:rPr b="0" i="0" lang="en" sz="4800" u="none" cap="none" strike="noStrike">
                <a:solidFill>
                  <a:srgbClr val="EF8200"/>
                </a:solidFill>
                <a:latin typeface="DM Sans"/>
                <a:ea typeface="DM Sans"/>
                <a:cs typeface="DM Sans"/>
                <a:sym typeface="DM Sans"/>
              </a:rPr>
              <a:t>2</a:t>
            </a:r>
            <a:endParaRPr/>
          </a:p>
        </p:txBody>
      </p:sp>
      <p:sp>
        <p:nvSpPr>
          <p:cNvPr id="247" name="Google Shape;247;p20"/>
          <p:cNvSpPr txBox="1"/>
          <p:nvPr/>
        </p:nvSpPr>
        <p:spPr>
          <a:xfrm>
            <a:off x="15767772" y="4371177"/>
            <a:ext cx="607178" cy="800101"/>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Clr>
                <a:srgbClr val="EF8200"/>
              </a:buClr>
              <a:buSzPts val="4800"/>
              <a:buFont typeface="DM Sans"/>
              <a:buNone/>
            </a:pPr>
            <a:r>
              <a:rPr b="0" i="0" lang="en" sz="4800" u="none" cap="none" strike="noStrike">
                <a:solidFill>
                  <a:srgbClr val="EF8200"/>
                </a:solidFill>
                <a:latin typeface="DM Sans"/>
                <a:ea typeface="DM Sans"/>
                <a:cs typeface="DM Sans"/>
                <a:sym typeface="DM Sans"/>
              </a:rPr>
              <a:t>3</a:t>
            </a:r>
            <a:endParaRPr/>
          </a:p>
        </p:txBody>
      </p:sp>
      <p:sp>
        <p:nvSpPr>
          <p:cNvPr id="248" name="Google Shape;248;p20"/>
          <p:cNvSpPr txBox="1"/>
          <p:nvPr>
            <p:ph idx="8" type="body"/>
          </p:nvPr>
        </p:nvSpPr>
        <p:spPr>
          <a:xfrm>
            <a:off x="1831775" y="8333727"/>
            <a:ext cx="5588000" cy="164941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00000"/>
              </a:lnSpc>
              <a:spcBef>
                <a:spcPts val="0"/>
              </a:spcBef>
              <a:spcAft>
                <a:spcPts val="0"/>
              </a:spcAft>
              <a:buClr>
                <a:srgbClr val="828282"/>
              </a:buClr>
              <a:buSzPts val="3600"/>
              <a:buFont typeface="Arial"/>
              <a:buChar char="•"/>
              <a:defRPr b="0" i="0" sz="36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2pPr>
            <a:lvl3pPr indent="-509778" lvl="2" marL="13716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3pPr>
            <a:lvl4pPr indent="-509778" lvl="3" marL="18288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4pPr>
            <a:lvl5pPr indent="-509778" lvl="4" marL="22860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49" name="Google Shape;249;p20"/>
          <p:cNvSpPr txBox="1"/>
          <p:nvPr>
            <p:ph idx="9" type="body"/>
          </p:nvPr>
        </p:nvSpPr>
        <p:spPr>
          <a:xfrm>
            <a:off x="9054627" y="8333727"/>
            <a:ext cx="5588000" cy="164941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00000"/>
              </a:lnSpc>
              <a:spcBef>
                <a:spcPts val="0"/>
              </a:spcBef>
              <a:spcAft>
                <a:spcPts val="0"/>
              </a:spcAft>
              <a:buClr>
                <a:srgbClr val="828282"/>
              </a:buClr>
              <a:buSzPts val="3600"/>
              <a:buFont typeface="Arial"/>
              <a:buChar char="•"/>
              <a:defRPr b="0" i="0" sz="36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2pPr>
            <a:lvl3pPr indent="-509778" lvl="2" marL="13716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3pPr>
            <a:lvl4pPr indent="-509778" lvl="3" marL="18288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4pPr>
            <a:lvl5pPr indent="-509778" lvl="4" marL="22860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50" name="Google Shape;250;p20"/>
          <p:cNvSpPr txBox="1"/>
          <p:nvPr>
            <p:ph idx="13" type="body"/>
          </p:nvPr>
        </p:nvSpPr>
        <p:spPr>
          <a:xfrm>
            <a:off x="16811060" y="8333727"/>
            <a:ext cx="5588000" cy="164941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00000"/>
              </a:lnSpc>
              <a:spcBef>
                <a:spcPts val="0"/>
              </a:spcBef>
              <a:spcAft>
                <a:spcPts val="0"/>
              </a:spcAft>
              <a:buClr>
                <a:srgbClr val="828282"/>
              </a:buClr>
              <a:buSzPts val="3600"/>
              <a:buFont typeface="Arial"/>
              <a:buChar char="•"/>
              <a:defRPr b="0" i="0" sz="36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2pPr>
            <a:lvl3pPr indent="-509778" lvl="2" marL="13716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3pPr>
            <a:lvl4pPr indent="-509778" lvl="3" marL="18288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4pPr>
            <a:lvl5pPr indent="-509778" lvl="4" marL="22860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51" name="Google Shape;251;p20"/>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252" name="Google Shape;252;p20"/>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 Content - 3 Numbers">
  <p:cSld name="Content - 3 Numbers">
    <p:spTree>
      <p:nvGrpSpPr>
        <p:cNvPr id="253" name="Shape 253"/>
        <p:cNvGrpSpPr/>
        <p:nvPr/>
      </p:nvGrpSpPr>
      <p:grpSpPr>
        <a:xfrm>
          <a:off x="0" y="0"/>
          <a:ext cx="0" cy="0"/>
          <a:chOff x="0" y="0"/>
          <a:chExt cx="0" cy="0"/>
        </a:xfrm>
      </p:grpSpPr>
      <p:pic>
        <p:nvPicPr>
          <p:cNvPr descr="Image" id="254" name="Google Shape;254;p21"/>
          <p:cNvPicPr preferRelativeResize="0"/>
          <p:nvPr/>
        </p:nvPicPr>
        <p:blipFill rotWithShape="1">
          <a:blip r:embed="rId2">
            <a:alphaModFix amt="25000"/>
          </a:blip>
          <a:srcRect b="12" l="0" r="0" t="12"/>
          <a:stretch/>
        </p:blipFill>
        <p:spPr>
          <a:xfrm>
            <a:off x="19856949" y="815931"/>
            <a:ext cx="4902205" cy="12315870"/>
          </a:xfrm>
          <a:prstGeom prst="rect">
            <a:avLst/>
          </a:prstGeom>
          <a:noFill/>
          <a:ln>
            <a:noFill/>
          </a:ln>
        </p:spPr>
      </p:pic>
      <p:grpSp>
        <p:nvGrpSpPr>
          <p:cNvPr id="255" name="Google Shape;255;p21"/>
          <p:cNvGrpSpPr/>
          <p:nvPr/>
        </p:nvGrpSpPr>
        <p:grpSpPr>
          <a:xfrm>
            <a:off x="313398" y="-641338"/>
            <a:ext cx="1926057" cy="2416205"/>
            <a:chOff x="0" y="0"/>
            <a:chExt cx="1926056" cy="2416204"/>
          </a:xfrm>
        </p:grpSpPr>
        <p:sp>
          <p:nvSpPr>
            <p:cNvPr id="256" name="Google Shape;256;p21"/>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257" name="Google Shape;257;p21"/>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258" name="Google Shape;258;p21"/>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59" name="Google Shape;259;p21"/>
          <p:cNvSpPr txBox="1"/>
          <p:nvPr>
            <p:ph idx="2" type="body"/>
          </p:nvPr>
        </p:nvSpPr>
        <p:spPr>
          <a:xfrm>
            <a:off x="1715859" y="5347556"/>
            <a:ext cx="6350001" cy="1846659"/>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EF8200"/>
              </a:buClr>
              <a:buSzPts val="11500"/>
              <a:buFont typeface="DM Sans"/>
              <a:buNone/>
              <a:defRPr i="0" sz="11500" u="none" cap="none" strike="noStrike">
                <a:solidFill>
                  <a:srgbClr val="EF8200"/>
                </a:solidFill>
                <a:latin typeface="DM Sans"/>
                <a:ea typeface="DM Sans"/>
                <a:cs typeface="DM Sans"/>
                <a:sym typeface="DM Sans"/>
              </a:defRPr>
            </a:lvl1pPr>
            <a:lvl2pPr indent="-478028" lvl="1" marL="9144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2pPr>
            <a:lvl3pPr indent="-478028" lvl="2" marL="13716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3pPr>
            <a:lvl4pPr indent="-478028" lvl="3" marL="18288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4pPr>
            <a:lvl5pPr indent="-478028" lvl="4" marL="22860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5pPr>
            <a:lvl6pPr indent="-478028" lvl="5" marL="27432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6pPr>
            <a:lvl7pPr indent="-478028" lvl="6" marL="32004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7pPr>
            <a:lvl8pPr indent="-478028" lvl="7" marL="36576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8pPr>
            <a:lvl9pPr indent="-478028" lvl="8" marL="41148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9pPr>
          </a:lstStyle>
          <a:p/>
        </p:txBody>
      </p:sp>
      <p:sp>
        <p:nvSpPr>
          <p:cNvPr id="260" name="Google Shape;260;p21"/>
          <p:cNvSpPr txBox="1"/>
          <p:nvPr>
            <p:ph idx="3" type="body"/>
          </p:nvPr>
        </p:nvSpPr>
        <p:spPr>
          <a:xfrm>
            <a:off x="1715859" y="7655821"/>
            <a:ext cx="6350001" cy="1723549"/>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005FAA"/>
              </a:buClr>
              <a:buSzPts val="5600"/>
              <a:buFont typeface="DM Sans"/>
              <a:buNone/>
              <a:defRPr b="0" i="0" sz="56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61" name="Google Shape;261;p21"/>
          <p:cNvSpPr txBox="1"/>
          <p:nvPr>
            <p:ph idx="4" type="body"/>
          </p:nvPr>
        </p:nvSpPr>
        <p:spPr>
          <a:xfrm>
            <a:off x="9017000" y="5339088"/>
            <a:ext cx="6350001" cy="1846659"/>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EF8200"/>
              </a:buClr>
              <a:buSzPts val="11500"/>
              <a:buFont typeface="DM Sans"/>
              <a:buNone/>
              <a:defRPr i="0" sz="11500" u="none" cap="none" strike="noStrike">
                <a:solidFill>
                  <a:srgbClr val="EF8200"/>
                </a:solidFill>
                <a:latin typeface="DM Sans"/>
                <a:ea typeface="DM Sans"/>
                <a:cs typeface="DM Sans"/>
                <a:sym typeface="DM Sans"/>
              </a:defRPr>
            </a:lvl1pPr>
            <a:lvl2pPr indent="-478028" lvl="1" marL="9144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2pPr>
            <a:lvl3pPr indent="-478028" lvl="2" marL="13716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3pPr>
            <a:lvl4pPr indent="-478028" lvl="3" marL="18288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4pPr>
            <a:lvl5pPr indent="-478028" lvl="4" marL="22860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5pPr>
            <a:lvl6pPr indent="-478028" lvl="5" marL="27432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6pPr>
            <a:lvl7pPr indent="-478028" lvl="6" marL="32004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7pPr>
            <a:lvl8pPr indent="-478028" lvl="7" marL="36576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8pPr>
            <a:lvl9pPr indent="-478028" lvl="8" marL="41148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9pPr>
          </a:lstStyle>
          <a:p/>
        </p:txBody>
      </p:sp>
      <p:sp>
        <p:nvSpPr>
          <p:cNvPr id="262" name="Google Shape;262;p21"/>
          <p:cNvSpPr txBox="1"/>
          <p:nvPr>
            <p:ph idx="5" type="body"/>
          </p:nvPr>
        </p:nvSpPr>
        <p:spPr>
          <a:xfrm>
            <a:off x="9017000" y="7655821"/>
            <a:ext cx="6350001" cy="1723549"/>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005FAA"/>
              </a:buClr>
              <a:buSzPts val="5600"/>
              <a:buFont typeface="DM Sans"/>
              <a:buNone/>
              <a:defRPr b="0" i="0" sz="56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63" name="Google Shape;263;p21"/>
          <p:cNvSpPr txBox="1"/>
          <p:nvPr>
            <p:ph idx="6" type="body"/>
          </p:nvPr>
        </p:nvSpPr>
        <p:spPr>
          <a:xfrm>
            <a:off x="16318140" y="5339088"/>
            <a:ext cx="6350001" cy="1846659"/>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EF8200"/>
              </a:buClr>
              <a:buSzPts val="11500"/>
              <a:buFont typeface="DM Sans"/>
              <a:buNone/>
              <a:defRPr i="0" sz="11500" u="none" cap="none" strike="noStrike">
                <a:solidFill>
                  <a:srgbClr val="EF8200"/>
                </a:solidFill>
                <a:latin typeface="DM Sans"/>
                <a:ea typeface="DM Sans"/>
                <a:cs typeface="DM Sans"/>
                <a:sym typeface="DM Sans"/>
              </a:defRPr>
            </a:lvl1pPr>
            <a:lvl2pPr indent="-478028" lvl="1" marL="9144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2pPr>
            <a:lvl3pPr indent="-478028" lvl="2" marL="13716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3pPr>
            <a:lvl4pPr indent="-478028" lvl="3" marL="18288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4pPr>
            <a:lvl5pPr indent="-478028" lvl="4" marL="22860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5pPr>
            <a:lvl6pPr indent="-478028" lvl="5" marL="27432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6pPr>
            <a:lvl7pPr indent="-478028" lvl="6" marL="32004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7pPr>
            <a:lvl8pPr indent="-478028" lvl="7" marL="36576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8pPr>
            <a:lvl9pPr indent="-478028" lvl="8" marL="4114800" marR="0" rtl="0" algn="ctr">
              <a:lnSpc>
                <a:spcPct val="100000"/>
              </a:lnSpc>
              <a:spcBef>
                <a:spcPts val="0"/>
              </a:spcBef>
              <a:spcAft>
                <a:spcPts val="0"/>
              </a:spcAft>
              <a:buClr>
                <a:srgbClr val="000000"/>
              </a:buClr>
              <a:buSzPts val="3928"/>
              <a:buFont typeface="DM Sans"/>
              <a:buChar char="•"/>
              <a:defRPr i="0" sz="3100" u="none" cap="none" strike="noStrike">
                <a:solidFill>
                  <a:srgbClr val="000000"/>
                </a:solidFill>
                <a:latin typeface="DM Sans"/>
                <a:ea typeface="DM Sans"/>
                <a:cs typeface="DM Sans"/>
                <a:sym typeface="DM Sans"/>
              </a:defRPr>
            </a:lvl9pPr>
          </a:lstStyle>
          <a:p/>
        </p:txBody>
      </p:sp>
      <p:sp>
        <p:nvSpPr>
          <p:cNvPr id="264" name="Google Shape;264;p21"/>
          <p:cNvSpPr txBox="1"/>
          <p:nvPr>
            <p:ph idx="7" type="body"/>
          </p:nvPr>
        </p:nvSpPr>
        <p:spPr>
          <a:xfrm>
            <a:off x="16318140" y="7655821"/>
            <a:ext cx="6350001" cy="1723549"/>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005FAA"/>
              </a:buClr>
              <a:buSzPts val="5600"/>
              <a:buFont typeface="DM Sans"/>
              <a:buNone/>
              <a:defRPr b="0" i="0" sz="56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65" name="Google Shape;265;p21"/>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266" name="Google Shape;266;p21"/>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 Content - 4 Numbers">
  <p:cSld name="Content - 4 Numbers">
    <p:spTree>
      <p:nvGrpSpPr>
        <p:cNvPr id="267" name="Shape 267"/>
        <p:cNvGrpSpPr/>
        <p:nvPr/>
      </p:nvGrpSpPr>
      <p:grpSpPr>
        <a:xfrm>
          <a:off x="0" y="0"/>
          <a:ext cx="0" cy="0"/>
          <a:chOff x="0" y="0"/>
          <a:chExt cx="0" cy="0"/>
        </a:xfrm>
      </p:grpSpPr>
      <p:pic>
        <p:nvPicPr>
          <p:cNvPr descr="Image" id="268" name="Google Shape;268;p22"/>
          <p:cNvPicPr preferRelativeResize="0"/>
          <p:nvPr/>
        </p:nvPicPr>
        <p:blipFill rotWithShape="1">
          <a:blip r:embed="rId2">
            <a:alphaModFix amt="25000"/>
          </a:blip>
          <a:srcRect b="12" l="0" r="0" t="12"/>
          <a:stretch/>
        </p:blipFill>
        <p:spPr>
          <a:xfrm>
            <a:off x="19856949" y="815931"/>
            <a:ext cx="4902205" cy="12315870"/>
          </a:xfrm>
          <a:prstGeom prst="rect">
            <a:avLst/>
          </a:prstGeom>
          <a:noFill/>
          <a:ln>
            <a:noFill/>
          </a:ln>
        </p:spPr>
      </p:pic>
      <p:grpSp>
        <p:nvGrpSpPr>
          <p:cNvPr id="269" name="Google Shape;269;p22"/>
          <p:cNvGrpSpPr/>
          <p:nvPr/>
        </p:nvGrpSpPr>
        <p:grpSpPr>
          <a:xfrm>
            <a:off x="313398" y="-641338"/>
            <a:ext cx="1926057" cy="2416205"/>
            <a:chOff x="0" y="0"/>
            <a:chExt cx="1926056" cy="2416204"/>
          </a:xfrm>
        </p:grpSpPr>
        <p:sp>
          <p:nvSpPr>
            <p:cNvPr id="270" name="Google Shape;270;p22"/>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271" name="Google Shape;271;p22"/>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272" name="Google Shape;272;p22"/>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73" name="Google Shape;273;p22"/>
          <p:cNvSpPr txBox="1"/>
          <p:nvPr>
            <p:ph idx="2" type="body"/>
          </p:nvPr>
        </p:nvSpPr>
        <p:spPr>
          <a:xfrm>
            <a:off x="497496" y="5703886"/>
            <a:ext cx="5207003"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EF8200"/>
              </a:buClr>
              <a:buSzPts val="9600"/>
              <a:buFont typeface="DM Sans"/>
              <a:buNone/>
              <a:defRPr i="0" sz="96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274" name="Google Shape;274;p22"/>
          <p:cNvSpPr txBox="1"/>
          <p:nvPr>
            <p:ph idx="3" type="body"/>
          </p:nvPr>
        </p:nvSpPr>
        <p:spPr>
          <a:xfrm>
            <a:off x="497496" y="7516121"/>
            <a:ext cx="5207003"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005FAA"/>
              </a:buClr>
              <a:buSzPts val="4800"/>
              <a:buFont typeface="DM Sans"/>
              <a:buNone/>
              <a:defRPr b="0"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75" name="Google Shape;275;p22"/>
          <p:cNvSpPr txBox="1"/>
          <p:nvPr>
            <p:ph idx="4" type="body"/>
          </p:nvPr>
        </p:nvSpPr>
        <p:spPr>
          <a:xfrm>
            <a:off x="6561331" y="5703886"/>
            <a:ext cx="5207003"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EF8200"/>
              </a:buClr>
              <a:buSzPts val="9600"/>
              <a:buFont typeface="DM Sans"/>
              <a:buNone/>
              <a:defRPr i="0" sz="96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76" name="Google Shape;276;p22"/>
          <p:cNvSpPr txBox="1"/>
          <p:nvPr>
            <p:ph idx="5" type="body"/>
          </p:nvPr>
        </p:nvSpPr>
        <p:spPr>
          <a:xfrm>
            <a:off x="6561331" y="7516121"/>
            <a:ext cx="5207003"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005FAA"/>
              </a:buClr>
              <a:buSzPts val="4800"/>
              <a:buFont typeface="DM Sans"/>
              <a:buNone/>
              <a:defRPr b="0"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77" name="Google Shape;277;p22"/>
          <p:cNvSpPr txBox="1"/>
          <p:nvPr>
            <p:ph idx="6" type="body"/>
          </p:nvPr>
        </p:nvSpPr>
        <p:spPr>
          <a:xfrm>
            <a:off x="12615666" y="5703886"/>
            <a:ext cx="5207003"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EF8200"/>
              </a:buClr>
              <a:buSzPts val="9600"/>
              <a:buFont typeface="DM Sans"/>
              <a:buNone/>
              <a:defRPr i="0" sz="96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78" name="Google Shape;278;p22"/>
          <p:cNvSpPr txBox="1"/>
          <p:nvPr>
            <p:ph idx="7" type="body"/>
          </p:nvPr>
        </p:nvSpPr>
        <p:spPr>
          <a:xfrm>
            <a:off x="18679501" y="7516121"/>
            <a:ext cx="5207003"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005FAA"/>
              </a:buClr>
              <a:buSzPts val="4800"/>
              <a:buFont typeface="DM Sans"/>
              <a:buNone/>
              <a:defRPr b="0"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79" name="Google Shape;279;p22"/>
          <p:cNvSpPr txBox="1"/>
          <p:nvPr>
            <p:ph idx="8" type="body"/>
          </p:nvPr>
        </p:nvSpPr>
        <p:spPr>
          <a:xfrm>
            <a:off x="18679501" y="5703886"/>
            <a:ext cx="5207003"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EF8200"/>
              </a:buClr>
              <a:buSzPts val="9600"/>
              <a:buFont typeface="DM Sans"/>
              <a:buNone/>
              <a:defRPr i="0" sz="96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80" name="Google Shape;280;p22"/>
          <p:cNvSpPr txBox="1"/>
          <p:nvPr>
            <p:ph idx="9" type="body"/>
          </p:nvPr>
        </p:nvSpPr>
        <p:spPr>
          <a:xfrm>
            <a:off x="12615666" y="7516121"/>
            <a:ext cx="5207003"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005FAA"/>
              </a:buClr>
              <a:buSzPts val="4800"/>
              <a:buFont typeface="DM Sans"/>
              <a:buNone/>
              <a:defRPr b="0"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81" name="Google Shape;281;p22"/>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282" name="Google Shape;282;p22"/>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 Content - 6 Numbers">
  <p:cSld name="Content - 6 Numbers">
    <p:spTree>
      <p:nvGrpSpPr>
        <p:cNvPr id="283" name="Shape 283"/>
        <p:cNvGrpSpPr/>
        <p:nvPr/>
      </p:nvGrpSpPr>
      <p:grpSpPr>
        <a:xfrm>
          <a:off x="0" y="0"/>
          <a:ext cx="0" cy="0"/>
          <a:chOff x="0" y="0"/>
          <a:chExt cx="0" cy="0"/>
        </a:xfrm>
      </p:grpSpPr>
      <p:pic>
        <p:nvPicPr>
          <p:cNvPr descr="Image" id="284" name="Google Shape;284;p23"/>
          <p:cNvPicPr preferRelativeResize="0"/>
          <p:nvPr/>
        </p:nvPicPr>
        <p:blipFill rotWithShape="1">
          <a:blip r:embed="rId2">
            <a:alphaModFix amt="25000"/>
          </a:blip>
          <a:srcRect b="12" l="0" r="0" t="12"/>
          <a:stretch/>
        </p:blipFill>
        <p:spPr>
          <a:xfrm>
            <a:off x="19856949" y="815931"/>
            <a:ext cx="4902205" cy="12315870"/>
          </a:xfrm>
          <a:prstGeom prst="rect">
            <a:avLst/>
          </a:prstGeom>
          <a:noFill/>
          <a:ln>
            <a:noFill/>
          </a:ln>
        </p:spPr>
      </p:pic>
      <p:grpSp>
        <p:nvGrpSpPr>
          <p:cNvPr id="285" name="Google Shape;285;p23"/>
          <p:cNvGrpSpPr/>
          <p:nvPr/>
        </p:nvGrpSpPr>
        <p:grpSpPr>
          <a:xfrm>
            <a:off x="313398" y="-641338"/>
            <a:ext cx="1926057" cy="2416205"/>
            <a:chOff x="0" y="0"/>
            <a:chExt cx="1926056" cy="2416204"/>
          </a:xfrm>
        </p:grpSpPr>
        <p:sp>
          <p:nvSpPr>
            <p:cNvPr id="286" name="Google Shape;286;p23"/>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287" name="Google Shape;287;p23"/>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288" name="Google Shape;288;p23"/>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89" name="Google Shape;289;p23"/>
          <p:cNvSpPr txBox="1"/>
          <p:nvPr>
            <p:ph idx="2" type="body"/>
          </p:nvPr>
        </p:nvSpPr>
        <p:spPr>
          <a:xfrm>
            <a:off x="1990793" y="3335644"/>
            <a:ext cx="5207002"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EF8200"/>
              </a:buClr>
              <a:buSzPts val="9600"/>
              <a:buFont typeface="DM Sans"/>
              <a:buNone/>
              <a:defRPr i="0" sz="96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90" name="Google Shape;290;p23"/>
          <p:cNvSpPr txBox="1"/>
          <p:nvPr>
            <p:ph idx="3" type="body"/>
          </p:nvPr>
        </p:nvSpPr>
        <p:spPr>
          <a:xfrm>
            <a:off x="1990793" y="5147878"/>
            <a:ext cx="5207002"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005FAA"/>
              </a:buClr>
              <a:buSzPts val="4800"/>
              <a:buFont typeface="DM Sans"/>
              <a:buNone/>
              <a:defRPr b="0"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91" name="Google Shape;291;p23"/>
          <p:cNvSpPr txBox="1"/>
          <p:nvPr>
            <p:ph idx="4" type="body"/>
          </p:nvPr>
        </p:nvSpPr>
        <p:spPr>
          <a:xfrm>
            <a:off x="9588499" y="3335644"/>
            <a:ext cx="5207002"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EF8200"/>
              </a:buClr>
              <a:buSzPts val="9600"/>
              <a:buFont typeface="DM Sans"/>
              <a:buNone/>
              <a:defRPr i="0" sz="96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92" name="Google Shape;292;p23"/>
          <p:cNvSpPr txBox="1"/>
          <p:nvPr>
            <p:ph idx="5" type="body"/>
          </p:nvPr>
        </p:nvSpPr>
        <p:spPr>
          <a:xfrm>
            <a:off x="9588497" y="5147878"/>
            <a:ext cx="5207003"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005FAA"/>
              </a:buClr>
              <a:buSzPts val="4800"/>
              <a:buFont typeface="DM Sans"/>
              <a:buNone/>
              <a:defRPr b="0"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93" name="Google Shape;293;p23"/>
          <p:cNvSpPr txBox="1"/>
          <p:nvPr>
            <p:ph idx="6" type="body"/>
          </p:nvPr>
        </p:nvSpPr>
        <p:spPr>
          <a:xfrm>
            <a:off x="17186205" y="3335644"/>
            <a:ext cx="5207002"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EF8200"/>
              </a:buClr>
              <a:buSzPts val="9600"/>
              <a:buFont typeface="DM Sans"/>
              <a:buNone/>
              <a:defRPr i="0" sz="96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94" name="Google Shape;294;p23"/>
          <p:cNvSpPr txBox="1"/>
          <p:nvPr>
            <p:ph idx="7" type="body"/>
          </p:nvPr>
        </p:nvSpPr>
        <p:spPr>
          <a:xfrm>
            <a:off x="17186205" y="5147878"/>
            <a:ext cx="5207002"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005FAA"/>
              </a:buClr>
              <a:buSzPts val="4800"/>
              <a:buFont typeface="DM Sans"/>
              <a:buNone/>
              <a:defRPr b="0"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95" name="Google Shape;295;p23"/>
          <p:cNvSpPr txBox="1"/>
          <p:nvPr>
            <p:ph idx="8" type="body"/>
          </p:nvPr>
        </p:nvSpPr>
        <p:spPr>
          <a:xfrm>
            <a:off x="1990793" y="7910837"/>
            <a:ext cx="5207002"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EF8200"/>
              </a:buClr>
              <a:buSzPts val="9600"/>
              <a:buFont typeface="DM Sans"/>
              <a:buNone/>
              <a:defRPr i="0" sz="96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96" name="Google Shape;296;p23"/>
          <p:cNvSpPr txBox="1"/>
          <p:nvPr>
            <p:ph idx="9" type="body"/>
          </p:nvPr>
        </p:nvSpPr>
        <p:spPr>
          <a:xfrm>
            <a:off x="1990793" y="9723072"/>
            <a:ext cx="5207002"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005FAA"/>
              </a:buClr>
              <a:buSzPts val="4800"/>
              <a:buFont typeface="DM Sans"/>
              <a:buNone/>
              <a:defRPr b="0"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97" name="Google Shape;297;p23"/>
          <p:cNvSpPr txBox="1"/>
          <p:nvPr>
            <p:ph idx="13" type="body"/>
          </p:nvPr>
        </p:nvSpPr>
        <p:spPr>
          <a:xfrm>
            <a:off x="9588499" y="7910837"/>
            <a:ext cx="5207002"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EF8200"/>
              </a:buClr>
              <a:buSzPts val="9600"/>
              <a:buFont typeface="DM Sans"/>
              <a:buNone/>
              <a:defRPr i="0" sz="96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98" name="Google Shape;298;p23"/>
          <p:cNvSpPr txBox="1"/>
          <p:nvPr>
            <p:ph idx="14" type="body"/>
          </p:nvPr>
        </p:nvSpPr>
        <p:spPr>
          <a:xfrm>
            <a:off x="9588497" y="9723072"/>
            <a:ext cx="5207003"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005FAA"/>
              </a:buClr>
              <a:buSzPts val="4800"/>
              <a:buFont typeface="DM Sans"/>
              <a:buNone/>
              <a:defRPr b="0"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299" name="Google Shape;299;p23"/>
          <p:cNvSpPr txBox="1"/>
          <p:nvPr>
            <p:ph idx="15" type="body"/>
          </p:nvPr>
        </p:nvSpPr>
        <p:spPr>
          <a:xfrm>
            <a:off x="17186203" y="7910837"/>
            <a:ext cx="5207003"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EF8200"/>
              </a:buClr>
              <a:buSzPts val="9600"/>
              <a:buFont typeface="DM Sans"/>
              <a:buNone/>
              <a:defRPr i="0" sz="96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00" name="Google Shape;300;p23"/>
          <p:cNvSpPr txBox="1"/>
          <p:nvPr>
            <p:ph idx="16" type="body"/>
          </p:nvPr>
        </p:nvSpPr>
        <p:spPr>
          <a:xfrm>
            <a:off x="17186203" y="9723072"/>
            <a:ext cx="5207003" cy="1477328"/>
          </a:xfrm>
          <a:prstGeom prst="rect">
            <a:avLst/>
          </a:prstGeom>
          <a:noFill/>
          <a:ln>
            <a:noFill/>
          </a:ln>
        </p:spPr>
        <p:txBody>
          <a:bodyPr anchorCtr="0" anchor="t" bIns="0" lIns="0" spcFirstLastPara="1" rIns="0" wrap="square" tIns="0">
            <a:spAutoFit/>
          </a:bodyPr>
          <a:lstStyle>
            <a:lvl1pPr indent="-228600" lvl="0" marL="457200" marR="0" rtl="0" algn="ctr">
              <a:lnSpc>
                <a:spcPct val="100000"/>
              </a:lnSpc>
              <a:spcBef>
                <a:spcPts val="0"/>
              </a:spcBef>
              <a:spcAft>
                <a:spcPts val="0"/>
              </a:spcAft>
              <a:buClr>
                <a:srgbClr val="005FAA"/>
              </a:buClr>
              <a:buSzPts val="4800"/>
              <a:buFont typeface="DM Sans"/>
              <a:buNone/>
              <a:defRPr b="0"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01" name="Google Shape;301;p23"/>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302" name="Google Shape;302;p23"/>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5. Light - Contact" showMasterSp="0">
  <p:cSld name="Light - Contact">
    <p:bg>
      <p:bgPr>
        <a:solidFill>
          <a:srgbClr val="FFFFFF"/>
        </a:solidFill>
      </p:bgPr>
    </p:bg>
    <p:spTree>
      <p:nvGrpSpPr>
        <p:cNvPr id="303" name="Shape 303"/>
        <p:cNvGrpSpPr/>
        <p:nvPr/>
      </p:nvGrpSpPr>
      <p:grpSpPr>
        <a:xfrm>
          <a:off x="0" y="0"/>
          <a:ext cx="0" cy="0"/>
          <a:chOff x="0" y="0"/>
          <a:chExt cx="0" cy="0"/>
        </a:xfrm>
      </p:grpSpPr>
      <p:sp>
        <p:nvSpPr>
          <p:cNvPr id="304" name="Google Shape;304;p24"/>
          <p:cNvSpPr/>
          <p:nvPr/>
        </p:nvSpPr>
        <p:spPr>
          <a:xfrm>
            <a:off x="1119253" y="10552007"/>
            <a:ext cx="6321242" cy="1270004"/>
          </a:xfrm>
          <a:prstGeom prst="roundRect">
            <a:avLst>
              <a:gd fmla="val 7600" name="adj"/>
            </a:avLst>
          </a:prstGeom>
          <a:solidFill>
            <a:srgbClr val="EF8200"/>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DM Sans"/>
              <a:buNone/>
            </a:pPr>
            <a:r>
              <a:t/>
            </a:r>
            <a:endParaRPr b="1" i="0" sz="2400" u="none" cap="none" strike="noStrike">
              <a:solidFill>
                <a:srgbClr val="5E5E5E"/>
              </a:solidFill>
              <a:latin typeface="DM Sans"/>
              <a:ea typeface="DM Sans"/>
              <a:cs typeface="DM Sans"/>
              <a:sym typeface="DM Sans"/>
            </a:endParaRPr>
          </a:p>
        </p:txBody>
      </p:sp>
      <p:sp>
        <p:nvSpPr>
          <p:cNvPr id="305" name="Google Shape;305;p24"/>
          <p:cNvSpPr txBox="1"/>
          <p:nvPr>
            <p:ph idx="1" type="body"/>
          </p:nvPr>
        </p:nvSpPr>
        <p:spPr>
          <a:xfrm>
            <a:off x="1147521" y="10858712"/>
            <a:ext cx="6264705" cy="656590"/>
          </a:xfrm>
          <a:prstGeom prst="rect">
            <a:avLst/>
          </a:prstGeom>
          <a:noFill/>
          <a:ln>
            <a:noFill/>
          </a:ln>
        </p:spPr>
        <p:txBody>
          <a:bodyPr anchorCtr="0" anchor="ctr" bIns="50800" lIns="50800" spcFirstLastPara="1" rIns="50800" wrap="square" tIns="50800">
            <a:spAutoFit/>
          </a:bodyPr>
          <a:lstStyle>
            <a:lvl1pPr indent="-228600" lvl="0" marL="457200" marR="0" rtl="0" algn="ctr">
              <a:lnSpc>
                <a:spcPct val="100000"/>
              </a:lnSpc>
              <a:spcBef>
                <a:spcPts val="0"/>
              </a:spcBef>
              <a:spcAft>
                <a:spcPts val="0"/>
              </a:spcAft>
              <a:buClr>
                <a:srgbClr val="FFFFFF"/>
              </a:buClr>
              <a:buSzPts val="3600"/>
              <a:buFont typeface="DM Sans"/>
              <a:buNone/>
              <a:defRPr b="0" i="0" sz="36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06" name="Google Shape;306;p24"/>
          <p:cNvSpPr txBox="1"/>
          <p:nvPr>
            <p:ph idx="2" type="body"/>
          </p:nvPr>
        </p:nvSpPr>
        <p:spPr>
          <a:xfrm>
            <a:off x="1185056" y="5747995"/>
            <a:ext cx="13433369" cy="3127587"/>
          </a:xfrm>
          <a:prstGeom prst="rect">
            <a:avLst/>
          </a:prstGeom>
          <a:noFill/>
          <a:ln>
            <a:noFill/>
          </a:ln>
        </p:spPr>
        <p:txBody>
          <a:bodyPr anchorCtr="0" anchor="ctr" bIns="50800" lIns="50800" spcFirstLastPara="1" rIns="50800" wrap="square" tIns="50800">
            <a:spAutoFit/>
          </a:bodyPr>
          <a:lstStyle>
            <a:lvl1pPr indent="-228600" lvl="0" marL="457200" marR="0" rtl="0" algn="l">
              <a:lnSpc>
                <a:spcPct val="80000"/>
              </a:lnSpc>
              <a:spcBef>
                <a:spcPts val="0"/>
              </a:spcBef>
              <a:spcAft>
                <a:spcPts val="0"/>
              </a:spcAft>
              <a:buClr>
                <a:srgbClr val="005FAA"/>
              </a:buClr>
              <a:buSzPts val="12000"/>
              <a:buFont typeface="DM Sans"/>
              <a:buNone/>
              <a:defRPr i="0" sz="120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07" name="Google Shape;307;p24"/>
          <p:cNvSpPr txBox="1"/>
          <p:nvPr>
            <p:ph idx="3" type="body"/>
          </p:nvPr>
        </p:nvSpPr>
        <p:spPr>
          <a:xfrm>
            <a:off x="1185056" y="9264484"/>
            <a:ext cx="13433369"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800"/>
              <a:buFont typeface="DM Sans"/>
              <a:buNone/>
              <a:defRPr b="0" i="0" sz="48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08" name="Google Shape;308;p24"/>
          <p:cNvSpPr txBox="1"/>
          <p:nvPr>
            <p:ph idx="4" type="body"/>
          </p:nvPr>
        </p:nvSpPr>
        <p:spPr>
          <a:xfrm>
            <a:off x="1185055" y="4376604"/>
            <a:ext cx="13433369" cy="948978"/>
          </a:xfrm>
          <a:prstGeom prst="rect">
            <a:avLst/>
          </a:prstGeom>
          <a:noFill/>
          <a:ln>
            <a:noFill/>
          </a:ln>
        </p:spPr>
        <p:txBody>
          <a:bodyPr anchorCtr="0" anchor="ctr" bIns="50800" lIns="50800" spcFirstLastPara="1" rIns="50800" wrap="square" tIns="50800">
            <a:spAutoFit/>
          </a:bodyPr>
          <a:lstStyle>
            <a:lvl1pPr indent="-228600" lvl="0" marL="457200" marR="0" rtl="0" algn="l">
              <a:lnSpc>
                <a:spcPct val="100000"/>
              </a:lnSpc>
              <a:spcBef>
                <a:spcPts val="0"/>
              </a:spcBef>
              <a:spcAft>
                <a:spcPts val="0"/>
              </a:spcAft>
              <a:buClr>
                <a:srgbClr val="EF8200"/>
              </a:buClr>
              <a:buSzPts val="5500"/>
              <a:buFont typeface="DM Sans"/>
              <a:buNone/>
              <a:defRPr i="0" sz="55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309" name="Google Shape;309;p24">
            <a:hlinkClick r:id="rId2"/>
          </p:cNvPr>
          <p:cNvSpPr/>
          <p:nvPr>
            <p:ph idx="5" type="pic"/>
          </p:nvPr>
        </p:nvSpPr>
        <p:spPr>
          <a:xfrm>
            <a:off x="8032346" y="10882207"/>
            <a:ext cx="609602" cy="609602"/>
          </a:xfrm>
          <a:prstGeom prst="rect">
            <a:avLst/>
          </a:prstGeom>
          <a:noFill/>
          <a:ln>
            <a:noFill/>
          </a:ln>
        </p:spPr>
      </p:sp>
      <p:sp>
        <p:nvSpPr>
          <p:cNvPr id="310" name="Google Shape;310;p24">
            <a:hlinkClick r:id="rId3"/>
          </p:cNvPr>
          <p:cNvSpPr/>
          <p:nvPr>
            <p:ph idx="6" type="pic"/>
          </p:nvPr>
        </p:nvSpPr>
        <p:spPr>
          <a:xfrm>
            <a:off x="9152770" y="10882207"/>
            <a:ext cx="609602" cy="609602"/>
          </a:xfrm>
          <a:prstGeom prst="rect">
            <a:avLst/>
          </a:prstGeom>
          <a:noFill/>
          <a:ln>
            <a:noFill/>
          </a:ln>
        </p:spPr>
      </p:sp>
      <p:pic>
        <p:nvPicPr>
          <p:cNvPr descr="img 6@4x.png" id="311" name="Google Shape;311;p24"/>
          <p:cNvPicPr preferRelativeResize="0"/>
          <p:nvPr/>
        </p:nvPicPr>
        <p:blipFill rotWithShape="1">
          <a:blip r:embed="rId4">
            <a:alphaModFix/>
          </a:blip>
          <a:srcRect b="0" l="0" r="0" t="0"/>
          <a:stretch/>
        </p:blipFill>
        <p:spPr>
          <a:xfrm>
            <a:off x="10122410" y="-1225251"/>
            <a:ext cx="15642027" cy="8633423"/>
          </a:xfrm>
          <a:prstGeom prst="rect">
            <a:avLst/>
          </a:prstGeom>
          <a:noFill/>
          <a:ln>
            <a:noFill/>
          </a:ln>
        </p:spPr>
      </p:pic>
      <p:sp>
        <p:nvSpPr>
          <p:cNvPr id="312" name="Google Shape;312;p24">
            <a:hlinkClick r:id="rId5"/>
          </p:cNvPr>
          <p:cNvSpPr/>
          <p:nvPr>
            <p:ph idx="7" type="pic"/>
          </p:nvPr>
        </p:nvSpPr>
        <p:spPr>
          <a:xfrm>
            <a:off x="10273193" y="10882207"/>
            <a:ext cx="609602" cy="609602"/>
          </a:xfrm>
          <a:prstGeom prst="rect">
            <a:avLst/>
          </a:prstGeom>
          <a:noFill/>
          <a:ln>
            <a:noFill/>
          </a:ln>
        </p:spPr>
      </p:sp>
      <p:sp>
        <p:nvSpPr>
          <p:cNvPr id="313" name="Google Shape;313;p24"/>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314" name="Google Shape;314;p24"/>
          <p:cNvSpPr/>
          <p:nvPr/>
        </p:nvSpPr>
        <p:spPr>
          <a:xfrm>
            <a:off x="1183823" y="-1494181"/>
            <a:ext cx="3512100" cy="4405800"/>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id="315" name="Google Shape;315;p24"/>
          <p:cNvPicPr preferRelativeResize="0"/>
          <p:nvPr/>
        </p:nvPicPr>
        <p:blipFill>
          <a:blip r:embed="rId6">
            <a:alphaModFix/>
          </a:blip>
          <a:stretch>
            <a:fillRect/>
          </a:stretch>
        </p:blipFill>
        <p:spPr>
          <a:xfrm>
            <a:off x="1799975" y="489575"/>
            <a:ext cx="2267000" cy="173135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4. Dark - Contact" showMasterSp="0">
  <p:cSld name="Dark - Contact">
    <p:bg>
      <p:bgPr>
        <a:solidFill>
          <a:srgbClr val="09142E"/>
        </a:solidFill>
      </p:bgPr>
    </p:bg>
    <p:spTree>
      <p:nvGrpSpPr>
        <p:cNvPr id="316" name="Shape 316"/>
        <p:cNvGrpSpPr/>
        <p:nvPr/>
      </p:nvGrpSpPr>
      <p:grpSpPr>
        <a:xfrm>
          <a:off x="0" y="0"/>
          <a:ext cx="0" cy="0"/>
          <a:chOff x="0" y="0"/>
          <a:chExt cx="0" cy="0"/>
        </a:xfrm>
      </p:grpSpPr>
      <p:sp>
        <p:nvSpPr>
          <p:cNvPr id="317" name="Google Shape;317;p25"/>
          <p:cNvSpPr/>
          <p:nvPr/>
        </p:nvSpPr>
        <p:spPr>
          <a:xfrm>
            <a:off x="1119253" y="10552007"/>
            <a:ext cx="6321242" cy="1270004"/>
          </a:xfrm>
          <a:prstGeom prst="roundRect">
            <a:avLst>
              <a:gd fmla="val 7600" name="adj"/>
            </a:avLst>
          </a:prstGeom>
          <a:solidFill>
            <a:srgbClr val="EF8200"/>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DM Sans"/>
              <a:buNone/>
            </a:pPr>
            <a:r>
              <a:t/>
            </a:r>
            <a:endParaRPr b="1" i="0" sz="2400" u="none" cap="none" strike="noStrike">
              <a:solidFill>
                <a:srgbClr val="5E5E5E"/>
              </a:solidFill>
              <a:latin typeface="DM Sans"/>
              <a:ea typeface="DM Sans"/>
              <a:cs typeface="DM Sans"/>
              <a:sym typeface="DM Sans"/>
            </a:endParaRPr>
          </a:p>
        </p:txBody>
      </p:sp>
      <p:sp>
        <p:nvSpPr>
          <p:cNvPr id="318" name="Google Shape;318;p25"/>
          <p:cNvSpPr txBox="1"/>
          <p:nvPr>
            <p:ph idx="1" type="body"/>
          </p:nvPr>
        </p:nvSpPr>
        <p:spPr>
          <a:xfrm>
            <a:off x="1147521" y="10858712"/>
            <a:ext cx="6264705" cy="656590"/>
          </a:xfrm>
          <a:prstGeom prst="rect">
            <a:avLst/>
          </a:prstGeom>
          <a:noFill/>
          <a:ln>
            <a:noFill/>
          </a:ln>
        </p:spPr>
        <p:txBody>
          <a:bodyPr anchorCtr="0" anchor="ctr" bIns="50800" lIns="50800" spcFirstLastPara="1" rIns="50800" wrap="square" tIns="50800">
            <a:spAutoFit/>
          </a:bodyPr>
          <a:lstStyle>
            <a:lvl1pPr indent="-228600" lvl="0" marL="457200" marR="0" rtl="0" algn="ctr">
              <a:lnSpc>
                <a:spcPct val="100000"/>
              </a:lnSpc>
              <a:spcBef>
                <a:spcPts val="0"/>
              </a:spcBef>
              <a:spcAft>
                <a:spcPts val="0"/>
              </a:spcAft>
              <a:buClr>
                <a:srgbClr val="FFFFFF"/>
              </a:buClr>
              <a:buSzPts val="3600"/>
              <a:buFont typeface="DM Sans"/>
              <a:buNone/>
              <a:defRPr b="0" i="0" sz="36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19" name="Google Shape;319;p25"/>
          <p:cNvSpPr txBox="1"/>
          <p:nvPr>
            <p:ph idx="2" type="body"/>
          </p:nvPr>
        </p:nvSpPr>
        <p:spPr>
          <a:xfrm>
            <a:off x="1078896" y="5747995"/>
            <a:ext cx="13781891" cy="3127587"/>
          </a:xfrm>
          <a:prstGeom prst="rect">
            <a:avLst/>
          </a:prstGeom>
          <a:noFill/>
          <a:ln>
            <a:noFill/>
          </a:ln>
        </p:spPr>
        <p:txBody>
          <a:bodyPr anchorCtr="0" anchor="ctr" bIns="50800" lIns="50800" spcFirstLastPara="1" rIns="50800" wrap="square" tIns="50800">
            <a:spAutoFit/>
          </a:bodyPr>
          <a:lstStyle>
            <a:lvl1pPr indent="-228600" lvl="0" marL="457200" marR="0" rtl="0" algn="l">
              <a:lnSpc>
                <a:spcPct val="80000"/>
              </a:lnSpc>
              <a:spcBef>
                <a:spcPts val="0"/>
              </a:spcBef>
              <a:spcAft>
                <a:spcPts val="0"/>
              </a:spcAft>
              <a:buClr>
                <a:srgbClr val="FFFFFF"/>
              </a:buClr>
              <a:buSzPts val="12000"/>
              <a:buFont typeface="DM Sans"/>
              <a:buNone/>
              <a:defRPr i="0" sz="120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20" name="Google Shape;320;p25"/>
          <p:cNvSpPr txBox="1"/>
          <p:nvPr>
            <p:ph idx="3" type="body"/>
          </p:nvPr>
        </p:nvSpPr>
        <p:spPr>
          <a:xfrm>
            <a:off x="1078897" y="9264487"/>
            <a:ext cx="13781891"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FFFFFF"/>
              </a:buClr>
              <a:buSzPts val="4800"/>
              <a:buFont typeface="DM Sans"/>
              <a:buNone/>
              <a:defRPr b="0" i="0" sz="48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21" name="Google Shape;321;p25"/>
          <p:cNvSpPr txBox="1"/>
          <p:nvPr>
            <p:ph idx="4" type="body"/>
          </p:nvPr>
        </p:nvSpPr>
        <p:spPr>
          <a:xfrm>
            <a:off x="1078896" y="4376604"/>
            <a:ext cx="13781891" cy="948978"/>
          </a:xfrm>
          <a:prstGeom prst="rect">
            <a:avLst/>
          </a:prstGeom>
          <a:noFill/>
          <a:ln>
            <a:noFill/>
          </a:ln>
        </p:spPr>
        <p:txBody>
          <a:bodyPr anchorCtr="0" anchor="ctr" bIns="50800" lIns="50800" spcFirstLastPara="1" rIns="50800" wrap="square" tIns="50800">
            <a:spAutoFit/>
          </a:bodyPr>
          <a:lstStyle>
            <a:lvl1pPr indent="-228600" lvl="0" marL="457200" marR="0" rtl="0" algn="l">
              <a:lnSpc>
                <a:spcPct val="100000"/>
              </a:lnSpc>
              <a:spcBef>
                <a:spcPts val="0"/>
              </a:spcBef>
              <a:spcAft>
                <a:spcPts val="0"/>
              </a:spcAft>
              <a:buClr>
                <a:srgbClr val="EF8200"/>
              </a:buClr>
              <a:buSzPts val="5500"/>
              <a:buFont typeface="DM Sans"/>
              <a:buNone/>
              <a:defRPr i="0" sz="55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i="0" sz="3600" u="none" cap="none" strike="noStrike">
                <a:solidFill>
                  <a:srgbClr val="000000"/>
                </a:solidFill>
                <a:latin typeface="DM Sans"/>
                <a:ea typeface="DM Sans"/>
                <a:cs typeface="DM Sans"/>
                <a:sym typeface="DM Sans"/>
              </a:defRPr>
            </a:lvl9pPr>
          </a:lstStyle>
          <a:p/>
        </p:txBody>
      </p:sp>
      <p:sp>
        <p:nvSpPr>
          <p:cNvPr id="322" name="Google Shape;322;p25">
            <a:hlinkClick r:id="rId2"/>
          </p:cNvPr>
          <p:cNvSpPr/>
          <p:nvPr>
            <p:ph idx="5" type="pic"/>
          </p:nvPr>
        </p:nvSpPr>
        <p:spPr>
          <a:xfrm>
            <a:off x="8032346" y="10882207"/>
            <a:ext cx="609602" cy="609602"/>
          </a:xfrm>
          <a:prstGeom prst="rect">
            <a:avLst/>
          </a:prstGeom>
          <a:noFill/>
          <a:ln>
            <a:noFill/>
          </a:ln>
        </p:spPr>
      </p:sp>
      <p:sp>
        <p:nvSpPr>
          <p:cNvPr id="323" name="Google Shape;323;p25">
            <a:hlinkClick r:id="rId3"/>
          </p:cNvPr>
          <p:cNvSpPr/>
          <p:nvPr>
            <p:ph idx="6" type="pic"/>
          </p:nvPr>
        </p:nvSpPr>
        <p:spPr>
          <a:xfrm>
            <a:off x="9152770" y="10882207"/>
            <a:ext cx="609602" cy="609602"/>
          </a:xfrm>
          <a:prstGeom prst="rect">
            <a:avLst/>
          </a:prstGeom>
          <a:noFill/>
          <a:ln>
            <a:noFill/>
          </a:ln>
        </p:spPr>
      </p:sp>
      <p:pic>
        <p:nvPicPr>
          <p:cNvPr descr="img 6@4x.png" id="324" name="Google Shape;324;p25"/>
          <p:cNvPicPr preferRelativeResize="0"/>
          <p:nvPr/>
        </p:nvPicPr>
        <p:blipFill rotWithShape="1">
          <a:blip r:embed="rId4">
            <a:alphaModFix/>
          </a:blip>
          <a:srcRect b="0" l="0" r="0" t="0"/>
          <a:stretch/>
        </p:blipFill>
        <p:spPr>
          <a:xfrm>
            <a:off x="10122410" y="-1225251"/>
            <a:ext cx="15642027" cy="8633423"/>
          </a:xfrm>
          <a:prstGeom prst="rect">
            <a:avLst/>
          </a:prstGeom>
          <a:noFill/>
          <a:ln>
            <a:noFill/>
          </a:ln>
        </p:spPr>
      </p:pic>
      <p:sp>
        <p:nvSpPr>
          <p:cNvPr id="325" name="Google Shape;325;p25">
            <a:hlinkClick r:id="rId5"/>
          </p:cNvPr>
          <p:cNvSpPr/>
          <p:nvPr>
            <p:ph idx="7" type="pic"/>
          </p:nvPr>
        </p:nvSpPr>
        <p:spPr>
          <a:xfrm>
            <a:off x="10273193" y="10882207"/>
            <a:ext cx="609602" cy="609602"/>
          </a:xfrm>
          <a:prstGeom prst="rect">
            <a:avLst/>
          </a:prstGeom>
          <a:noFill/>
          <a:ln>
            <a:noFill/>
          </a:ln>
        </p:spPr>
      </p:sp>
      <p:sp>
        <p:nvSpPr>
          <p:cNvPr id="326" name="Google Shape;326;p25"/>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327" name="Google Shape;327;p25"/>
          <p:cNvSpPr/>
          <p:nvPr/>
        </p:nvSpPr>
        <p:spPr>
          <a:xfrm>
            <a:off x="1183823" y="-1494181"/>
            <a:ext cx="3512100" cy="4405800"/>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id="328" name="Google Shape;328;p25"/>
          <p:cNvPicPr preferRelativeResize="0"/>
          <p:nvPr/>
        </p:nvPicPr>
        <p:blipFill>
          <a:blip r:embed="rId6">
            <a:alphaModFix/>
          </a:blip>
          <a:stretch>
            <a:fillRect/>
          </a:stretch>
        </p:blipFill>
        <p:spPr>
          <a:xfrm>
            <a:off x="1799975" y="489575"/>
            <a:ext cx="2267000" cy="173135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 Image - 2 Content Left">
  <p:cSld name="Image - 2 Content Left">
    <p:spTree>
      <p:nvGrpSpPr>
        <p:cNvPr id="329" name="Shape 329"/>
        <p:cNvGrpSpPr/>
        <p:nvPr/>
      </p:nvGrpSpPr>
      <p:grpSpPr>
        <a:xfrm>
          <a:off x="0" y="0"/>
          <a:ext cx="0" cy="0"/>
          <a:chOff x="0" y="0"/>
          <a:chExt cx="0" cy="0"/>
        </a:xfrm>
      </p:grpSpPr>
      <p:grpSp>
        <p:nvGrpSpPr>
          <p:cNvPr id="330" name="Google Shape;330;p26"/>
          <p:cNvGrpSpPr/>
          <p:nvPr/>
        </p:nvGrpSpPr>
        <p:grpSpPr>
          <a:xfrm>
            <a:off x="313398" y="-641338"/>
            <a:ext cx="1926057" cy="2416205"/>
            <a:chOff x="0" y="0"/>
            <a:chExt cx="1926056" cy="2416204"/>
          </a:xfrm>
        </p:grpSpPr>
        <p:sp>
          <p:nvSpPr>
            <p:cNvPr id="331" name="Google Shape;331;p26"/>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332" name="Google Shape;332;p26"/>
            <p:cNvPicPr preferRelativeResize="0"/>
            <p:nvPr/>
          </p:nvPicPr>
          <p:blipFill rotWithShape="1">
            <a:blip r:embed="rId2">
              <a:alphaModFix/>
            </a:blip>
            <a:srcRect b="0" l="0" r="0" t="0"/>
            <a:stretch/>
          </p:blipFill>
          <p:spPr>
            <a:xfrm>
              <a:off x="324692" y="1128751"/>
              <a:ext cx="1276671" cy="942421"/>
            </a:xfrm>
            <a:prstGeom prst="rect">
              <a:avLst/>
            </a:prstGeom>
            <a:noFill/>
            <a:ln>
              <a:noFill/>
            </a:ln>
          </p:spPr>
        </p:pic>
      </p:grpSp>
      <p:sp>
        <p:nvSpPr>
          <p:cNvPr id="333" name="Google Shape;333;p26"/>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34" name="Google Shape;334;p26"/>
          <p:cNvSpPr txBox="1"/>
          <p:nvPr>
            <p:ph idx="2" type="body"/>
          </p:nvPr>
        </p:nvSpPr>
        <p:spPr>
          <a:xfrm>
            <a:off x="2086903" y="3637208"/>
            <a:ext cx="7543363" cy="1477328"/>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35" name="Google Shape;335;p26"/>
          <p:cNvSpPr txBox="1"/>
          <p:nvPr>
            <p:ph idx="3" type="body"/>
          </p:nvPr>
        </p:nvSpPr>
        <p:spPr>
          <a:xfrm>
            <a:off x="2086903" y="5246215"/>
            <a:ext cx="7543363" cy="1231106"/>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36" name="Google Shape;336;p26"/>
          <p:cNvSpPr txBox="1"/>
          <p:nvPr>
            <p:ph idx="4" type="body"/>
          </p:nvPr>
        </p:nvSpPr>
        <p:spPr>
          <a:xfrm>
            <a:off x="2086903" y="8408578"/>
            <a:ext cx="7543363" cy="1477328"/>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37" name="Google Shape;337;p26"/>
          <p:cNvSpPr txBox="1"/>
          <p:nvPr>
            <p:ph idx="5" type="body"/>
          </p:nvPr>
        </p:nvSpPr>
        <p:spPr>
          <a:xfrm>
            <a:off x="2086903" y="10017586"/>
            <a:ext cx="7543363" cy="1231106"/>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cxnSp>
        <p:nvCxnSpPr>
          <p:cNvPr id="338" name="Google Shape;338;p26"/>
          <p:cNvCxnSpPr/>
          <p:nvPr/>
        </p:nvCxnSpPr>
        <p:spPr>
          <a:xfrm>
            <a:off x="1925729" y="7256795"/>
            <a:ext cx="7865707" cy="1"/>
          </a:xfrm>
          <a:prstGeom prst="straightConnector1">
            <a:avLst/>
          </a:prstGeom>
          <a:noFill/>
          <a:ln cap="rnd" cmpd="sng" w="88900">
            <a:solidFill>
              <a:srgbClr val="EF8200"/>
            </a:solidFill>
            <a:prstDash val="dashDot"/>
            <a:round/>
            <a:headEnd len="sm" w="sm" type="none"/>
            <a:tailEnd len="sm" w="sm" type="none"/>
          </a:ln>
        </p:spPr>
      </p:cxnSp>
      <p:pic>
        <p:nvPicPr>
          <p:cNvPr descr="Image" id="339" name="Google Shape;339;p26"/>
          <p:cNvPicPr preferRelativeResize="0"/>
          <p:nvPr/>
        </p:nvPicPr>
        <p:blipFill rotWithShape="1">
          <a:blip r:embed="rId3">
            <a:alphaModFix/>
          </a:blip>
          <a:srcRect b="0" l="0" r="0" t="0"/>
          <a:stretch/>
        </p:blipFill>
        <p:spPr>
          <a:xfrm>
            <a:off x="9324760" y="6062738"/>
            <a:ext cx="507462" cy="400628"/>
          </a:xfrm>
          <a:prstGeom prst="rect">
            <a:avLst/>
          </a:prstGeom>
          <a:noFill/>
          <a:ln>
            <a:noFill/>
          </a:ln>
        </p:spPr>
      </p:pic>
      <p:pic>
        <p:nvPicPr>
          <p:cNvPr descr="Image" id="340" name="Google Shape;340;p26"/>
          <p:cNvPicPr preferRelativeResize="0"/>
          <p:nvPr/>
        </p:nvPicPr>
        <p:blipFill rotWithShape="1">
          <a:blip r:embed="rId3">
            <a:alphaModFix/>
          </a:blip>
          <a:srcRect b="0" l="0" r="0" t="0"/>
          <a:stretch/>
        </p:blipFill>
        <p:spPr>
          <a:xfrm>
            <a:off x="9324760" y="10810761"/>
            <a:ext cx="507462" cy="400629"/>
          </a:xfrm>
          <a:prstGeom prst="rect">
            <a:avLst/>
          </a:prstGeom>
          <a:noFill/>
          <a:ln>
            <a:noFill/>
          </a:ln>
        </p:spPr>
      </p:pic>
      <p:sp>
        <p:nvSpPr>
          <p:cNvPr id="341" name="Google Shape;341;p26"/>
          <p:cNvSpPr/>
          <p:nvPr>
            <p:ph idx="6" type="pic"/>
          </p:nvPr>
        </p:nvSpPr>
        <p:spPr>
          <a:xfrm>
            <a:off x="15135246" y="-975654"/>
            <a:ext cx="11121134" cy="13333083"/>
          </a:xfrm>
          <a:prstGeom prst="roundRect">
            <a:avLst>
              <a:gd fmla="val 5757" name="adj"/>
            </a:avLst>
          </a:prstGeom>
          <a:noFill/>
          <a:ln>
            <a:noFill/>
          </a:ln>
        </p:spPr>
      </p:sp>
      <p:pic>
        <p:nvPicPr>
          <p:cNvPr descr="Image" id="342" name="Google Shape;342;p26"/>
          <p:cNvPicPr preferRelativeResize="0"/>
          <p:nvPr/>
        </p:nvPicPr>
        <p:blipFill rotWithShape="1">
          <a:blip r:embed="rId4">
            <a:alphaModFix/>
          </a:blip>
          <a:srcRect b="0" l="0" r="0" t="0"/>
          <a:stretch/>
        </p:blipFill>
        <p:spPr>
          <a:xfrm rot="-5400000">
            <a:off x="14842049" y="3151514"/>
            <a:ext cx="13097614" cy="6223129"/>
          </a:xfrm>
          <a:prstGeom prst="rect">
            <a:avLst/>
          </a:prstGeom>
          <a:noFill/>
          <a:ln>
            <a:noFill/>
          </a:ln>
        </p:spPr>
      </p:pic>
      <p:sp>
        <p:nvSpPr>
          <p:cNvPr id="343" name="Google Shape;343;p26"/>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344" name="Google Shape;344;p26"/>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 Image - 3 Points with Images &amp; Box">
  <p:cSld name="Image - 3 Points with Images &amp; Box">
    <p:spTree>
      <p:nvGrpSpPr>
        <p:cNvPr id="345" name="Shape 345"/>
        <p:cNvGrpSpPr/>
        <p:nvPr/>
      </p:nvGrpSpPr>
      <p:grpSpPr>
        <a:xfrm>
          <a:off x="0" y="0"/>
          <a:ext cx="0" cy="0"/>
          <a:chOff x="0" y="0"/>
          <a:chExt cx="0" cy="0"/>
        </a:xfrm>
      </p:grpSpPr>
      <p:sp>
        <p:nvSpPr>
          <p:cNvPr id="346" name="Google Shape;346;p27"/>
          <p:cNvSpPr/>
          <p:nvPr/>
        </p:nvSpPr>
        <p:spPr>
          <a:xfrm>
            <a:off x="869684" y="2587215"/>
            <a:ext cx="7335688" cy="10160001"/>
          </a:xfrm>
          <a:prstGeom prst="roundRect">
            <a:avLst>
              <a:gd fmla="val 4218" name="adj"/>
            </a:avLst>
          </a:prstGeom>
          <a:solidFill>
            <a:srgbClr val="FFFFFF"/>
          </a:solidFill>
          <a:ln>
            <a:noFill/>
          </a:ln>
          <a:effectLst>
            <a:outerShdw blurRad="228600" rotWithShape="0" dir="5400000" dist="25400">
              <a:srgbClr val="000000">
                <a:alpha val="5882"/>
              </a:srgbClr>
            </a:outerShdw>
          </a:effectLst>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sp>
        <p:nvSpPr>
          <p:cNvPr id="347" name="Google Shape;347;p27"/>
          <p:cNvSpPr/>
          <p:nvPr/>
        </p:nvSpPr>
        <p:spPr>
          <a:xfrm>
            <a:off x="8607335" y="2587214"/>
            <a:ext cx="7335688" cy="10160001"/>
          </a:xfrm>
          <a:prstGeom prst="roundRect">
            <a:avLst>
              <a:gd fmla="val 4218" name="adj"/>
            </a:avLst>
          </a:prstGeom>
          <a:solidFill>
            <a:srgbClr val="FFFFFF"/>
          </a:solidFill>
          <a:ln>
            <a:noFill/>
          </a:ln>
          <a:effectLst>
            <a:outerShdw blurRad="228600" rotWithShape="0" dir="5400000" dist="25400">
              <a:srgbClr val="000000">
                <a:alpha val="5882"/>
              </a:srgbClr>
            </a:outerShdw>
          </a:effectLst>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sp>
        <p:nvSpPr>
          <p:cNvPr id="348" name="Google Shape;348;p27"/>
          <p:cNvSpPr/>
          <p:nvPr/>
        </p:nvSpPr>
        <p:spPr>
          <a:xfrm>
            <a:off x="16344985" y="2587214"/>
            <a:ext cx="7335688" cy="10160001"/>
          </a:xfrm>
          <a:prstGeom prst="roundRect">
            <a:avLst>
              <a:gd fmla="val 4218" name="adj"/>
            </a:avLst>
          </a:prstGeom>
          <a:solidFill>
            <a:srgbClr val="FFFFFF"/>
          </a:solidFill>
          <a:ln>
            <a:noFill/>
          </a:ln>
          <a:effectLst>
            <a:outerShdw blurRad="228600" rotWithShape="0" dir="5400000" dist="25400">
              <a:srgbClr val="000000">
                <a:alpha val="5882"/>
              </a:srgbClr>
            </a:outerShdw>
          </a:effectLst>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sp>
        <p:nvSpPr>
          <p:cNvPr id="349" name="Google Shape;349;p27"/>
          <p:cNvSpPr txBox="1"/>
          <p:nvPr>
            <p:ph idx="1" type="body"/>
          </p:nvPr>
        </p:nvSpPr>
        <p:spPr>
          <a:xfrm>
            <a:off x="1363387" y="7403909"/>
            <a:ext cx="6096001"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50" name="Google Shape;350;p27"/>
          <p:cNvSpPr txBox="1"/>
          <p:nvPr>
            <p:ph idx="2" type="body"/>
          </p:nvPr>
        </p:nvSpPr>
        <p:spPr>
          <a:xfrm>
            <a:off x="1363387" y="9207677"/>
            <a:ext cx="6096001" cy="1846659"/>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51" name="Google Shape;351;p27"/>
          <p:cNvSpPr txBox="1"/>
          <p:nvPr>
            <p:ph idx="3" type="body"/>
          </p:nvPr>
        </p:nvSpPr>
        <p:spPr>
          <a:xfrm>
            <a:off x="9095877" y="7281036"/>
            <a:ext cx="6096001"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52" name="Google Shape;352;p27"/>
          <p:cNvSpPr txBox="1"/>
          <p:nvPr>
            <p:ph idx="4" type="body"/>
          </p:nvPr>
        </p:nvSpPr>
        <p:spPr>
          <a:xfrm>
            <a:off x="9095877" y="9207677"/>
            <a:ext cx="6096001" cy="1846659"/>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53" name="Google Shape;353;p27"/>
          <p:cNvSpPr txBox="1"/>
          <p:nvPr>
            <p:ph idx="5" type="body"/>
          </p:nvPr>
        </p:nvSpPr>
        <p:spPr>
          <a:xfrm>
            <a:off x="16831806" y="7281036"/>
            <a:ext cx="6096001"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54" name="Google Shape;354;p27"/>
          <p:cNvSpPr txBox="1"/>
          <p:nvPr>
            <p:ph idx="6" type="body"/>
          </p:nvPr>
        </p:nvSpPr>
        <p:spPr>
          <a:xfrm>
            <a:off x="16831806" y="9207677"/>
            <a:ext cx="6096001" cy="1846659"/>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grpSp>
        <p:nvGrpSpPr>
          <p:cNvPr id="355" name="Google Shape;355;p27"/>
          <p:cNvGrpSpPr/>
          <p:nvPr/>
        </p:nvGrpSpPr>
        <p:grpSpPr>
          <a:xfrm>
            <a:off x="313398" y="-641338"/>
            <a:ext cx="1926057" cy="2416205"/>
            <a:chOff x="0" y="0"/>
            <a:chExt cx="1926056" cy="2416204"/>
          </a:xfrm>
        </p:grpSpPr>
        <p:sp>
          <p:nvSpPr>
            <p:cNvPr id="356" name="Google Shape;356;p27"/>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357" name="Google Shape;357;p27"/>
            <p:cNvPicPr preferRelativeResize="0"/>
            <p:nvPr/>
          </p:nvPicPr>
          <p:blipFill rotWithShape="1">
            <a:blip r:embed="rId2">
              <a:alphaModFix/>
            </a:blip>
            <a:srcRect b="0" l="0" r="0" t="0"/>
            <a:stretch/>
          </p:blipFill>
          <p:spPr>
            <a:xfrm>
              <a:off x="324692" y="1128751"/>
              <a:ext cx="1276671" cy="942421"/>
            </a:xfrm>
            <a:prstGeom prst="rect">
              <a:avLst/>
            </a:prstGeom>
            <a:noFill/>
            <a:ln>
              <a:noFill/>
            </a:ln>
          </p:spPr>
        </p:pic>
      </p:grpSp>
      <p:sp>
        <p:nvSpPr>
          <p:cNvPr id="358" name="Google Shape;358;p27"/>
          <p:cNvSpPr txBox="1"/>
          <p:nvPr>
            <p:ph idx="7"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59" name="Google Shape;359;p27"/>
          <p:cNvSpPr/>
          <p:nvPr>
            <p:ph idx="8" type="pic"/>
          </p:nvPr>
        </p:nvSpPr>
        <p:spPr>
          <a:xfrm>
            <a:off x="1363387" y="2961517"/>
            <a:ext cx="6355008" cy="4051699"/>
          </a:xfrm>
          <a:prstGeom prst="roundRect">
            <a:avLst>
              <a:gd fmla="val 6685" name="adj"/>
            </a:avLst>
          </a:prstGeom>
          <a:noFill/>
          <a:ln>
            <a:noFill/>
          </a:ln>
        </p:spPr>
      </p:sp>
      <p:sp>
        <p:nvSpPr>
          <p:cNvPr id="360" name="Google Shape;360;p27"/>
          <p:cNvSpPr/>
          <p:nvPr>
            <p:ph idx="9" type="pic"/>
          </p:nvPr>
        </p:nvSpPr>
        <p:spPr>
          <a:xfrm>
            <a:off x="9095877" y="2961517"/>
            <a:ext cx="6355008" cy="4051699"/>
          </a:xfrm>
          <a:prstGeom prst="roundRect">
            <a:avLst>
              <a:gd fmla="val 6685" name="adj"/>
            </a:avLst>
          </a:prstGeom>
          <a:noFill/>
          <a:ln>
            <a:noFill/>
          </a:ln>
        </p:spPr>
      </p:sp>
      <p:sp>
        <p:nvSpPr>
          <p:cNvPr id="361" name="Google Shape;361;p27"/>
          <p:cNvSpPr/>
          <p:nvPr>
            <p:ph idx="13" type="pic"/>
          </p:nvPr>
        </p:nvSpPr>
        <p:spPr>
          <a:xfrm>
            <a:off x="16831806" y="2961517"/>
            <a:ext cx="6355008" cy="4051699"/>
          </a:xfrm>
          <a:prstGeom prst="roundRect">
            <a:avLst>
              <a:gd fmla="val 6685" name="adj"/>
            </a:avLst>
          </a:prstGeom>
          <a:noFill/>
          <a:ln>
            <a:noFill/>
          </a:ln>
        </p:spPr>
      </p:sp>
      <p:sp>
        <p:nvSpPr>
          <p:cNvPr id="362" name="Google Shape;362;p27"/>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363" name="Google Shape;363;p27"/>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 Image - Big Title">
  <p:cSld name="Image - Big Title">
    <p:spTree>
      <p:nvGrpSpPr>
        <p:cNvPr id="364" name="Shape 364"/>
        <p:cNvGrpSpPr/>
        <p:nvPr/>
      </p:nvGrpSpPr>
      <p:grpSpPr>
        <a:xfrm>
          <a:off x="0" y="0"/>
          <a:ext cx="0" cy="0"/>
          <a:chOff x="0" y="0"/>
          <a:chExt cx="0" cy="0"/>
        </a:xfrm>
      </p:grpSpPr>
      <p:grpSp>
        <p:nvGrpSpPr>
          <p:cNvPr id="365" name="Google Shape;365;p28"/>
          <p:cNvGrpSpPr/>
          <p:nvPr/>
        </p:nvGrpSpPr>
        <p:grpSpPr>
          <a:xfrm>
            <a:off x="313398" y="-641338"/>
            <a:ext cx="1926057" cy="2416205"/>
            <a:chOff x="0" y="0"/>
            <a:chExt cx="1926056" cy="2416204"/>
          </a:xfrm>
        </p:grpSpPr>
        <p:sp>
          <p:nvSpPr>
            <p:cNvPr id="366" name="Google Shape;366;p28"/>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367" name="Google Shape;367;p28"/>
            <p:cNvPicPr preferRelativeResize="0"/>
            <p:nvPr/>
          </p:nvPicPr>
          <p:blipFill rotWithShape="1">
            <a:blip r:embed="rId2">
              <a:alphaModFix/>
            </a:blip>
            <a:srcRect b="0" l="0" r="0" t="0"/>
            <a:stretch/>
          </p:blipFill>
          <p:spPr>
            <a:xfrm>
              <a:off x="324692" y="1128751"/>
              <a:ext cx="1276671" cy="942421"/>
            </a:xfrm>
            <a:prstGeom prst="rect">
              <a:avLst/>
            </a:prstGeom>
            <a:noFill/>
            <a:ln>
              <a:noFill/>
            </a:ln>
          </p:spPr>
        </p:pic>
      </p:grpSp>
      <p:sp>
        <p:nvSpPr>
          <p:cNvPr id="368" name="Google Shape;368;p28"/>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69" name="Google Shape;369;p28"/>
          <p:cNvSpPr/>
          <p:nvPr>
            <p:ph idx="2" type="pic"/>
          </p:nvPr>
        </p:nvSpPr>
        <p:spPr>
          <a:xfrm>
            <a:off x="15135246" y="-975655"/>
            <a:ext cx="11121134" cy="13333084"/>
          </a:xfrm>
          <a:prstGeom prst="roundRect">
            <a:avLst>
              <a:gd fmla="val 5598" name="adj"/>
            </a:avLst>
          </a:prstGeom>
          <a:noFill/>
          <a:ln>
            <a:noFill/>
          </a:ln>
        </p:spPr>
      </p:sp>
      <p:pic>
        <p:nvPicPr>
          <p:cNvPr descr="Image" id="370" name="Google Shape;370;p28"/>
          <p:cNvPicPr preferRelativeResize="0"/>
          <p:nvPr/>
        </p:nvPicPr>
        <p:blipFill rotWithShape="1">
          <a:blip r:embed="rId3">
            <a:alphaModFix/>
          </a:blip>
          <a:srcRect b="0" l="0" r="0" t="0"/>
          <a:stretch/>
        </p:blipFill>
        <p:spPr>
          <a:xfrm rot="-5400000">
            <a:off x="14842049" y="3151514"/>
            <a:ext cx="13097614" cy="6223129"/>
          </a:xfrm>
          <a:prstGeom prst="rect">
            <a:avLst/>
          </a:prstGeom>
          <a:noFill/>
          <a:ln>
            <a:noFill/>
          </a:ln>
        </p:spPr>
      </p:pic>
      <p:sp>
        <p:nvSpPr>
          <p:cNvPr id="371" name="Google Shape;371;p28"/>
          <p:cNvSpPr txBox="1"/>
          <p:nvPr>
            <p:ph idx="3" type="body"/>
          </p:nvPr>
        </p:nvSpPr>
        <p:spPr>
          <a:xfrm>
            <a:off x="1406240" y="7682375"/>
            <a:ext cx="10160001" cy="1795363"/>
          </a:xfrm>
          <a:prstGeom prst="rect">
            <a:avLst/>
          </a:prstGeom>
          <a:noFill/>
          <a:ln>
            <a:noFill/>
          </a:ln>
        </p:spPr>
        <p:txBody>
          <a:bodyPr anchorCtr="0" anchor="t" bIns="50800" lIns="50800" spcFirstLastPara="1" rIns="50800" wrap="square" tIns="50800">
            <a:spAutoFit/>
          </a:bodyPr>
          <a:lstStyle>
            <a:lvl1pPr indent="-228600" lvl="0" marL="457200" marR="0" rtl="0" algn="l">
              <a:lnSpc>
                <a:spcPct val="100000"/>
              </a:lnSpc>
              <a:spcBef>
                <a:spcPts val="0"/>
              </a:spcBef>
              <a:spcAft>
                <a:spcPts val="0"/>
              </a:spcAft>
              <a:buClr>
                <a:srgbClr val="828282"/>
              </a:buClr>
              <a:buSzPts val="5500"/>
              <a:buFont typeface="Arial"/>
              <a:buNone/>
              <a:defRPr b="0" i="0" sz="55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72" name="Google Shape;372;p28"/>
          <p:cNvSpPr txBox="1"/>
          <p:nvPr>
            <p:ph idx="4" type="body"/>
          </p:nvPr>
        </p:nvSpPr>
        <p:spPr>
          <a:xfrm>
            <a:off x="1406240" y="5117113"/>
            <a:ext cx="10160001" cy="1410643"/>
          </a:xfrm>
          <a:prstGeom prst="rect">
            <a:avLst/>
          </a:prstGeom>
          <a:noFill/>
          <a:ln>
            <a:noFill/>
          </a:ln>
        </p:spPr>
        <p:txBody>
          <a:bodyPr anchorCtr="0" anchor="ctr" bIns="50800" lIns="50800" spcFirstLastPara="1" rIns="50800" wrap="square" tIns="50800">
            <a:spAutoFit/>
          </a:bodyPr>
          <a:lstStyle>
            <a:lvl1pPr indent="-228600" lvl="0" marL="457200" marR="0" rtl="0" algn="l">
              <a:lnSpc>
                <a:spcPct val="100000"/>
              </a:lnSpc>
              <a:spcBef>
                <a:spcPts val="0"/>
              </a:spcBef>
              <a:spcAft>
                <a:spcPts val="0"/>
              </a:spcAft>
              <a:buClr>
                <a:srgbClr val="005FAA"/>
              </a:buClr>
              <a:buSzPts val="8500"/>
              <a:buFont typeface="DM Sans"/>
              <a:buNone/>
              <a:defRPr i="0" sz="85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73" name="Google Shape;373;p28"/>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374" name="Google Shape;374;p28"/>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 Image - 2 Points and Images">
  <p:cSld name="Image - 2 Points and Images">
    <p:spTree>
      <p:nvGrpSpPr>
        <p:cNvPr id="375" name="Shape 375"/>
        <p:cNvGrpSpPr/>
        <p:nvPr/>
      </p:nvGrpSpPr>
      <p:grpSpPr>
        <a:xfrm>
          <a:off x="0" y="0"/>
          <a:ext cx="0" cy="0"/>
          <a:chOff x="0" y="0"/>
          <a:chExt cx="0" cy="0"/>
        </a:xfrm>
      </p:grpSpPr>
      <p:grpSp>
        <p:nvGrpSpPr>
          <p:cNvPr id="376" name="Google Shape;376;p29"/>
          <p:cNvGrpSpPr/>
          <p:nvPr/>
        </p:nvGrpSpPr>
        <p:grpSpPr>
          <a:xfrm>
            <a:off x="313398" y="-641338"/>
            <a:ext cx="1926057" cy="2416205"/>
            <a:chOff x="0" y="0"/>
            <a:chExt cx="1926056" cy="2416204"/>
          </a:xfrm>
        </p:grpSpPr>
        <p:sp>
          <p:nvSpPr>
            <p:cNvPr id="377" name="Google Shape;377;p29"/>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378" name="Google Shape;378;p29"/>
            <p:cNvPicPr preferRelativeResize="0"/>
            <p:nvPr/>
          </p:nvPicPr>
          <p:blipFill rotWithShape="1">
            <a:blip r:embed="rId2">
              <a:alphaModFix/>
            </a:blip>
            <a:srcRect b="0" l="0" r="0" t="0"/>
            <a:stretch/>
          </p:blipFill>
          <p:spPr>
            <a:xfrm>
              <a:off x="324692" y="1128751"/>
              <a:ext cx="1276671" cy="942421"/>
            </a:xfrm>
            <a:prstGeom prst="rect">
              <a:avLst/>
            </a:prstGeom>
            <a:noFill/>
            <a:ln>
              <a:noFill/>
            </a:ln>
          </p:spPr>
        </p:pic>
      </p:grpSp>
      <p:sp>
        <p:nvSpPr>
          <p:cNvPr id="379" name="Google Shape;379;p29"/>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80" name="Google Shape;380;p29"/>
          <p:cNvSpPr/>
          <p:nvPr>
            <p:ph idx="2" type="pic"/>
          </p:nvPr>
        </p:nvSpPr>
        <p:spPr>
          <a:xfrm>
            <a:off x="1143097" y="2787537"/>
            <a:ext cx="5605862" cy="3790952"/>
          </a:xfrm>
          <a:prstGeom prst="roundRect">
            <a:avLst>
              <a:gd fmla="val 8781" name="adj"/>
            </a:avLst>
          </a:prstGeom>
          <a:noFill/>
          <a:ln>
            <a:noFill/>
          </a:ln>
        </p:spPr>
      </p:sp>
      <p:sp>
        <p:nvSpPr>
          <p:cNvPr id="381" name="Google Shape;381;p29"/>
          <p:cNvSpPr/>
          <p:nvPr>
            <p:ph idx="3" type="pic"/>
          </p:nvPr>
        </p:nvSpPr>
        <p:spPr>
          <a:xfrm>
            <a:off x="1143097" y="7781568"/>
            <a:ext cx="5605862" cy="3790952"/>
          </a:xfrm>
          <a:prstGeom prst="roundRect">
            <a:avLst>
              <a:gd fmla="val 8781" name="adj"/>
            </a:avLst>
          </a:prstGeom>
          <a:noFill/>
          <a:ln>
            <a:noFill/>
          </a:ln>
        </p:spPr>
      </p:sp>
      <p:sp>
        <p:nvSpPr>
          <p:cNvPr id="382" name="Google Shape;382;p29"/>
          <p:cNvSpPr txBox="1"/>
          <p:nvPr>
            <p:ph idx="4" type="body"/>
          </p:nvPr>
        </p:nvSpPr>
        <p:spPr>
          <a:xfrm>
            <a:off x="7896090" y="3213205"/>
            <a:ext cx="11366518"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83" name="Google Shape;383;p29"/>
          <p:cNvSpPr txBox="1"/>
          <p:nvPr>
            <p:ph idx="5" type="body"/>
          </p:nvPr>
        </p:nvSpPr>
        <p:spPr>
          <a:xfrm>
            <a:off x="7896090" y="4191000"/>
            <a:ext cx="11366400" cy="12312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84" name="Google Shape;384;p29"/>
          <p:cNvSpPr txBox="1"/>
          <p:nvPr>
            <p:ph idx="6" type="body"/>
          </p:nvPr>
        </p:nvSpPr>
        <p:spPr>
          <a:xfrm>
            <a:off x="7896090" y="8259990"/>
            <a:ext cx="11366518"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85" name="Google Shape;385;p29"/>
          <p:cNvSpPr txBox="1"/>
          <p:nvPr>
            <p:ph idx="7" type="body"/>
          </p:nvPr>
        </p:nvSpPr>
        <p:spPr>
          <a:xfrm>
            <a:off x="7896090" y="9237785"/>
            <a:ext cx="11366400" cy="12312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86" name="Google Shape;386;p29"/>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387" name="Google Shape;387;p29"/>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 Image - 2 Points and Images (Right)">
  <p:cSld name="Image - 2 Points and Images (Right)">
    <p:spTree>
      <p:nvGrpSpPr>
        <p:cNvPr id="388" name="Shape 388"/>
        <p:cNvGrpSpPr/>
        <p:nvPr/>
      </p:nvGrpSpPr>
      <p:grpSpPr>
        <a:xfrm>
          <a:off x="0" y="0"/>
          <a:ext cx="0" cy="0"/>
          <a:chOff x="0" y="0"/>
          <a:chExt cx="0" cy="0"/>
        </a:xfrm>
      </p:grpSpPr>
      <p:grpSp>
        <p:nvGrpSpPr>
          <p:cNvPr id="389" name="Google Shape;389;p30"/>
          <p:cNvGrpSpPr/>
          <p:nvPr/>
        </p:nvGrpSpPr>
        <p:grpSpPr>
          <a:xfrm>
            <a:off x="313398" y="-641338"/>
            <a:ext cx="1926057" cy="2416205"/>
            <a:chOff x="0" y="0"/>
            <a:chExt cx="1926056" cy="2416204"/>
          </a:xfrm>
        </p:grpSpPr>
        <p:sp>
          <p:nvSpPr>
            <p:cNvPr id="390" name="Google Shape;390;p30"/>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391" name="Google Shape;391;p30"/>
            <p:cNvPicPr preferRelativeResize="0"/>
            <p:nvPr/>
          </p:nvPicPr>
          <p:blipFill rotWithShape="1">
            <a:blip r:embed="rId2">
              <a:alphaModFix/>
            </a:blip>
            <a:srcRect b="0" l="0" r="0" t="0"/>
            <a:stretch/>
          </p:blipFill>
          <p:spPr>
            <a:xfrm>
              <a:off x="324692" y="1128751"/>
              <a:ext cx="1276671" cy="942421"/>
            </a:xfrm>
            <a:prstGeom prst="rect">
              <a:avLst/>
            </a:prstGeom>
            <a:noFill/>
            <a:ln>
              <a:noFill/>
            </a:ln>
          </p:spPr>
        </p:pic>
      </p:grpSp>
      <p:sp>
        <p:nvSpPr>
          <p:cNvPr id="392" name="Google Shape;392;p30"/>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93" name="Google Shape;393;p30"/>
          <p:cNvSpPr/>
          <p:nvPr>
            <p:ph idx="2" type="pic"/>
          </p:nvPr>
        </p:nvSpPr>
        <p:spPr>
          <a:xfrm>
            <a:off x="17373697" y="2787537"/>
            <a:ext cx="5605862" cy="3790952"/>
          </a:xfrm>
          <a:prstGeom prst="roundRect">
            <a:avLst>
              <a:gd fmla="val 8781" name="adj"/>
            </a:avLst>
          </a:prstGeom>
          <a:noFill/>
          <a:ln>
            <a:noFill/>
          </a:ln>
        </p:spPr>
      </p:sp>
      <p:sp>
        <p:nvSpPr>
          <p:cNvPr id="394" name="Google Shape;394;p30"/>
          <p:cNvSpPr/>
          <p:nvPr>
            <p:ph idx="3" type="pic"/>
          </p:nvPr>
        </p:nvSpPr>
        <p:spPr>
          <a:xfrm>
            <a:off x="17373697" y="7781568"/>
            <a:ext cx="5605862" cy="3790952"/>
          </a:xfrm>
          <a:prstGeom prst="roundRect">
            <a:avLst>
              <a:gd fmla="val 8781" name="adj"/>
            </a:avLst>
          </a:prstGeom>
          <a:noFill/>
          <a:ln>
            <a:noFill/>
          </a:ln>
        </p:spPr>
      </p:sp>
      <p:sp>
        <p:nvSpPr>
          <p:cNvPr id="395" name="Google Shape;395;p30"/>
          <p:cNvSpPr txBox="1"/>
          <p:nvPr>
            <p:ph idx="4" type="body"/>
          </p:nvPr>
        </p:nvSpPr>
        <p:spPr>
          <a:xfrm>
            <a:off x="1143096" y="3213205"/>
            <a:ext cx="14507211"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96" name="Google Shape;396;p30"/>
          <p:cNvSpPr txBox="1"/>
          <p:nvPr>
            <p:ph idx="5" type="body"/>
          </p:nvPr>
        </p:nvSpPr>
        <p:spPr>
          <a:xfrm>
            <a:off x="1143097" y="4938653"/>
            <a:ext cx="14507210" cy="1231106"/>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97" name="Google Shape;397;p30"/>
          <p:cNvSpPr txBox="1"/>
          <p:nvPr>
            <p:ph idx="6" type="body"/>
          </p:nvPr>
        </p:nvSpPr>
        <p:spPr>
          <a:xfrm>
            <a:off x="1143096" y="8259990"/>
            <a:ext cx="14507209"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98" name="Google Shape;398;p30"/>
          <p:cNvSpPr txBox="1"/>
          <p:nvPr>
            <p:ph idx="7" type="body"/>
          </p:nvPr>
        </p:nvSpPr>
        <p:spPr>
          <a:xfrm>
            <a:off x="1143097" y="9985438"/>
            <a:ext cx="14507208" cy="1231106"/>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Arial"/>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399" name="Google Shape;399;p30"/>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400" name="Google Shape;400;p30"/>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 Dark - Quote" showMasterSp="0">
  <p:cSld name="Dark - Quote">
    <p:bg>
      <p:bgPr>
        <a:solidFill>
          <a:srgbClr val="09142E"/>
        </a:solidFill>
      </p:bgPr>
    </p:bg>
    <p:spTree>
      <p:nvGrpSpPr>
        <p:cNvPr id="401" name="Shape 401"/>
        <p:cNvGrpSpPr/>
        <p:nvPr/>
      </p:nvGrpSpPr>
      <p:grpSpPr>
        <a:xfrm>
          <a:off x="0" y="0"/>
          <a:ext cx="0" cy="0"/>
          <a:chOff x="0" y="0"/>
          <a:chExt cx="0" cy="0"/>
        </a:xfrm>
      </p:grpSpPr>
      <p:sp>
        <p:nvSpPr>
          <p:cNvPr id="402" name="Google Shape;402;p31"/>
          <p:cNvSpPr txBox="1"/>
          <p:nvPr>
            <p:ph idx="1" type="body"/>
          </p:nvPr>
        </p:nvSpPr>
        <p:spPr>
          <a:xfrm>
            <a:off x="2438050" y="5738098"/>
            <a:ext cx="12751449" cy="1333698"/>
          </a:xfrm>
          <a:prstGeom prst="rect">
            <a:avLst/>
          </a:prstGeom>
          <a:noFill/>
          <a:ln>
            <a:noFill/>
          </a:ln>
        </p:spPr>
        <p:txBody>
          <a:bodyPr anchorCtr="0" anchor="ctr" bIns="50800" lIns="50800" spcFirstLastPara="1" rIns="50800" wrap="square" tIns="50800">
            <a:noAutofit/>
          </a:bodyPr>
          <a:lstStyle>
            <a:lvl1pPr indent="-228600" lvl="0" marL="457200" marR="0" rtl="0" algn="l">
              <a:lnSpc>
                <a:spcPct val="100000"/>
              </a:lnSpc>
              <a:spcBef>
                <a:spcPts val="0"/>
              </a:spcBef>
              <a:spcAft>
                <a:spcPts val="0"/>
              </a:spcAft>
              <a:buClr>
                <a:srgbClr val="FFFFFF"/>
              </a:buClr>
              <a:buSzPts val="8000"/>
              <a:buFont typeface="DM Sans"/>
              <a:buNone/>
              <a:defRPr i="0" sz="80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03" name="Google Shape;403;p31"/>
          <p:cNvSpPr txBox="1"/>
          <p:nvPr>
            <p:ph idx="2" type="body"/>
          </p:nvPr>
        </p:nvSpPr>
        <p:spPr>
          <a:xfrm>
            <a:off x="4944943" y="9173020"/>
            <a:ext cx="7737662" cy="738664"/>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FFFFFF"/>
              </a:buClr>
              <a:buSzPts val="4800"/>
              <a:buFont typeface="DM Sans"/>
              <a:buNone/>
              <a:defRPr b="0" i="0" sz="48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04" name="Google Shape;404;p31"/>
          <p:cNvSpPr/>
          <p:nvPr>
            <p:ph idx="3" type="pic"/>
          </p:nvPr>
        </p:nvSpPr>
        <p:spPr>
          <a:xfrm>
            <a:off x="2584376" y="8918881"/>
            <a:ext cx="1781375" cy="1781246"/>
          </a:xfrm>
          <a:prstGeom prst="ellipse">
            <a:avLst/>
          </a:prstGeom>
          <a:noFill/>
          <a:ln>
            <a:noFill/>
          </a:ln>
        </p:spPr>
      </p:sp>
      <p:sp>
        <p:nvSpPr>
          <p:cNvPr id="405" name="Google Shape;405;p31"/>
          <p:cNvSpPr/>
          <p:nvPr/>
        </p:nvSpPr>
        <p:spPr>
          <a:xfrm>
            <a:off x="2586281" y="8918881"/>
            <a:ext cx="1778003" cy="1778003"/>
          </a:xfrm>
          <a:prstGeom prst="ellipse">
            <a:avLst/>
          </a:prstGeom>
          <a:solidFill>
            <a:srgbClr val="005FAA">
              <a:alpha val="49412"/>
            </a:srgbClr>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sp>
        <p:nvSpPr>
          <p:cNvPr id="406" name="Google Shape;406;p31"/>
          <p:cNvSpPr txBox="1"/>
          <p:nvPr/>
        </p:nvSpPr>
        <p:spPr>
          <a:xfrm>
            <a:off x="13477400" y="8383174"/>
            <a:ext cx="6829016" cy="4371157"/>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FFFFFF"/>
              </a:buClr>
              <a:buSzPts val="30000"/>
              <a:buFont typeface="Arial"/>
              <a:buNone/>
            </a:pPr>
            <a:r>
              <a:rPr b="1" i="0" lang="en" sz="30000" u="none" cap="none" strike="noStrike">
                <a:solidFill>
                  <a:srgbClr val="FFFFFF"/>
                </a:solidFill>
                <a:latin typeface="Arial"/>
                <a:ea typeface="Arial"/>
                <a:cs typeface="Arial"/>
                <a:sym typeface="Arial"/>
              </a:rPr>
              <a:t>”</a:t>
            </a:r>
            <a:endParaRPr/>
          </a:p>
        </p:txBody>
      </p:sp>
      <p:pic>
        <p:nvPicPr>
          <p:cNvPr descr="Image" id="407" name="Google Shape;407;p31"/>
          <p:cNvPicPr preferRelativeResize="0"/>
          <p:nvPr/>
        </p:nvPicPr>
        <p:blipFill rotWithShape="1">
          <a:blip r:embed="rId2">
            <a:alphaModFix/>
          </a:blip>
          <a:srcRect b="0" l="0" r="0" t="0"/>
          <a:stretch/>
        </p:blipFill>
        <p:spPr>
          <a:xfrm rot="-5400000">
            <a:off x="13236401" y="2597725"/>
            <a:ext cx="13751180" cy="8528649"/>
          </a:xfrm>
          <a:prstGeom prst="rect">
            <a:avLst/>
          </a:prstGeom>
          <a:noFill/>
          <a:ln>
            <a:noFill/>
          </a:ln>
        </p:spPr>
      </p:pic>
      <p:grpSp>
        <p:nvGrpSpPr>
          <p:cNvPr id="408" name="Google Shape;408;p31"/>
          <p:cNvGrpSpPr/>
          <p:nvPr/>
        </p:nvGrpSpPr>
        <p:grpSpPr>
          <a:xfrm>
            <a:off x="313398" y="-641338"/>
            <a:ext cx="1926057" cy="2416205"/>
            <a:chOff x="0" y="0"/>
            <a:chExt cx="1926056" cy="2416204"/>
          </a:xfrm>
        </p:grpSpPr>
        <p:sp>
          <p:nvSpPr>
            <p:cNvPr id="409" name="Google Shape;409;p31"/>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410" name="Google Shape;410;p31"/>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411" name="Google Shape;411;p31"/>
          <p:cNvSpPr txBox="1"/>
          <p:nvPr>
            <p:ph idx="4" type="body"/>
          </p:nvPr>
        </p:nvSpPr>
        <p:spPr>
          <a:xfrm>
            <a:off x="4944943" y="9953199"/>
            <a:ext cx="7737662" cy="615553"/>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999999"/>
              </a:buClr>
              <a:buSzPts val="4000"/>
              <a:buFont typeface="DM Sans"/>
              <a:buNone/>
              <a:defRPr b="0" i="0" sz="4000" u="none" cap="none" strike="noStrike">
                <a:solidFill>
                  <a:srgbClr val="999999"/>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12" name="Google Shape;412;p31"/>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413" name="Google Shape;413;p31"/>
          <p:cNvSpPr txBox="1"/>
          <p:nvPr/>
        </p:nvSpPr>
        <p:spPr>
          <a:xfrm>
            <a:off x="2151116" y="1939012"/>
            <a:ext cx="6828900" cy="47202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FFFFFF"/>
              </a:buClr>
              <a:buSzPts val="30000"/>
              <a:buFont typeface="Arial"/>
              <a:buNone/>
            </a:pPr>
            <a:r>
              <a:rPr b="1" i="0" lang="en" sz="30000" u="none" cap="none" strike="noStrike">
                <a:solidFill>
                  <a:srgbClr val="FFFFFF"/>
                </a:solidFill>
                <a:latin typeface="Arial"/>
                <a:ea typeface="Arial"/>
                <a:cs typeface="Arial"/>
                <a:sym typeface="Arial"/>
              </a:rPr>
              <a:t>“</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 Light - Quote" showMasterSp="0">
  <p:cSld name="Light - Quote">
    <p:bg>
      <p:bgPr>
        <a:solidFill>
          <a:srgbClr val="FFFFFF"/>
        </a:solidFill>
      </p:bgPr>
    </p:bg>
    <p:spTree>
      <p:nvGrpSpPr>
        <p:cNvPr id="414" name="Shape 414"/>
        <p:cNvGrpSpPr/>
        <p:nvPr/>
      </p:nvGrpSpPr>
      <p:grpSpPr>
        <a:xfrm>
          <a:off x="0" y="0"/>
          <a:ext cx="0" cy="0"/>
          <a:chOff x="0" y="0"/>
          <a:chExt cx="0" cy="0"/>
        </a:xfrm>
      </p:grpSpPr>
      <p:pic>
        <p:nvPicPr>
          <p:cNvPr descr="Image" id="415" name="Google Shape;415;p32"/>
          <p:cNvPicPr preferRelativeResize="0"/>
          <p:nvPr/>
        </p:nvPicPr>
        <p:blipFill rotWithShape="1">
          <a:blip r:embed="rId2">
            <a:alphaModFix/>
          </a:blip>
          <a:srcRect b="0" l="0" r="0" t="0"/>
          <a:stretch/>
        </p:blipFill>
        <p:spPr>
          <a:xfrm rot="-5400000">
            <a:off x="13236401" y="2597725"/>
            <a:ext cx="13751180" cy="8528649"/>
          </a:xfrm>
          <a:prstGeom prst="rect">
            <a:avLst/>
          </a:prstGeom>
          <a:noFill/>
          <a:ln>
            <a:noFill/>
          </a:ln>
        </p:spPr>
      </p:pic>
      <p:sp>
        <p:nvSpPr>
          <p:cNvPr id="416" name="Google Shape;416;p32"/>
          <p:cNvSpPr txBox="1"/>
          <p:nvPr>
            <p:ph idx="1" type="body"/>
          </p:nvPr>
        </p:nvSpPr>
        <p:spPr>
          <a:xfrm>
            <a:off x="2438050" y="5738098"/>
            <a:ext cx="12751449" cy="1333698"/>
          </a:xfrm>
          <a:prstGeom prst="rect">
            <a:avLst/>
          </a:prstGeom>
          <a:noFill/>
          <a:ln>
            <a:noFill/>
          </a:ln>
        </p:spPr>
        <p:txBody>
          <a:bodyPr anchorCtr="0" anchor="ctr" bIns="50800" lIns="50800" spcFirstLastPara="1" rIns="50800" wrap="square" tIns="50800">
            <a:spAutoFit/>
          </a:bodyPr>
          <a:lstStyle>
            <a:lvl1pPr indent="-228600" lvl="0" marL="457200" marR="0" rtl="0" algn="l">
              <a:lnSpc>
                <a:spcPct val="100000"/>
              </a:lnSpc>
              <a:spcBef>
                <a:spcPts val="0"/>
              </a:spcBef>
              <a:spcAft>
                <a:spcPts val="0"/>
              </a:spcAft>
              <a:buClr>
                <a:srgbClr val="005FAA"/>
              </a:buClr>
              <a:buSzPts val="8000"/>
              <a:buFont typeface="DM Sans"/>
              <a:buNone/>
              <a:defRPr i="0" sz="80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17" name="Google Shape;417;p32"/>
          <p:cNvSpPr/>
          <p:nvPr>
            <p:ph idx="2" type="pic"/>
          </p:nvPr>
        </p:nvSpPr>
        <p:spPr>
          <a:xfrm>
            <a:off x="2584376" y="8918881"/>
            <a:ext cx="1781375" cy="1781246"/>
          </a:xfrm>
          <a:prstGeom prst="ellipse">
            <a:avLst/>
          </a:prstGeom>
          <a:noFill/>
          <a:ln>
            <a:noFill/>
          </a:ln>
        </p:spPr>
      </p:sp>
      <p:sp>
        <p:nvSpPr>
          <p:cNvPr id="418" name="Google Shape;418;p32"/>
          <p:cNvSpPr/>
          <p:nvPr/>
        </p:nvSpPr>
        <p:spPr>
          <a:xfrm>
            <a:off x="2586281" y="8922124"/>
            <a:ext cx="1778003" cy="1778003"/>
          </a:xfrm>
          <a:prstGeom prst="ellipse">
            <a:avLst/>
          </a:prstGeom>
          <a:solidFill>
            <a:srgbClr val="005FAA">
              <a:alpha val="49412"/>
            </a:srgbClr>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grpSp>
        <p:nvGrpSpPr>
          <p:cNvPr id="419" name="Google Shape;419;p32"/>
          <p:cNvGrpSpPr/>
          <p:nvPr/>
        </p:nvGrpSpPr>
        <p:grpSpPr>
          <a:xfrm>
            <a:off x="313398" y="-641338"/>
            <a:ext cx="1926057" cy="2416205"/>
            <a:chOff x="0" y="0"/>
            <a:chExt cx="1926056" cy="2416204"/>
          </a:xfrm>
        </p:grpSpPr>
        <p:sp>
          <p:nvSpPr>
            <p:cNvPr id="420" name="Google Shape;420;p32"/>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421" name="Google Shape;421;p32"/>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422" name="Google Shape;422;p32"/>
          <p:cNvSpPr txBox="1"/>
          <p:nvPr>
            <p:ph idx="3" type="body"/>
          </p:nvPr>
        </p:nvSpPr>
        <p:spPr>
          <a:xfrm>
            <a:off x="4944943" y="9173020"/>
            <a:ext cx="7737662" cy="738664"/>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0061B0"/>
              </a:buClr>
              <a:buSzPts val="4800"/>
              <a:buFont typeface="DM Sans"/>
              <a:buNone/>
              <a:defRPr b="0" i="0" sz="4800" u="none" cap="none" strike="noStrike">
                <a:solidFill>
                  <a:srgbClr val="0061B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23" name="Google Shape;423;p32"/>
          <p:cNvSpPr txBox="1"/>
          <p:nvPr>
            <p:ph idx="4" type="body"/>
          </p:nvPr>
        </p:nvSpPr>
        <p:spPr>
          <a:xfrm>
            <a:off x="4944943" y="9953199"/>
            <a:ext cx="7737662" cy="615553"/>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EF8200"/>
              </a:buClr>
              <a:buSzPts val="4000"/>
              <a:buFont typeface="DM Sans"/>
              <a:buNone/>
              <a:defRPr b="0" i="0" sz="40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24" name="Google Shape;424;p32"/>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 Light - Quote No Image" showMasterSp="0">
  <p:cSld name="Light - Quote No Image">
    <p:bg>
      <p:bgPr>
        <a:solidFill>
          <a:srgbClr val="FFFFFF"/>
        </a:solidFill>
      </p:bgPr>
    </p:bg>
    <p:spTree>
      <p:nvGrpSpPr>
        <p:cNvPr id="425" name="Shape 425"/>
        <p:cNvGrpSpPr/>
        <p:nvPr/>
      </p:nvGrpSpPr>
      <p:grpSpPr>
        <a:xfrm>
          <a:off x="0" y="0"/>
          <a:ext cx="0" cy="0"/>
          <a:chOff x="0" y="0"/>
          <a:chExt cx="0" cy="0"/>
        </a:xfrm>
      </p:grpSpPr>
      <p:pic>
        <p:nvPicPr>
          <p:cNvPr descr="Image" id="426" name="Google Shape;426;p33"/>
          <p:cNvPicPr preferRelativeResize="0"/>
          <p:nvPr/>
        </p:nvPicPr>
        <p:blipFill rotWithShape="1">
          <a:blip r:embed="rId2">
            <a:alphaModFix/>
          </a:blip>
          <a:srcRect b="0" l="0" r="0" t="0"/>
          <a:stretch/>
        </p:blipFill>
        <p:spPr>
          <a:xfrm rot="-5400000">
            <a:off x="13236401" y="2597725"/>
            <a:ext cx="13751180" cy="8528649"/>
          </a:xfrm>
          <a:prstGeom prst="rect">
            <a:avLst/>
          </a:prstGeom>
          <a:noFill/>
          <a:ln>
            <a:noFill/>
          </a:ln>
        </p:spPr>
      </p:pic>
      <p:sp>
        <p:nvSpPr>
          <p:cNvPr id="427" name="Google Shape;427;p33"/>
          <p:cNvSpPr txBox="1"/>
          <p:nvPr>
            <p:ph idx="1" type="body"/>
          </p:nvPr>
        </p:nvSpPr>
        <p:spPr>
          <a:xfrm>
            <a:off x="2589076" y="9777087"/>
            <a:ext cx="12700001" cy="738664"/>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b="0"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28" name="Google Shape;428;p33"/>
          <p:cNvSpPr txBox="1"/>
          <p:nvPr>
            <p:ph idx="2" type="body"/>
          </p:nvPr>
        </p:nvSpPr>
        <p:spPr>
          <a:xfrm>
            <a:off x="2589076" y="10591560"/>
            <a:ext cx="12700001" cy="615553"/>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EF8200"/>
              </a:buClr>
              <a:buSzPts val="4000"/>
              <a:buFont typeface="DM Sans"/>
              <a:buNone/>
              <a:defRPr b="0" i="0" sz="40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grpSp>
        <p:nvGrpSpPr>
          <p:cNvPr id="429" name="Google Shape;429;p33"/>
          <p:cNvGrpSpPr/>
          <p:nvPr/>
        </p:nvGrpSpPr>
        <p:grpSpPr>
          <a:xfrm>
            <a:off x="313398" y="-641338"/>
            <a:ext cx="1926057" cy="2416205"/>
            <a:chOff x="0" y="0"/>
            <a:chExt cx="1926056" cy="2416204"/>
          </a:xfrm>
        </p:grpSpPr>
        <p:sp>
          <p:nvSpPr>
            <p:cNvPr id="430" name="Google Shape;430;p33"/>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431" name="Google Shape;431;p33"/>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432" name="Google Shape;432;p33"/>
          <p:cNvSpPr txBox="1"/>
          <p:nvPr>
            <p:ph idx="3" type="body"/>
          </p:nvPr>
        </p:nvSpPr>
        <p:spPr>
          <a:xfrm>
            <a:off x="2589076" y="4997302"/>
            <a:ext cx="12700001" cy="4226570"/>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100000"/>
              </a:lnSpc>
              <a:spcBef>
                <a:spcPts val="0"/>
              </a:spcBef>
              <a:spcAft>
                <a:spcPts val="0"/>
              </a:spcAft>
              <a:buClr>
                <a:srgbClr val="005FAA"/>
              </a:buClr>
              <a:buSzPts val="8000"/>
              <a:buFont typeface="DM Sans"/>
              <a:buNone/>
              <a:defRPr i="0" sz="8000" u="none" cap="none" strike="noStrike">
                <a:solidFill>
                  <a:srgbClr val="005FAA"/>
                </a:solidFill>
                <a:latin typeface="DM Sans"/>
                <a:ea typeface="DM Sans"/>
                <a:cs typeface="DM Sans"/>
                <a:sym typeface="DM Sans"/>
              </a:defRPr>
            </a:lvl1pPr>
            <a:lvl2pPr indent="-853440" lvl="1" marL="914400" marR="0" rtl="0" algn="l">
              <a:lnSpc>
                <a:spcPct val="100000"/>
              </a:lnSpc>
              <a:spcBef>
                <a:spcPts val="0"/>
              </a:spcBef>
              <a:spcAft>
                <a:spcPts val="0"/>
              </a:spcAft>
              <a:buClr>
                <a:srgbClr val="005FAA"/>
              </a:buClr>
              <a:buSzPts val="9840"/>
              <a:buFont typeface="DM Sans"/>
              <a:buChar char="•"/>
              <a:defRPr b="1" i="0" sz="8000" u="none" cap="none" strike="noStrike">
                <a:solidFill>
                  <a:srgbClr val="005FAA"/>
                </a:solidFill>
                <a:latin typeface="DM Sans"/>
                <a:ea typeface="DM Sans"/>
                <a:cs typeface="DM Sans"/>
                <a:sym typeface="DM Sans"/>
              </a:defRPr>
            </a:lvl2pPr>
            <a:lvl3pPr indent="-853440" lvl="2" marL="1371600" marR="0" rtl="0" algn="l">
              <a:lnSpc>
                <a:spcPct val="100000"/>
              </a:lnSpc>
              <a:spcBef>
                <a:spcPts val="0"/>
              </a:spcBef>
              <a:spcAft>
                <a:spcPts val="0"/>
              </a:spcAft>
              <a:buClr>
                <a:srgbClr val="005FAA"/>
              </a:buClr>
              <a:buSzPts val="9840"/>
              <a:buFont typeface="DM Sans"/>
              <a:buChar char="•"/>
              <a:defRPr b="1" i="0" sz="8000" u="none" cap="none" strike="noStrike">
                <a:solidFill>
                  <a:srgbClr val="005FAA"/>
                </a:solidFill>
                <a:latin typeface="DM Sans"/>
                <a:ea typeface="DM Sans"/>
                <a:cs typeface="DM Sans"/>
                <a:sym typeface="DM Sans"/>
              </a:defRPr>
            </a:lvl3pPr>
            <a:lvl4pPr indent="-853440" lvl="3" marL="1828800" marR="0" rtl="0" algn="l">
              <a:lnSpc>
                <a:spcPct val="100000"/>
              </a:lnSpc>
              <a:spcBef>
                <a:spcPts val="0"/>
              </a:spcBef>
              <a:spcAft>
                <a:spcPts val="0"/>
              </a:spcAft>
              <a:buClr>
                <a:srgbClr val="005FAA"/>
              </a:buClr>
              <a:buSzPts val="9840"/>
              <a:buFont typeface="DM Sans"/>
              <a:buChar char="•"/>
              <a:defRPr b="1" i="0" sz="8000" u="none" cap="none" strike="noStrike">
                <a:solidFill>
                  <a:srgbClr val="005FAA"/>
                </a:solidFill>
                <a:latin typeface="DM Sans"/>
                <a:ea typeface="DM Sans"/>
                <a:cs typeface="DM Sans"/>
                <a:sym typeface="DM Sans"/>
              </a:defRPr>
            </a:lvl4pPr>
            <a:lvl5pPr indent="-853440" lvl="4" marL="2286000" marR="0" rtl="0" algn="l">
              <a:lnSpc>
                <a:spcPct val="100000"/>
              </a:lnSpc>
              <a:spcBef>
                <a:spcPts val="0"/>
              </a:spcBef>
              <a:spcAft>
                <a:spcPts val="0"/>
              </a:spcAft>
              <a:buClr>
                <a:srgbClr val="005FAA"/>
              </a:buClr>
              <a:buSzPts val="9840"/>
              <a:buFont typeface="DM Sans"/>
              <a:buChar char="•"/>
              <a:defRPr b="1" i="0" sz="8000" u="none" cap="none" strike="noStrike">
                <a:solidFill>
                  <a:srgbClr val="005FAA"/>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33" name="Google Shape;433;p33"/>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434" name="Google Shape;434;p33"/>
          <p:cNvSpPr txBox="1"/>
          <p:nvPr/>
        </p:nvSpPr>
        <p:spPr>
          <a:xfrm>
            <a:off x="2151116" y="1939012"/>
            <a:ext cx="6828900" cy="47202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FFFFFF"/>
              </a:buClr>
              <a:buSzPts val="30000"/>
              <a:buFont typeface="Arial"/>
              <a:buNone/>
            </a:pPr>
            <a:r>
              <a:rPr b="1" i="0" lang="en" sz="30000" u="none" cap="none" strike="noStrike">
                <a:solidFill>
                  <a:schemeClr val="accent2"/>
                </a:solidFill>
                <a:latin typeface="Arial"/>
                <a:ea typeface="Arial"/>
                <a:cs typeface="Arial"/>
                <a:sym typeface="Arial"/>
              </a:rPr>
              <a:t>“</a:t>
            </a:r>
            <a:endParaRPr>
              <a:solidFill>
                <a:schemeClr val="accent2"/>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 Blue - Quote No Image" showMasterSp="0">
  <p:cSld name="Blue - Quote No Image">
    <p:bg>
      <p:bgPr>
        <a:solidFill>
          <a:srgbClr val="005FAA"/>
        </a:solidFill>
      </p:bgPr>
    </p:bg>
    <p:spTree>
      <p:nvGrpSpPr>
        <p:cNvPr id="435" name="Shape 435"/>
        <p:cNvGrpSpPr/>
        <p:nvPr/>
      </p:nvGrpSpPr>
      <p:grpSpPr>
        <a:xfrm>
          <a:off x="0" y="0"/>
          <a:ext cx="0" cy="0"/>
          <a:chOff x="0" y="0"/>
          <a:chExt cx="0" cy="0"/>
        </a:xfrm>
      </p:grpSpPr>
      <p:pic>
        <p:nvPicPr>
          <p:cNvPr descr="Image" id="436" name="Google Shape;436;p34"/>
          <p:cNvPicPr preferRelativeResize="0"/>
          <p:nvPr/>
        </p:nvPicPr>
        <p:blipFill rotWithShape="1">
          <a:blip r:embed="rId2">
            <a:alphaModFix/>
          </a:blip>
          <a:srcRect b="0" l="0" r="0" t="0"/>
          <a:stretch/>
        </p:blipFill>
        <p:spPr>
          <a:xfrm rot="-5400000">
            <a:off x="13236401" y="2597725"/>
            <a:ext cx="13751180" cy="8528649"/>
          </a:xfrm>
          <a:prstGeom prst="rect">
            <a:avLst/>
          </a:prstGeom>
          <a:noFill/>
          <a:ln>
            <a:noFill/>
          </a:ln>
        </p:spPr>
      </p:pic>
      <p:sp>
        <p:nvSpPr>
          <p:cNvPr id="437" name="Google Shape;437;p34"/>
          <p:cNvSpPr txBox="1"/>
          <p:nvPr>
            <p:ph idx="1" type="body"/>
          </p:nvPr>
        </p:nvSpPr>
        <p:spPr>
          <a:xfrm>
            <a:off x="2589076" y="9777087"/>
            <a:ext cx="12700001" cy="738664"/>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FFFFFF"/>
              </a:buClr>
              <a:buSzPts val="4800"/>
              <a:buFont typeface="DM Sans"/>
              <a:buNone/>
              <a:defRPr b="0" i="0" sz="48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38" name="Google Shape;438;p34"/>
          <p:cNvSpPr txBox="1"/>
          <p:nvPr>
            <p:ph idx="2" type="body"/>
          </p:nvPr>
        </p:nvSpPr>
        <p:spPr>
          <a:xfrm>
            <a:off x="2589076" y="10591560"/>
            <a:ext cx="12700001" cy="615553"/>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EF8200"/>
              </a:buClr>
              <a:buSzPts val="4000"/>
              <a:buFont typeface="DM Sans"/>
              <a:buNone/>
              <a:defRPr b="0" i="0" sz="40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grpSp>
        <p:nvGrpSpPr>
          <p:cNvPr id="439" name="Google Shape;439;p34"/>
          <p:cNvGrpSpPr/>
          <p:nvPr/>
        </p:nvGrpSpPr>
        <p:grpSpPr>
          <a:xfrm>
            <a:off x="313398" y="-641338"/>
            <a:ext cx="1926057" cy="2416205"/>
            <a:chOff x="0" y="0"/>
            <a:chExt cx="1926056" cy="2416204"/>
          </a:xfrm>
        </p:grpSpPr>
        <p:sp>
          <p:nvSpPr>
            <p:cNvPr id="440" name="Google Shape;440;p34"/>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441" name="Google Shape;441;p34"/>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442" name="Google Shape;442;p34"/>
          <p:cNvSpPr txBox="1"/>
          <p:nvPr>
            <p:ph idx="3" type="body"/>
          </p:nvPr>
        </p:nvSpPr>
        <p:spPr>
          <a:xfrm>
            <a:off x="2589076" y="4997302"/>
            <a:ext cx="12700001" cy="4226570"/>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100000"/>
              </a:lnSpc>
              <a:spcBef>
                <a:spcPts val="0"/>
              </a:spcBef>
              <a:spcAft>
                <a:spcPts val="0"/>
              </a:spcAft>
              <a:buClr>
                <a:schemeClr val="lt1"/>
              </a:buClr>
              <a:buSzPts val="8000"/>
              <a:buFont typeface="DM Sans"/>
              <a:buNone/>
              <a:defRPr i="0" sz="8000" u="none" cap="none" strike="noStrike">
                <a:solidFill>
                  <a:schemeClr val="lt1"/>
                </a:solidFill>
                <a:latin typeface="DM Sans"/>
                <a:ea typeface="DM Sans"/>
                <a:cs typeface="DM Sans"/>
                <a:sym typeface="DM Sans"/>
              </a:defRPr>
            </a:lvl1pPr>
            <a:lvl2pPr indent="-853440" lvl="1" marL="914400" marR="0" rtl="0" algn="l">
              <a:lnSpc>
                <a:spcPct val="100000"/>
              </a:lnSpc>
              <a:spcBef>
                <a:spcPts val="0"/>
              </a:spcBef>
              <a:spcAft>
                <a:spcPts val="0"/>
              </a:spcAft>
              <a:buClr>
                <a:srgbClr val="005FAA"/>
              </a:buClr>
              <a:buSzPts val="9840"/>
              <a:buFont typeface="DM Sans"/>
              <a:buChar char="•"/>
              <a:defRPr i="0" sz="8000" u="none" cap="none" strike="noStrike">
                <a:solidFill>
                  <a:srgbClr val="005FAA"/>
                </a:solidFill>
                <a:latin typeface="DM Sans"/>
                <a:ea typeface="DM Sans"/>
                <a:cs typeface="DM Sans"/>
                <a:sym typeface="DM Sans"/>
              </a:defRPr>
            </a:lvl2pPr>
            <a:lvl3pPr indent="-853440" lvl="2" marL="1371600" marR="0" rtl="0" algn="l">
              <a:lnSpc>
                <a:spcPct val="100000"/>
              </a:lnSpc>
              <a:spcBef>
                <a:spcPts val="0"/>
              </a:spcBef>
              <a:spcAft>
                <a:spcPts val="0"/>
              </a:spcAft>
              <a:buClr>
                <a:srgbClr val="005FAA"/>
              </a:buClr>
              <a:buSzPts val="9840"/>
              <a:buFont typeface="DM Sans"/>
              <a:buChar char="•"/>
              <a:defRPr b="1" i="0" sz="8000" u="none" cap="none" strike="noStrike">
                <a:solidFill>
                  <a:srgbClr val="005FAA"/>
                </a:solidFill>
                <a:latin typeface="DM Sans"/>
                <a:ea typeface="DM Sans"/>
                <a:cs typeface="DM Sans"/>
                <a:sym typeface="DM Sans"/>
              </a:defRPr>
            </a:lvl3pPr>
            <a:lvl4pPr indent="-853440" lvl="3" marL="1828800" marR="0" rtl="0" algn="l">
              <a:lnSpc>
                <a:spcPct val="100000"/>
              </a:lnSpc>
              <a:spcBef>
                <a:spcPts val="0"/>
              </a:spcBef>
              <a:spcAft>
                <a:spcPts val="0"/>
              </a:spcAft>
              <a:buClr>
                <a:srgbClr val="005FAA"/>
              </a:buClr>
              <a:buSzPts val="9840"/>
              <a:buFont typeface="DM Sans"/>
              <a:buChar char="•"/>
              <a:defRPr b="1" i="0" sz="8000" u="none" cap="none" strike="noStrike">
                <a:solidFill>
                  <a:srgbClr val="005FAA"/>
                </a:solidFill>
                <a:latin typeface="DM Sans"/>
                <a:ea typeface="DM Sans"/>
                <a:cs typeface="DM Sans"/>
                <a:sym typeface="DM Sans"/>
              </a:defRPr>
            </a:lvl4pPr>
            <a:lvl5pPr indent="-853440" lvl="4" marL="2286000" marR="0" rtl="0" algn="l">
              <a:lnSpc>
                <a:spcPct val="100000"/>
              </a:lnSpc>
              <a:spcBef>
                <a:spcPts val="0"/>
              </a:spcBef>
              <a:spcAft>
                <a:spcPts val="0"/>
              </a:spcAft>
              <a:buClr>
                <a:srgbClr val="005FAA"/>
              </a:buClr>
              <a:buSzPts val="9840"/>
              <a:buFont typeface="DM Sans"/>
              <a:buChar char="•"/>
              <a:defRPr b="1" i="0" sz="8000" u="none" cap="none" strike="noStrike">
                <a:solidFill>
                  <a:srgbClr val="005FAA"/>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43" name="Google Shape;443;p34"/>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444" name="Google Shape;444;p34"/>
          <p:cNvSpPr txBox="1"/>
          <p:nvPr/>
        </p:nvSpPr>
        <p:spPr>
          <a:xfrm>
            <a:off x="2151116" y="1939012"/>
            <a:ext cx="6828900" cy="4720200"/>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FFFFFF"/>
              </a:buClr>
              <a:buSzPts val="30000"/>
              <a:buFont typeface="Arial"/>
              <a:buNone/>
            </a:pPr>
            <a:r>
              <a:rPr b="1" i="0" lang="en" sz="30000" u="none" cap="none" strike="noStrike">
                <a:solidFill>
                  <a:schemeClr val="accent2"/>
                </a:solidFill>
                <a:latin typeface="Arial"/>
                <a:ea typeface="Arial"/>
                <a:cs typeface="Arial"/>
                <a:sym typeface="Arial"/>
              </a:rPr>
              <a:t>“</a:t>
            </a:r>
            <a:endParaRPr>
              <a:solidFill>
                <a:schemeClr val="accent2"/>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6. Logo Only" showMasterSp="0">
  <p:cSld name="Logo Only">
    <p:spTree>
      <p:nvGrpSpPr>
        <p:cNvPr id="445" name="Shape 445"/>
        <p:cNvGrpSpPr/>
        <p:nvPr/>
      </p:nvGrpSpPr>
      <p:grpSpPr>
        <a:xfrm>
          <a:off x="0" y="0"/>
          <a:ext cx="0" cy="0"/>
          <a:chOff x="0" y="0"/>
          <a:chExt cx="0" cy="0"/>
        </a:xfrm>
      </p:grpSpPr>
      <p:grpSp>
        <p:nvGrpSpPr>
          <p:cNvPr id="446" name="Google Shape;446;p35"/>
          <p:cNvGrpSpPr/>
          <p:nvPr/>
        </p:nvGrpSpPr>
        <p:grpSpPr>
          <a:xfrm>
            <a:off x="313398" y="-641338"/>
            <a:ext cx="1926057" cy="2416205"/>
            <a:chOff x="0" y="0"/>
            <a:chExt cx="1926056" cy="2416204"/>
          </a:xfrm>
        </p:grpSpPr>
        <p:sp>
          <p:nvSpPr>
            <p:cNvPr id="447" name="Google Shape;447;p35"/>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448" name="Google Shape;448;p35"/>
            <p:cNvPicPr preferRelativeResize="0"/>
            <p:nvPr/>
          </p:nvPicPr>
          <p:blipFill rotWithShape="1">
            <a:blip r:embed="rId2">
              <a:alphaModFix/>
            </a:blip>
            <a:srcRect b="0" l="0" r="0" t="0"/>
            <a:stretch/>
          </p:blipFill>
          <p:spPr>
            <a:xfrm>
              <a:off x="324692" y="1128751"/>
              <a:ext cx="1276671" cy="942421"/>
            </a:xfrm>
            <a:prstGeom prst="rect">
              <a:avLst/>
            </a:prstGeom>
            <a:noFill/>
            <a:ln>
              <a:noFill/>
            </a:ln>
          </p:spPr>
        </p:pic>
      </p:grpSp>
      <p:sp>
        <p:nvSpPr>
          <p:cNvPr id="449" name="Google Shape;449;p35"/>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8. Light - Closing" showMasterSp="0">
  <p:cSld name="Light - Closing">
    <p:bg>
      <p:bgPr>
        <a:solidFill>
          <a:srgbClr val="FFFFFF"/>
        </a:solidFill>
      </p:bgPr>
    </p:bg>
    <p:spTree>
      <p:nvGrpSpPr>
        <p:cNvPr id="450" name="Shape 450"/>
        <p:cNvGrpSpPr/>
        <p:nvPr/>
      </p:nvGrpSpPr>
      <p:grpSpPr>
        <a:xfrm>
          <a:off x="0" y="0"/>
          <a:ext cx="0" cy="0"/>
          <a:chOff x="0" y="0"/>
          <a:chExt cx="0" cy="0"/>
        </a:xfrm>
      </p:grpSpPr>
      <p:pic>
        <p:nvPicPr>
          <p:cNvPr descr="Image" id="451" name="Google Shape;451;p36"/>
          <p:cNvPicPr preferRelativeResize="0"/>
          <p:nvPr/>
        </p:nvPicPr>
        <p:blipFill rotWithShape="1">
          <a:blip r:embed="rId2">
            <a:alphaModFix/>
          </a:blip>
          <a:srcRect b="0" l="0" r="0" t="0"/>
          <a:stretch/>
        </p:blipFill>
        <p:spPr>
          <a:xfrm>
            <a:off x="-3974408" y="5242843"/>
            <a:ext cx="17939063" cy="8523463"/>
          </a:xfrm>
          <a:prstGeom prst="rect">
            <a:avLst/>
          </a:prstGeom>
          <a:noFill/>
          <a:ln>
            <a:noFill/>
          </a:ln>
        </p:spPr>
      </p:pic>
      <p:sp>
        <p:nvSpPr>
          <p:cNvPr id="452" name="Google Shape;452;p36"/>
          <p:cNvSpPr txBox="1"/>
          <p:nvPr>
            <p:ph idx="1" type="body"/>
          </p:nvPr>
        </p:nvSpPr>
        <p:spPr>
          <a:xfrm>
            <a:off x="13019212" y="2334101"/>
            <a:ext cx="8958299" cy="1231106"/>
          </a:xfrm>
          <a:prstGeom prst="rect">
            <a:avLst/>
          </a:prstGeom>
          <a:noFill/>
          <a:ln>
            <a:noFill/>
          </a:ln>
        </p:spPr>
        <p:txBody>
          <a:bodyPr anchorCtr="0" anchor="ctr" bIns="0" lIns="0" spcFirstLastPara="1" rIns="0" wrap="square" tIns="0">
            <a:spAutoFit/>
          </a:bodyPr>
          <a:lstStyle>
            <a:lvl1pPr indent="-228600" lvl="0" marL="457200" marR="0" rtl="0" algn="l">
              <a:lnSpc>
                <a:spcPct val="100000"/>
              </a:lnSpc>
              <a:spcBef>
                <a:spcPts val="0"/>
              </a:spcBef>
              <a:spcAft>
                <a:spcPts val="0"/>
              </a:spcAft>
              <a:buClr>
                <a:srgbClr val="005FAA"/>
              </a:buClr>
              <a:buSzPts val="8000"/>
              <a:buFont typeface="DM Sans"/>
              <a:buNone/>
              <a:defRPr i="0" sz="80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53" name="Google Shape;453;p36"/>
          <p:cNvSpPr txBox="1"/>
          <p:nvPr>
            <p:ph idx="2" type="body"/>
          </p:nvPr>
        </p:nvSpPr>
        <p:spPr>
          <a:xfrm>
            <a:off x="13019213" y="5761760"/>
            <a:ext cx="8972038" cy="861774"/>
          </a:xfrm>
          <a:prstGeom prst="rect">
            <a:avLst/>
          </a:prstGeom>
          <a:noFill/>
          <a:ln>
            <a:noFill/>
          </a:ln>
        </p:spPr>
        <p:txBody>
          <a:bodyPr anchorCtr="0" anchor="ctr" bIns="0" lIns="0" spcFirstLastPara="1" rIns="0" wrap="square" tIns="0">
            <a:spAutoFit/>
          </a:bodyPr>
          <a:lstStyle>
            <a:lvl1pPr indent="-228600" lvl="0" marL="457200" marR="0" rtl="0" algn="l">
              <a:lnSpc>
                <a:spcPct val="100000"/>
              </a:lnSpc>
              <a:spcBef>
                <a:spcPts val="0"/>
              </a:spcBef>
              <a:spcAft>
                <a:spcPts val="0"/>
              </a:spcAft>
              <a:buClr>
                <a:srgbClr val="005FAA"/>
              </a:buClr>
              <a:buSzPts val="5600"/>
              <a:buFont typeface="DM Sans"/>
              <a:buNone/>
              <a:defRPr i="0" sz="56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54" name="Google Shape;454;p36"/>
          <p:cNvSpPr txBox="1"/>
          <p:nvPr>
            <p:ph idx="3" type="body"/>
          </p:nvPr>
        </p:nvSpPr>
        <p:spPr>
          <a:xfrm>
            <a:off x="13019212" y="8750802"/>
            <a:ext cx="8972037" cy="963277"/>
          </a:xfrm>
          <a:prstGeom prst="rect">
            <a:avLst/>
          </a:prstGeom>
          <a:noFill/>
          <a:ln>
            <a:noFill/>
          </a:ln>
        </p:spPr>
        <p:txBody>
          <a:bodyPr anchorCtr="0" anchor="ctr" bIns="0" lIns="0" spcFirstLastPara="1" rIns="0" wrap="square" tIns="0">
            <a:spAutoFit/>
          </a:bodyPr>
          <a:lstStyle>
            <a:lvl1pPr indent="-228600" lvl="0" marL="457200" marR="0" rtl="0" algn="l">
              <a:lnSpc>
                <a:spcPct val="120000"/>
              </a:lnSpc>
              <a:spcBef>
                <a:spcPts val="0"/>
              </a:spcBef>
              <a:spcAft>
                <a:spcPts val="0"/>
              </a:spcAft>
              <a:buClr>
                <a:srgbClr val="EF8200"/>
              </a:buClr>
              <a:buSzPts val="5500"/>
              <a:buFont typeface="DM Sans"/>
              <a:buNone/>
              <a:defRPr i="0" sz="55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pic>
        <p:nvPicPr>
          <p:cNvPr descr="Image" id="455" name="Google Shape;455;p36"/>
          <p:cNvPicPr preferRelativeResize="0"/>
          <p:nvPr/>
        </p:nvPicPr>
        <p:blipFill rotWithShape="1">
          <a:blip r:embed="rId3">
            <a:alphaModFix/>
          </a:blip>
          <a:srcRect b="0" l="0" r="0" t="0"/>
          <a:stretch/>
        </p:blipFill>
        <p:spPr>
          <a:xfrm>
            <a:off x="13019213" y="10402830"/>
            <a:ext cx="728239" cy="486708"/>
          </a:xfrm>
          <a:prstGeom prst="rect">
            <a:avLst/>
          </a:prstGeom>
          <a:noFill/>
          <a:ln>
            <a:noFill/>
          </a:ln>
        </p:spPr>
      </p:pic>
      <p:sp>
        <p:nvSpPr>
          <p:cNvPr id="456" name="Google Shape;456;p36"/>
          <p:cNvSpPr txBox="1"/>
          <p:nvPr/>
        </p:nvSpPr>
        <p:spPr>
          <a:xfrm>
            <a:off x="14251179" y="10252484"/>
            <a:ext cx="6895618" cy="78740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999999"/>
              </a:buClr>
              <a:buSzPts val="2400"/>
              <a:buFont typeface="DM Sans"/>
              <a:buNone/>
            </a:pPr>
            <a:r>
              <a:rPr b="0" i="0" lang="en" sz="2400" u="none" cap="none" strike="noStrike">
                <a:solidFill>
                  <a:srgbClr val="999999"/>
                </a:solidFill>
                <a:latin typeface="DM Sans"/>
                <a:ea typeface="DM Sans"/>
                <a:cs typeface="DM Sans"/>
                <a:sym typeface="DM Sans"/>
              </a:rPr>
              <a:t>This work is partially funded by the EU research and innovation programme</a:t>
            </a:r>
            <a:endParaRPr/>
          </a:p>
        </p:txBody>
      </p:sp>
      <p:sp>
        <p:nvSpPr>
          <p:cNvPr id="457" name="Google Shape;457;p36"/>
          <p:cNvSpPr txBox="1"/>
          <p:nvPr/>
        </p:nvSpPr>
        <p:spPr>
          <a:xfrm>
            <a:off x="13019213" y="6714498"/>
            <a:ext cx="287935" cy="927101"/>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5FAA"/>
              </a:buClr>
              <a:buSzPts val="5600"/>
              <a:buFont typeface="DM Sans"/>
              <a:buNone/>
            </a:pPr>
            <a:r>
              <a:rPr b="0" i="0" lang="en" sz="5600" u="none" cap="none" strike="noStrike">
                <a:solidFill>
                  <a:srgbClr val="005FAA"/>
                </a:solidFill>
                <a:latin typeface="DM Sans"/>
                <a:ea typeface="DM Sans"/>
                <a:cs typeface="DM Sans"/>
                <a:sym typeface="DM Sans"/>
              </a:rPr>
              <a:t>t</a:t>
            </a:r>
            <a:endParaRPr/>
          </a:p>
        </p:txBody>
      </p:sp>
      <p:sp>
        <p:nvSpPr>
          <p:cNvPr id="458" name="Google Shape;458;p36"/>
          <p:cNvSpPr txBox="1"/>
          <p:nvPr/>
        </p:nvSpPr>
        <p:spPr>
          <a:xfrm>
            <a:off x="13019213" y="7641598"/>
            <a:ext cx="417373" cy="927101"/>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5FAA"/>
              </a:buClr>
              <a:buSzPts val="5600"/>
              <a:buFont typeface="DM Sans"/>
              <a:buNone/>
            </a:pPr>
            <a:r>
              <a:rPr b="0" i="0" lang="en" sz="5600" u="none" cap="none" strike="noStrike">
                <a:solidFill>
                  <a:srgbClr val="005FAA"/>
                </a:solidFill>
                <a:latin typeface="DM Sans"/>
                <a:ea typeface="DM Sans"/>
                <a:cs typeface="DM Sans"/>
                <a:sym typeface="DM Sans"/>
              </a:rPr>
              <a:t>e</a:t>
            </a:r>
            <a:endParaRPr/>
          </a:p>
        </p:txBody>
      </p:sp>
      <p:sp>
        <p:nvSpPr>
          <p:cNvPr id="459" name="Google Shape;459;p36"/>
          <p:cNvSpPr txBox="1"/>
          <p:nvPr>
            <p:ph idx="4" type="body"/>
          </p:nvPr>
        </p:nvSpPr>
        <p:spPr>
          <a:xfrm>
            <a:off x="13682636" y="6747161"/>
            <a:ext cx="8294876" cy="861774"/>
          </a:xfrm>
          <a:prstGeom prst="rect">
            <a:avLst/>
          </a:prstGeom>
          <a:noFill/>
          <a:ln>
            <a:noFill/>
          </a:ln>
        </p:spPr>
        <p:txBody>
          <a:bodyPr anchorCtr="0" anchor="ctr" bIns="0" lIns="0" spcFirstLastPara="1" rIns="0" wrap="square" tIns="0">
            <a:spAutoFit/>
          </a:bodyPr>
          <a:lstStyle>
            <a:lvl1pPr indent="-228600" lvl="0" marL="457200" marR="0" rtl="0" algn="l">
              <a:lnSpc>
                <a:spcPct val="100000"/>
              </a:lnSpc>
              <a:spcBef>
                <a:spcPts val="0"/>
              </a:spcBef>
              <a:spcAft>
                <a:spcPts val="0"/>
              </a:spcAft>
              <a:buClr>
                <a:srgbClr val="005FAA"/>
              </a:buClr>
              <a:buSzPts val="5600"/>
              <a:buFont typeface="DM Sans"/>
              <a:buNone/>
              <a:defRPr b="0" i="0" sz="56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60" name="Google Shape;460;p36"/>
          <p:cNvSpPr txBox="1"/>
          <p:nvPr>
            <p:ph idx="5" type="body"/>
          </p:nvPr>
        </p:nvSpPr>
        <p:spPr>
          <a:xfrm>
            <a:off x="13682636" y="7674261"/>
            <a:ext cx="8294876" cy="861774"/>
          </a:xfrm>
          <a:prstGeom prst="rect">
            <a:avLst/>
          </a:prstGeom>
          <a:noFill/>
          <a:ln>
            <a:noFill/>
          </a:ln>
        </p:spPr>
        <p:txBody>
          <a:bodyPr anchorCtr="0" anchor="ctr" bIns="0" lIns="0" spcFirstLastPara="1" rIns="0" wrap="square" tIns="0">
            <a:spAutoFit/>
          </a:bodyPr>
          <a:lstStyle>
            <a:lvl1pPr indent="-228600" lvl="0" marL="457200" marR="0" rtl="0" algn="l">
              <a:lnSpc>
                <a:spcPct val="100000"/>
              </a:lnSpc>
              <a:spcBef>
                <a:spcPts val="0"/>
              </a:spcBef>
              <a:spcAft>
                <a:spcPts val="0"/>
              </a:spcAft>
              <a:buClr>
                <a:srgbClr val="005FAA"/>
              </a:buClr>
              <a:buSzPts val="5600"/>
              <a:buFont typeface="DM Sans"/>
              <a:buNone/>
              <a:defRPr b="0" i="0" sz="56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61" name="Google Shape;461;p36"/>
          <p:cNvSpPr/>
          <p:nvPr/>
        </p:nvSpPr>
        <p:spPr>
          <a:xfrm>
            <a:off x="1336227" y="-2443695"/>
            <a:ext cx="6300900" cy="7904100"/>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id="462" name="Google Shape;462;p36"/>
          <p:cNvPicPr preferRelativeResize="0"/>
          <p:nvPr/>
        </p:nvPicPr>
        <p:blipFill>
          <a:blip r:embed="rId4">
            <a:alphaModFix/>
          </a:blip>
          <a:stretch>
            <a:fillRect/>
          </a:stretch>
        </p:blipFill>
        <p:spPr>
          <a:xfrm>
            <a:off x="2441637" y="1115272"/>
            <a:ext cx="4067122" cy="3106138"/>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7. Dark - Closing" showMasterSp="0">
  <p:cSld name="Dark - Closing">
    <p:bg>
      <p:bgPr>
        <a:solidFill>
          <a:srgbClr val="09142E"/>
        </a:solidFill>
      </p:bgPr>
    </p:bg>
    <p:spTree>
      <p:nvGrpSpPr>
        <p:cNvPr id="463" name="Shape 463"/>
        <p:cNvGrpSpPr/>
        <p:nvPr/>
      </p:nvGrpSpPr>
      <p:grpSpPr>
        <a:xfrm>
          <a:off x="0" y="0"/>
          <a:ext cx="0" cy="0"/>
          <a:chOff x="0" y="0"/>
          <a:chExt cx="0" cy="0"/>
        </a:xfrm>
      </p:grpSpPr>
      <p:sp>
        <p:nvSpPr>
          <p:cNvPr id="464" name="Google Shape;464;p37"/>
          <p:cNvSpPr txBox="1"/>
          <p:nvPr>
            <p:ph idx="1" type="body"/>
          </p:nvPr>
        </p:nvSpPr>
        <p:spPr>
          <a:xfrm>
            <a:off x="2438050" y="4854090"/>
            <a:ext cx="9378290" cy="1231106"/>
          </a:xfrm>
          <a:prstGeom prst="rect">
            <a:avLst/>
          </a:prstGeom>
          <a:noFill/>
          <a:ln>
            <a:noFill/>
          </a:ln>
        </p:spPr>
        <p:txBody>
          <a:bodyPr anchorCtr="0" anchor="ctr" bIns="0" lIns="0" spcFirstLastPara="1" rIns="0" wrap="square" tIns="0">
            <a:spAutoFit/>
          </a:bodyPr>
          <a:lstStyle>
            <a:lvl1pPr indent="-228600" lvl="0" marL="457200" marR="0" rtl="0" algn="l">
              <a:lnSpc>
                <a:spcPct val="100000"/>
              </a:lnSpc>
              <a:spcBef>
                <a:spcPts val="0"/>
              </a:spcBef>
              <a:spcAft>
                <a:spcPts val="0"/>
              </a:spcAft>
              <a:buClr>
                <a:srgbClr val="FFFFFF"/>
              </a:buClr>
              <a:buSzPts val="8000"/>
              <a:buFont typeface="DM Sans"/>
              <a:buNone/>
              <a:defRPr i="0" sz="80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65" name="Google Shape;465;p37"/>
          <p:cNvSpPr txBox="1"/>
          <p:nvPr>
            <p:ph idx="2" type="body"/>
          </p:nvPr>
        </p:nvSpPr>
        <p:spPr>
          <a:xfrm>
            <a:off x="2438050" y="6909472"/>
            <a:ext cx="9378290" cy="861774"/>
          </a:xfrm>
          <a:prstGeom prst="rect">
            <a:avLst/>
          </a:prstGeom>
          <a:noFill/>
          <a:ln>
            <a:noFill/>
          </a:ln>
        </p:spPr>
        <p:txBody>
          <a:bodyPr anchorCtr="0" anchor="ctr" bIns="0" lIns="0" spcFirstLastPara="1" rIns="0" wrap="square" tIns="0">
            <a:spAutoFit/>
          </a:bodyPr>
          <a:lstStyle>
            <a:lvl1pPr indent="-228600" lvl="0" marL="457200" marR="0" rtl="0" algn="l">
              <a:lnSpc>
                <a:spcPct val="100000"/>
              </a:lnSpc>
              <a:spcBef>
                <a:spcPts val="0"/>
              </a:spcBef>
              <a:spcAft>
                <a:spcPts val="0"/>
              </a:spcAft>
              <a:buClr>
                <a:srgbClr val="FFFFFF"/>
              </a:buClr>
              <a:buSzPts val="5600"/>
              <a:buFont typeface="DM Sans"/>
              <a:buNone/>
              <a:defRPr i="0" sz="56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66" name="Google Shape;466;p37"/>
          <p:cNvSpPr txBox="1"/>
          <p:nvPr>
            <p:ph idx="3" type="body"/>
          </p:nvPr>
        </p:nvSpPr>
        <p:spPr>
          <a:xfrm>
            <a:off x="2438050" y="10646726"/>
            <a:ext cx="6012491" cy="927101"/>
          </a:xfrm>
          <a:prstGeom prst="rect">
            <a:avLst/>
          </a:prstGeom>
          <a:noFill/>
          <a:ln>
            <a:noFill/>
          </a:ln>
        </p:spPr>
        <p:txBody>
          <a:bodyPr anchorCtr="0" anchor="ctr" bIns="0" lIns="0" spcFirstLastPara="1" rIns="0" wrap="square" tIns="0">
            <a:spAutoFit/>
          </a:bodyPr>
          <a:lstStyle>
            <a:lvl1pPr indent="-228600" lvl="0" marL="457200" marR="0" rtl="0" algn="l">
              <a:lnSpc>
                <a:spcPct val="100000"/>
              </a:lnSpc>
              <a:spcBef>
                <a:spcPts val="0"/>
              </a:spcBef>
              <a:spcAft>
                <a:spcPts val="0"/>
              </a:spcAft>
              <a:buClr>
                <a:srgbClr val="EF8200"/>
              </a:buClr>
              <a:buSzPts val="5600"/>
              <a:buFont typeface="DM Sans"/>
              <a:buNone/>
              <a:defRPr i="0" sz="56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pic>
        <p:nvPicPr>
          <p:cNvPr descr="Image" id="467" name="Google Shape;467;p37"/>
          <p:cNvPicPr preferRelativeResize="0"/>
          <p:nvPr/>
        </p:nvPicPr>
        <p:blipFill rotWithShape="1">
          <a:blip r:embed="rId2">
            <a:alphaModFix/>
          </a:blip>
          <a:srcRect b="0" l="0" r="0" t="0"/>
          <a:stretch/>
        </p:blipFill>
        <p:spPr>
          <a:xfrm>
            <a:off x="2438050" y="8180185"/>
            <a:ext cx="622303" cy="622303"/>
          </a:xfrm>
          <a:prstGeom prst="rect">
            <a:avLst/>
          </a:prstGeom>
          <a:noFill/>
          <a:ln>
            <a:noFill/>
          </a:ln>
        </p:spPr>
      </p:pic>
      <p:pic>
        <p:nvPicPr>
          <p:cNvPr descr="Image" id="468" name="Google Shape;468;p37"/>
          <p:cNvPicPr preferRelativeResize="0"/>
          <p:nvPr/>
        </p:nvPicPr>
        <p:blipFill rotWithShape="1">
          <a:blip r:embed="rId3">
            <a:alphaModFix/>
          </a:blip>
          <a:srcRect b="0" l="0" r="0" t="0"/>
          <a:stretch/>
        </p:blipFill>
        <p:spPr>
          <a:xfrm>
            <a:off x="2438050" y="9127962"/>
            <a:ext cx="622303" cy="622303"/>
          </a:xfrm>
          <a:prstGeom prst="rect">
            <a:avLst/>
          </a:prstGeom>
          <a:noFill/>
          <a:ln>
            <a:noFill/>
          </a:ln>
        </p:spPr>
      </p:pic>
      <p:pic>
        <p:nvPicPr>
          <p:cNvPr descr="Image" id="469" name="Google Shape;469;p37"/>
          <p:cNvPicPr preferRelativeResize="0"/>
          <p:nvPr/>
        </p:nvPicPr>
        <p:blipFill rotWithShape="1">
          <a:blip r:embed="rId4">
            <a:alphaModFix/>
          </a:blip>
          <a:srcRect b="0" l="0" r="0" t="0"/>
          <a:stretch/>
        </p:blipFill>
        <p:spPr>
          <a:xfrm>
            <a:off x="2539674" y="12602216"/>
            <a:ext cx="728240" cy="486708"/>
          </a:xfrm>
          <a:prstGeom prst="rect">
            <a:avLst/>
          </a:prstGeom>
          <a:noFill/>
          <a:ln>
            <a:noFill/>
          </a:ln>
        </p:spPr>
      </p:pic>
      <p:sp>
        <p:nvSpPr>
          <p:cNvPr id="470" name="Google Shape;470;p37"/>
          <p:cNvSpPr txBox="1"/>
          <p:nvPr/>
        </p:nvSpPr>
        <p:spPr>
          <a:xfrm>
            <a:off x="3771641" y="12648720"/>
            <a:ext cx="11318423" cy="39370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999999"/>
              </a:buClr>
              <a:buSzPts val="2400"/>
              <a:buFont typeface="DM Sans"/>
              <a:buNone/>
            </a:pPr>
            <a:r>
              <a:rPr b="0" i="0" lang="en" sz="2400" u="none" cap="none" strike="noStrike">
                <a:solidFill>
                  <a:srgbClr val="999999"/>
                </a:solidFill>
                <a:latin typeface="DM Sans"/>
                <a:ea typeface="DM Sans"/>
                <a:cs typeface="DM Sans"/>
                <a:sym typeface="DM Sans"/>
              </a:rPr>
              <a:t>This work is partially funded by the EU research and innovation programme</a:t>
            </a:r>
            <a:endParaRPr/>
          </a:p>
        </p:txBody>
      </p:sp>
      <p:pic>
        <p:nvPicPr>
          <p:cNvPr descr="img 32x.png" id="471" name="Google Shape;471;p37"/>
          <p:cNvPicPr preferRelativeResize="0"/>
          <p:nvPr/>
        </p:nvPicPr>
        <p:blipFill rotWithShape="1">
          <a:blip r:embed="rId5">
            <a:alphaModFix/>
          </a:blip>
          <a:srcRect b="0" l="0" r="0" t="0"/>
          <a:stretch/>
        </p:blipFill>
        <p:spPr>
          <a:xfrm rot="-5400000">
            <a:off x="14519096" y="-5088052"/>
            <a:ext cx="8811388" cy="18493362"/>
          </a:xfrm>
          <a:prstGeom prst="rect">
            <a:avLst/>
          </a:prstGeom>
          <a:noFill/>
          <a:ln>
            <a:noFill/>
          </a:ln>
        </p:spPr>
      </p:pic>
      <p:pic>
        <p:nvPicPr>
          <p:cNvPr descr="Image" id="472" name="Google Shape;472;p37">
            <a:hlinkClick r:id="rId6"/>
          </p:cNvPr>
          <p:cNvPicPr preferRelativeResize="0"/>
          <p:nvPr/>
        </p:nvPicPr>
        <p:blipFill rotWithShape="1">
          <a:blip r:embed="rId7">
            <a:alphaModFix/>
          </a:blip>
          <a:srcRect b="0" l="0" r="0" t="0"/>
          <a:stretch/>
        </p:blipFill>
        <p:spPr>
          <a:xfrm>
            <a:off x="8005629" y="10805475"/>
            <a:ext cx="609602" cy="609602"/>
          </a:xfrm>
          <a:prstGeom prst="rect">
            <a:avLst/>
          </a:prstGeom>
          <a:noFill/>
          <a:ln>
            <a:noFill/>
          </a:ln>
        </p:spPr>
      </p:pic>
      <p:pic>
        <p:nvPicPr>
          <p:cNvPr descr="Image" id="473" name="Google Shape;473;p37">
            <a:hlinkClick r:id="rId8"/>
          </p:cNvPr>
          <p:cNvPicPr preferRelativeResize="0"/>
          <p:nvPr/>
        </p:nvPicPr>
        <p:blipFill rotWithShape="1">
          <a:blip r:embed="rId9">
            <a:alphaModFix/>
          </a:blip>
          <a:srcRect b="0" l="0" r="0" t="0"/>
          <a:stretch/>
        </p:blipFill>
        <p:spPr>
          <a:xfrm>
            <a:off x="9126052" y="10805475"/>
            <a:ext cx="609602" cy="609602"/>
          </a:xfrm>
          <a:prstGeom prst="rect">
            <a:avLst/>
          </a:prstGeom>
          <a:noFill/>
          <a:ln>
            <a:noFill/>
          </a:ln>
        </p:spPr>
      </p:pic>
      <p:pic>
        <p:nvPicPr>
          <p:cNvPr descr="Image" id="474" name="Google Shape;474;p37">
            <a:hlinkClick r:id="rId10"/>
          </p:cNvPr>
          <p:cNvPicPr preferRelativeResize="0"/>
          <p:nvPr/>
        </p:nvPicPr>
        <p:blipFill rotWithShape="1">
          <a:blip r:embed="rId11">
            <a:alphaModFix/>
          </a:blip>
          <a:srcRect b="0" l="0" r="0" t="0"/>
          <a:stretch/>
        </p:blipFill>
        <p:spPr>
          <a:xfrm>
            <a:off x="10246475" y="10805475"/>
            <a:ext cx="609602" cy="609602"/>
          </a:xfrm>
          <a:prstGeom prst="rect">
            <a:avLst/>
          </a:prstGeom>
          <a:noFill/>
          <a:ln>
            <a:noFill/>
          </a:ln>
        </p:spPr>
      </p:pic>
      <p:cxnSp>
        <p:nvCxnSpPr>
          <p:cNvPr id="475" name="Google Shape;475;p37"/>
          <p:cNvCxnSpPr/>
          <p:nvPr/>
        </p:nvCxnSpPr>
        <p:spPr>
          <a:xfrm flipH="1" rot="10800000">
            <a:off x="7306906" y="10695622"/>
            <a:ext cx="2" cy="829307"/>
          </a:xfrm>
          <a:prstGeom prst="straightConnector1">
            <a:avLst/>
          </a:prstGeom>
          <a:noFill/>
          <a:ln cap="flat" cmpd="sng" w="25400">
            <a:solidFill>
              <a:srgbClr val="FFFFFF"/>
            </a:solidFill>
            <a:prstDash val="solid"/>
            <a:round/>
            <a:headEnd len="sm" w="sm" type="none"/>
            <a:tailEnd len="sm" w="sm" type="none"/>
          </a:ln>
        </p:spPr>
      </p:cxnSp>
      <p:sp>
        <p:nvSpPr>
          <p:cNvPr id="476" name="Google Shape;476;p37"/>
          <p:cNvSpPr txBox="1"/>
          <p:nvPr>
            <p:ph idx="4" type="body"/>
          </p:nvPr>
        </p:nvSpPr>
        <p:spPr>
          <a:xfrm>
            <a:off x="3523239" y="8010452"/>
            <a:ext cx="8293101" cy="86177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FFFFFF"/>
              </a:buClr>
              <a:buSzPts val="5600"/>
              <a:buFont typeface="DM Sans"/>
              <a:buNone/>
              <a:defRPr b="0" i="0" sz="56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77" name="Google Shape;477;p37"/>
          <p:cNvSpPr txBox="1"/>
          <p:nvPr>
            <p:ph idx="5" type="body"/>
          </p:nvPr>
        </p:nvSpPr>
        <p:spPr>
          <a:xfrm>
            <a:off x="3523239" y="8958494"/>
            <a:ext cx="8293101" cy="861774"/>
          </a:xfrm>
          <a:prstGeom prst="rect">
            <a:avLst/>
          </a:prstGeom>
          <a:noFill/>
          <a:ln>
            <a:noFill/>
          </a:ln>
        </p:spPr>
        <p:txBody>
          <a:bodyPr anchorCtr="0" anchor="ctr" bIns="0" lIns="0" spcFirstLastPara="1" rIns="0" wrap="square" tIns="0">
            <a:spAutoFit/>
          </a:bodyPr>
          <a:lstStyle>
            <a:lvl1pPr indent="-228600" lvl="0" marL="457200" marR="0" rtl="0" algn="l">
              <a:lnSpc>
                <a:spcPct val="100000"/>
              </a:lnSpc>
              <a:spcBef>
                <a:spcPts val="0"/>
              </a:spcBef>
              <a:spcAft>
                <a:spcPts val="0"/>
              </a:spcAft>
              <a:buClr>
                <a:srgbClr val="FFFFFF"/>
              </a:buClr>
              <a:buSzPts val="5600"/>
              <a:buFont typeface="DM Sans"/>
              <a:buNone/>
              <a:defRPr b="0" i="0" sz="56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78" name="Google Shape;478;p37"/>
          <p:cNvSpPr/>
          <p:nvPr/>
        </p:nvSpPr>
        <p:spPr>
          <a:xfrm>
            <a:off x="2438225" y="-1835475"/>
            <a:ext cx="4614900" cy="5788800"/>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id="479" name="Google Shape;479;p37"/>
          <p:cNvPicPr preferRelativeResize="0"/>
          <p:nvPr/>
        </p:nvPicPr>
        <p:blipFill>
          <a:blip r:embed="rId12">
            <a:alphaModFix/>
          </a:blip>
          <a:stretch>
            <a:fillRect/>
          </a:stretch>
        </p:blipFill>
        <p:spPr>
          <a:xfrm>
            <a:off x="3247822" y="771092"/>
            <a:ext cx="2978738" cy="2274917"/>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9. Dark - Closing (Simple)" showMasterSp="0">
  <p:cSld name="Dark - Closing (Simple)">
    <p:bg>
      <p:bgPr>
        <a:solidFill>
          <a:srgbClr val="09142E"/>
        </a:solidFill>
      </p:bgPr>
    </p:bg>
    <p:spTree>
      <p:nvGrpSpPr>
        <p:cNvPr id="480" name="Shape 480"/>
        <p:cNvGrpSpPr/>
        <p:nvPr/>
      </p:nvGrpSpPr>
      <p:grpSpPr>
        <a:xfrm>
          <a:off x="0" y="0"/>
          <a:ext cx="0" cy="0"/>
          <a:chOff x="0" y="0"/>
          <a:chExt cx="0" cy="0"/>
        </a:xfrm>
      </p:grpSpPr>
      <p:sp>
        <p:nvSpPr>
          <p:cNvPr id="481" name="Google Shape;481;p38"/>
          <p:cNvSpPr txBox="1"/>
          <p:nvPr>
            <p:ph idx="1" type="body"/>
          </p:nvPr>
        </p:nvSpPr>
        <p:spPr>
          <a:xfrm>
            <a:off x="2438050" y="5092234"/>
            <a:ext cx="12319001" cy="1231106"/>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FFFFFF"/>
              </a:buClr>
              <a:buSzPts val="8000"/>
              <a:buFont typeface="DM Sans"/>
              <a:buNone/>
              <a:defRPr i="0" sz="80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482" name="Google Shape;482;p38"/>
          <p:cNvSpPr txBox="1"/>
          <p:nvPr>
            <p:ph idx="2" type="body"/>
          </p:nvPr>
        </p:nvSpPr>
        <p:spPr>
          <a:xfrm>
            <a:off x="2438049" y="6667500"/>
            <a:ext cx="12317021"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FFFFFF"/>
              </a:buClr>
              <a:buSzPts val="4800"/>
              <a:buFont typeface="DM Sans"/>
              <a:buNone/>
              <a:defRPr b="0" i="0" sz="4800" u="none" cap="none" strike="noStrike">
                <a:solidFill>
                  <a:srgbClr val="FFFFFF"/>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pic>
        <p:nvPicPr>
          <p:cNvPr descr="Image" id="483" name="Google Shape;483;p38"/>
          <p:cNvPicPr preferRelativeResize="0"/>
          <p:nvPr/>
        </p:nvPicPr>
        <p:blipFill rotWithShape="1">
          <a:blip r:embed="rId2">
            <a:alphaModFix/>
          </a:blip>
          <a:srcRect b="0" l="0" r="0" t="0"/>
          <a:stretch/>
        </p:blipFill>
        <p:spPr>
          <a:xfrm rot="-5400000">
            <a:off x="13236401" y="2597725"/>
            <a:ext cx="13751180" cy="8528649"/>
          </a:xfrm>
          <a:prstGeom prst="rect">
            <a:avLst/>
          </a:prstGeom>
          <a:noFill/>
          <a:ln>
            <a:noFill/>
          </a:ln>
        </p:spPr>
      </p:pic>
      <p:pic>
        <p:nvPicPr>
          <p:cNvPr descr="Image" id="484" name="Google Shape;484;p38"/>
          <p:cNvPicPr preferRelativeResize="0"/>
          <p:nvPr/>
        </p:nvPicPr>
        <p:blipFill rotWithShape="1">
          <a:blip r:embed="rId3">
            <a:alphaModFix/>
          </a:blip>
          <a:srcRect b="0" l="0" r="0" t="0"/>
          <a:stretch/>
        </p:blipFill>
        <p:spPr>
          <a:xfrm>
            <a:off x="2539674" y="12602216"/>
            <a:ext cx="728240" cy="486708"/>
          </a:xfrm>
          <a:prstGeom prst="rect">
            <a:avLst/>
          </a:prstGeom>
          <a:noFill/>
          <a:ln>
            <a:noFill/>
          </a:ln>
        </p:spPr>
      </p:pic>
      <p:sp>
        <p:nvSpPr>
          <p:cNvPr id="485" name="Google Shape;485;p38"/>
          <p:cNvSpPr txBox="1"/>
          <p:nvPr/>
        </p:nvSpPr>
        <p:spPr>
          <a:xfrm>
            <a:off x="3771641" y="12648720"/>
            <a:ext cx="11318423" cy="39370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999999"/>
              </a:buClr>
              <a:buSzPts val="2400"/>
              <a:buFont typeface="DM Sans"/>
              <a:buNone/>
            </a:pPr>
            <a:r>
              <a:rPr b="0" i="0" lang="en" sz="2400" u="none" cap="none" strike="noStrike">
                <a:solidFill>
                  <a:srgbClr val="999999"/>
                </a:solidFill>
                <a:latin typeface="DM Sans"/>
                <a:ea typeface="DM Sans"/>
                <a:cs typeface="DM Sans"/>
                <a:sym typeface="DM Sans"/>
              </a:rPr>
              <a:t>This work is partially funded by the EU research and innovation programme</a:t>
            </a:r>
            <a:endParaRPr/>
          </a:p>
        </p:txBody>
      </p:sp>
      <p:pic>
        <p:nvPicPr>
          <p:cNvPr descr="Image" id="486" name="Google Shape;486;p38">
            <a:hlinkClick r:id="rId4"/>
          </p:cNvPr>
          <p:cNvPicPr preferRelativeResize="0"/>
          <p:nvPr/>
        </p:nvPicPr>
        <p:blipFill rotWithShape="1">
          <a:blip r:embed="rId5">
            <a:alphaModFix/>
          </a:blip>
          <a:srcRect b="0" l="0" r="0" t="0"/>
          <a:stretch/>
        </p:blipFill>
        <p:spPr>
          <a:xfrm>
            <a:off x="8005629" y="10805475"/>
            <a:ext cx="609602" cy="609602"/>
          </a:xfrm>
          <a:prstGeom prst="rect">
            <a:avLst/>
          </a:prstGeom>
          <a:noFill/>
          <a:ln>
            <a:noFill/>
          </a:ln>
        </p:spPr>
      </p:pic>
      <p:pic>
        <p:nvPicPr>
          <p:cNvPr descr="Image" id="487" name="Google Shape;487;p38">
            <a:hlinkClick r:id="rId6"/>
          </p:cNvPr>
          <p:cNvPicPr preferRelativeResize="0"/>
          <p:nvPr/>
        </p:nvPicPr>
        <p:blipFill rotWithShape="1">
          <a:blip r:embed="rId7">
            <a:alphaModFix/>
          </a:blip>
          <a:srcRect b="0" l="0" r="0" t="0"/>
          <a:stretch/>
        </p:blipFill>
        <p:spPr>
          <a:xfrm>
            <a:off x="9126052" y="10805475"/>
            <a:ext cx="609602" cy="609602"/>
          </a:xfrm>
          <a:prstGeom prst="rect">
            <a:avLst/>
          </a:prstGeom>
          <a:noFill/>
          <a:ln>
            <a:noFill/>
          </a:ln>
        </p:spPr>
      </p:pic>
      <p:pic>
        <p:nvPicPr>
          <p:cNvPr descr="Image" id="488" name="Google Shape;488;p38">
            <a:hlinkClick r:id="rId8"/>
          </p:cNvPr>
          <p:cNvPicPr preferRelativeResize="0"/>
          <p:nvPr/>
        </p:nvPicPr>
        <p:blipFill rotWithShape="1">
          <a:blip r:embed="rId9">
            <a:alphaModFix/>
          </a:blip>
          <a:srcRect b="0" l="0" r="0" t="0"/>
          <a:stretch/>
        </p:blipFill>
        <p:spPr>
          <a:xfrm>
            <a:off x="10246475" y="10805475"/>
            <a:ext cx="609602" cy="609602"/>
          </a:xfrm>
          <a:prstGeom prst="rect">
            <a:avLst/>
          </a:prstGeom>
          <a:noFill/>
          <a:ln>
            <a:noFill/>
          </a:ln>
        </p:spPr>
      </p:pic>
      <p:cxnSp>
        <p:nvCxnSpPr>
          <p:cNvPr id="489" name="Google Shape;489;p38"/>
          <p:cNvCxnSpPr/>
          <p:nvPr/>
        </p:nvCxnSpPr>
        <p:spPr>
          <a:xfrm flipH="1" rot="10800000">
            <a:off x="7306906" y="10695622"/>
            <a:ext cx="2" cy="829307"/>
          </a:xfrm>
          <a:prstGeom prst="straightConnector1">
            <a:avLst/>
          </a:prstGeom>
          <a:noFill/>
          <a:ln cap="flat" cmpd="sng" w="25400">
            <a:solidFill>
              <a:srgbClr val="FFFFFF"/>
            </a:solidFill>
            <a:prstDash val="solid"/>
            <a:round/>
            <a:headEnd len="sm" w="sm" type="none"/>
            <a:tailEnd len="sm" w="sm" type="none"/>
          </a:ln>
        </p:spPr>
      </p:cxnSp>
      <p:sp>
        <p:nvSpPr>
          <p:cNvPr id="490" name="Google Shape;490;p38"/>
          <p:cNvSpPr txBox="1"/>
          <p:nvPr/>
        </p:nvSpPr>
        <p:spPr>
          <a:xfrm>
            <a:off x="2438049" y="10646726"/>
            <a:ext cx="6012600" cy="861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EF8200"/>
              </a:buClr>
              <a:buSzPts val="5600"/>
              <a:buFont typeface="DM Sans"/>
              <a:buNone/>
            </a:pPr>
            <a:r>
              <a:rPr i="0" lang="en" sz="5600" u="none" cap="none" strike="noStrike">
                <a:solidFill>
                  <a:srgbClr val="EF8200"/>
                </a:solidFill>
                <a:latin typeface="DM Sans"/>
                <a:ea typeface="DM Sans"/>
                <a:cs typeface="DM Sans"/>
                <a:sym typeface="DM Sans"/>
              </a:rPr>
              <a:t>www.egi.eu</a:t>
            </a:r>
            <a:endParaRPr/>
          </a:p>
        </p:txBody>
      </p:sp>
      <p:sp>
        <p:nvSpPr>
          <p:cNvPr id="491" name="Google Shape;491;p38"/>
          <p:cNvSpPr/>
          <p:nvPr/>
        </p:nvSpPr>
        <p:spPr>
          <a:xfrm>
            <a:off x="2438225" y="-1835475"/>
            <a:ext cx="4614900" cy="5788800"/>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id="492" name="Google Shape;492;p38"/>
          <p:cNvPicPr preferRelativeResize="0"/>
          <p:nvPr/>
        </p:nvPicPr>
        <p:blipFill>
          <a:blip r:embed="rId10">
            <a:alphaModFix/>
          </a:blip>
          <a:stretch>
            <a:fillRect/>
          </a:stretch>
        </p:blipFill>
        <p:spPr>
          <a:xfrm>
            <a:off x="3247822" y="771092"/>
            <a:ext cx="2978738" cy="2274917"/>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 Light - Divider (Title)" showMasterSp="0">
  <p:cSld name="Light - Divider (Title)">
    <p:bg>
      <p:bgPr>
        <a:solidFill>
          <a:srgbClr val="FFFFFF"/>
        </a:solidFill>
      </p:bgPr>
    </p:bg>
    <p:spTree>
      <p:nvGrpSpPr>
        <p:cNvPr id="493" name="Shape 493"/>
        <p:cNvGrpSpPr/>
        <p:nvPr/>
      </p:nvGrpSpPr>
      <p:grpSpPr>
        <a:xfrm>
          <a:off x="0" y="0"/>
          <a:ext cx="0" cy="0"/>
          <a:chOff x="0" y="0"/>
          <a:chExt cx="0" cy="0"/>
        </a:xfrm>
      </p:grpSpPr>
      <p:sp>
        <p:nvSpPr>
          <p:cNvPr id="494" name="Google Shape;494;p39"/>
          <p:cNvSpPr txBox="1"/>
          <p:nvPr>
            <p:ph idx="1" type="body"/>
          </p:nvPr>
        </p:nvSpPr>
        <p:spPr>
          <a:xfrm>
            <a:off x="1198153" y="5934669"/>
            <a:ext cx="13402702" cy="1846659"/>
          </a:xfrm>
          <a:prstGeom prst="rect">
            <a:avLst/>
          </a:prstGeom>
          <a:noFill/>
          <a:ln>
            <a:noFill/>
          </a:ln>
        </p:spPr>
        <p:txBody>
          <a:bodyPr anchorCtr="0" anchor="ctr" bIns="0" lIns="0" spcFirstLastPara="1" rIns="0" wrap="square" tIns="0">
            <a:spAutoFit/>
          </a:bodyPr>
          <a:lstStyle>
            <a:lvl1pPr indent="-228600" lvl="0" marL="457200" marR="0" rtl="0" algn="l">
              <a:lnSpc>
                <a:spcPct val="100000"/>
              </a:lnSpc>
              <a:spcBef>
                <a:spcPts val="0"/>
              </a:spcBef>
              <a:spcAft>
                <a:spcPts val="0"/>
              </a:spcAft>
              <a:buClr>
                <a:srgbClr val="005FAA"/>
              </a:buClr>
              <a:buSzPts val="12000"/>
              <a:buFont typeface="DM Sans"/>
              <a:buNone/>
              <a:defRPr i="0" sz="120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pic>
        <p:nvPicPr>
          <p:cNvPr descr="Image" id="495" name="Google Shape;495;p39"/>
          <p:cNvPicPr preferRelativeResize="0"/>
          <p:nvPr/>
        </p:nvPicPr>
        <p:blipFill rotWithShape="1">
          <a:blip r:embed="rId2">
            <a:alphaModFix/>
          </a:blip>
          <a:srcRect b="0" l="0" r="0" t="0"/>
          <a:stretch/>
        </p:blipFill>
        <p:spPr>
          <a:xfrm rot="-5400000">
            <a:off x="13236401" y="2597725"/>
            <a:ext cx="13751180" cy="8528649"/>
          </a:xfrm>
          <a:prstGeom prst="rect">
            <a:avLst/>
          </a:prstGeom>
          <a:noFill/>
          <a:ln>
            <a:noFill/>
          </a:ln>
        </p:spPr>
      </p:pic>
      <p:sp>
        <p:nvSpPr>
          <p:cNvPr id="496" name="Google Shape;496;p39"/>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497" name="Google Shape;497;p39"/>
          <p:cNvSpPr/>
          <p:nvPr/>
        </p:nvSpPr>
        <p:spPr>
          <a:xfrm>
            <a:off x="1031425" y="-1646575"/>
            <a:ext cx="3512100" cy="4405500"/>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id="498" name="Google Shape;498;p39"/>
          <p:cNvPicPr preferRelativeResize="0"/>
          <p:nvPr/>
        </p:nvPicPr>
        <p:blipFill>
          <a:blip r:embed="rId3">
            <a:alphaModFix/>
          </a:blip>
          <a:stretch>
            <a:fillRect/>
          </a:stretch>
        </p:blipFill>
        <p:spPr>
          <a:xfrm>
            <a:off x="1647541" y="337063"/>
            <a:ext cx="2266868" cy="1731248"/>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 (extra) Content - 3 Horizontal with Two Bullets">
  <p:cSld name="Content - 3 Horizontal with Two Bullets">
    <p:spTree>
      <p:nvGrpSpPr>
        <p:cNvPr id="499" name="Shape 499"/>
        <p:cNvGrpSpPr/>
        <p:nvPr/>
      </p:nvGrpSpPr>
      <p:grpSpPr>
        <a:xfrm>
          <a:off x="0" y="0"/>
          <a:ext cx="0" cy="0"/>
          <a:chOff x="0" y="0"/>
          <a:chExt cx="0" cy="0"/>
        </a:xfrm>
      </p:grpSpPr>
      <p:pic>
        <p:nvPicPr>
          <p:cNvPr descr="Image" id="500" name="Google Shape;500;p40"/>
          <p:cNvPicPr preferRelativeResize="0"/>
          <p:nvPr/>
        </p:nvPicPr>
        <p:blipFill rotWithShape="1">
          <a:blip r:embed="rId2">
            <a:alphaModFix amt="25000"/>
          </a:blip>
          <a:srcRect b="12" l="0" r="0" t="12"/>
          <a:stretch/>
        </p:blipFill>
        <p:spPr>
          <a:xfrm>
            <a:off x="19856949" y="815931"/>
            <a:ext cx="4902205" cy="12315870"/>
          </a:xfrm>
          <a:prstGeom prst="rect">
            <a:avLst/>
          </a:prstGeom>
          <a:noFill/>
          <a:ln>
            <a:noFill/>
          </a:ln>
        </p:spPr>
      </p:pic>
      <p:grpSp>
        <p:nvGrpSpPr>
          <p:cNvPr id="501" name="Google Shape;501;p40"/>
          <p:cNvGrpSpPr/>
          <p:nvPr/>
        </p:nvGrpSpPr>
        <p:grpSpPr>
          <a:xfrm>
            <a:off x="313398" y="-641338"/>
            <a:ext cx="1926057" cy="2416205"/>
            <a:chOff x="0" y="0"/>
            <a:chExt cx="1926056" cy="2416204"/>
          </a:xfrm>
        </p:grpSpPr>
        <p:sp>
          <p:nvSpPr>
            <p:cNvPr id="502" name="Google Shape;502;p40"/>
            <p:cNvSpPr/>
            <p:nvPr/>
          </p:nvSpPr>
          <p:spPr>
            <a:xfrm>
              <a:off x="0" y="0"/>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503" name="Google Shape;503;p40"/>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504" name="Google Shape;504;p40"/>
          <p:cNvSpPr txBox="1"/>
          <p:nvPr/>
        </p:nvSpPr>
        <p:spPr>
          <a:xfrm>
            <a:off x="20867075" y="13045341"/>
            <a:ext cx="2516597" cy="330201"/>
          </a:xfrm>
          <a:prstGeom prst="rect">
            <a:avLst/>
          </a:prstGeom>
          <a:noFill/>
          <a:ln>
            <a:noFill/>
          </a:ln>
        </p:spPr>
        <p:txBody>
          <a:bodyPr anchorCtr="0" anchor="b" bIns="0" lIns="0" spcFirstLastPara="1" rIns="0" wrap="square" tIns="0">
            <a:spAutoFit/>
          </a:bodyPr>
          <a:lstStyle/>
          <a:p>
            <a:pPr indent="0" lvl="0" marL="0" marR="0" rtl="0" algn="r">
              <a:lnSpc>
                <a:spcPct val="100000"/>
              </a:lnSpc>
              <a:spcBef>
                <a:spcPts val="0"/>
              </a:spcBef>
              <a:spcAft>
                <a:spcPts val="0"/>
              </a:spcAft>
              <a:buClr>
                <a:srgbClr val="EF8200"/>
              </a:buClr>
              <a:buSzPts val="2000"/>
              <a:buFont typeface="DM Sans"/>
              <a:buNone/>
            </a:pPr>
            <a:r>
              <a:rPr b="0" i="0" lang="en" sz="2000" u="none" cap="none" strike="noStrike">
                <a:solidFill>
                  <a:srgbClr val="EF8200"/>
                </a:solidFill>
                <a:latin typeface="DM Sans"/>
                <a:ea typeface="DM Sans"/>
                <a:cs typeface="DM Sans"/>
                <a:sym typeface="DM Sans"/>
              </a:rPr>
              <a:t>www.egi.eu  |</a:t>
            </a:r>
            <a:endParaRPr/>
          </a:p>
        </p:txBody>
      </p:sp>
      <p:sp>
        <p:nvSpPr>
          <p:cNvPr id="505" name="Google Shape;505;p40"/>
          <p:cNvSpPr txBox="1"/>
          <p:nvPr>
            <p:ph idx="1" type="body"/>
          </p:nvPr>
        </p:nvSpPr>
        <p:spPr>
          <a:xfrm>
            <a:off x="2563814" y="1755775"/>
            <a:ext cx="21031201" cy="533313"/>
          </a:xfrm>
          <a:prstGeom prst="rect">
            <a:avLst/>
          </a:prstGeom>
          <a:noFill/>
          <a:ln>
            <a:noFill/>
          </a:ln>
        </p:spPr>
        <p:txBody>
          <a:bodyPr anchorCtr="0" anchor="t" bIns="45700" lIns="45700" spcFirstLastPara="1" rIns="45700" wrap="square" tIns="45700">
            <a:noAutofit/>
          </a:bodyPr>
          <a:lstStyle>
            <a:lvl1pPr indent="-228600" lvl="0" marL="4572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1pPr>
            <a:lvl2pPr indent="-228600" lvl="1" marL="9144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2pPr>
            <a:lvl3pPr indent="-228600" lvl="2" marL="13716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3pPr>
            <a:lvl4pPr indent="-228600" lvl="3" marL="18288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4pPr>
            <a:lvl5pPr indent="-228600" lvl="4" marL="2286000" marR="0" rtl="0" algn="l">
              <a:lnSpc>
                <a:spcPct val="90000"/>
              </a:lnSpc>
              <a:spcBef>
                <a:spcPts val="1000"/>
              </a:spcBef>
              <a:spcAft>
                <a:spcPts val="0"/>
              </a:spcAft>
              <a:buClr>
                <a:srgbClr val="828282"/>
              </a:buClr>
              <a:buSzPts val="3100"/>
              <a:buFont typeface="DM Sans"/>
              <a:buNone/>
              <a:defRPr b="0" i="0" sz="31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506" name="Google Shape;506;p40"/>
          <p:cNvSpPr txBox="1"/>
          <p:nvPr>
            <p:ph idx="2" type="body"/>
          </p:nvPr>
        </p:nvSpPr>
        <p:spPr>
          <a:xfrm>
            <a:off x="1831774" y="3108471"/>
            <a:ext cx="5588001"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507" name="Google Shape;507;p40"/>
          <p:cNvSpPr txBox="1"/>
          <p:nvPr>
            <p:ph idx="3" type="body"/>
          </p:nvPr>
        </p:nvSpPr>
        <p:spPr>
          <a:xfrm>
            <a:off x="1831773" y="4887897"/>
            <a:ext cx="5588001" cy="1846659"/>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DM Sans"/>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508" name="Google Shape;508;p40"/>
          <p:cNvSpPr txBox="1"/>
          <p:nvPr>
            <p:ph idx="4" type="body"/>
          </p:nvPr>
        </p:nvSpPr>
        <p:spPr>
          <a:xfrm>
            <a:off x="9055918" y="3108471"/>
            <a:ext cx="5588001"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509" name="Google Shape;509;p40"/>
          <p:cNvSpPr txBox="1"/>
          <p:nvPr>
            <p:ph idx="5" type="body"/>
          </p:nvPr>
        </p:nvSpPr>
        <p:spPr>
          <a:xfrm>
            <a:off x="9055918" y="4887897"/>
            <a:ext cx="5588001" cy="1846659"/>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DM Sans"/>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510" name="Google Shape;510;p40"/>
          <p:cNvSpPr txBox="1"/>
          <p:nvPr>
            <p:ph idx="6" type="body"/>
          </p:nvPr>
        </p:nvSpPr>
        <p:spPr>
          <a:xfrm>
            <a:off x="16786860" y="3108471"/>
            <a:ext cx="5588001" cy="73866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5FAA"/>
              </a:buClr>
              <a:buSzPts val="4800"/>
              <a:buFont typeface="DM Sans"/>
              <a:buNone/>
              <a:defRPr i="0" sz="48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511" name="Google Shape;511;p40"/>
          <p:cNvSpPr txBox="1"/>
          <p:nvPr>
            <p:ph idx="7" type="body"/>
          </p:nvPr>
        </p:nvSpPr>
        <p:spPr>
          <a:xfrm>
            <a:off x="16811059" y="4887897"/>
            <a:ext cx="5588001" cy="1846659"/>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828282"/>
              </a:buClr>
              <a:buSzPts val="4000"/>
              <a:buFont typeface="DM Sans"/>
              <a:buNone/>
              <a:defRPr b="0" i="0" sz="4000" u="none" cap="none" strike="noStrike">
                <a:solidFill>
                  <a:srgbClr val="828282"/>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512" name="Google Shape;512;p40"/>
          <p:cNvSpPr txBox="1"/>
          <p:nvPr/>
        </p:nvSpPr>
        <p:spPr>
          <a:xfrm>
            <a:off x="1015862" y="3045651"/>
            <a:ext cx="607177" cy="800101"/>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Clr>
                <a:srgbClr val="EF8200"/>
              </a:buClr>
              <a:buSzPts val="4800"/>
              <a:buFont typeface="DM Sans"/>
              <a:buNone/>
            </a:pPr>
            <a:r>
              <a:rPr b="0" i="0" lang="en" sz="4800" u="none" cap="none" strike="noStrike">
                <a:solidFill>
                  <a:srgbClr val="EF8200"/>
                </a:solidFill>
                <a:latin typeface="DM Sans"/>
                <a:ea typeface="DM Sans"/>
                <a:cs typeface="DM Sans"/>
                <a:sym typeface="DM Sans"/>
              </a:rPr>
              <a:t>1</a:t>
            </a:r>
            <a:endParaRPr/>
          </a:p>
        </p:txBody>
      </p:sp>
      <p:sp>
        <p:nvSpPr>
          <p:cNvPr id="513" name="Google Shape;513;p40"/>
          <p:cNvSpPr txBox="1"/>
          <p:nvPr/>
        </p:nvSpPr>
        <p:spPr>
          <a:xfrm>
            <a:off x="8079200" y="3045651"/>
            <a:ext cx="607178" cy="800101"/>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Clr>
                <a:srgbClr val="EF8200"/>
              </a:buClr>
              <a:buSzPts val="4800"/>
              <a:buFont typeface="DM Sans"/>
              <a:buNone/>
            </a:pPr>
            <a:r>
              <a:rPr b="0" i="0" lang="en" sz="4800" u="none" cap="none" strike="noStrike">
                <a:solidFill>
                  <a:srgbClr val="EF8200"/>
                </a:solidFill>
                <a:latin typeface="DM Sans"/>
                <a:ea typeface="DM Sans"/>
                <a:cs typeface="DM Sans"/>
                <a:sym typeface="DM Sans"/>
              </a:rPr>
              <a:t>2</a:t>
            </a:r>
            <a:endParaRPr/>
          </a:p>
        </p:txBody>
      </p:sp>
      <p:sp>
        <p:nvSpPr>
          <p:cNvPr id="514" name="Google Shape;514;p40"/>
          <p:cNvSpPr txBox="1"/>
          <p:nvPr/>
        </p:nvSpPr>
        <p:spPr>
          <a:xfrm>
            <a:off x="15767772" y="3045651"/>
            <a:ext cx="607178" cy="800101"/>
          </a:xfrm>
          <a:prstGeom prst="rect">
            <a:avLst/>
          </a:prstGeom>
          <a:noFill/>
          <a:ln>
            <a:noFill/>
          </a:ln>
        </p:spPr>
        <p:txBody>
          <a:bodyPr anchorCtr="0" anchor="b" bIns="0" lIns="0" spcFirstLastPara="1" rIns="0" wrap="square" tIns="0">
            <a:spAutoFit/>
          </a:bodyPr>
          <a:lstStyle/>
          <a:p>
            <a:pPr indent="0" lvl="0" marL="0" marR="0" rtl="0" algn="l">
              <a:lnSpc>
                <a:spcPct val="100000"/>
              </a:lnSpc>
              <a:spcBef>
                <a:spcPts val="0"/>
              </a:spcBef>
              <a:spcAft>
                <a:spcPts val="0"/>
              </a:spcAft>
              <a:buClr>
                <a:srgbClr val="EF8200"/>
              </a:buClr>
              <a:buSzPts val="4800"/>
              <a:buFont typeface="DM Sans"/>
              <a:buNone/>
            </a:pPr>
            <a:r>
              <a:rPr b="0" i="0" lang="en" sz="4800" u="none" cap="none" strike="noStrike">
                <a:solidFill>
                  <a:srgbClr val="EF8200"/>
                </a:solidFill>
                <a:latin typeface="DM Sans"/>
                <a:ea typeface="DM Sans"/>
                <a:cs typeface="DM Sans"/>
                <a:sym typeface="DM Sans"/>
              </a:rPr>
              <a:t>3</a:t>
            </a:r>
            <a:endParaRPr/>
          </a:p>
        </p:txBody>
      </p:sp>
      <p:sp>
        <p:nvSpPr>
          <p:cNvPr id="515" name="Google Shape;515;p40"/>
          <p:cNvSpPr txBox="1"/>
          <p:nvPr>
            <p:ph idx="8" type="body"/>
          </p:nvPr>
        </p:nvSpPr>
        <p:spPr>
          <a:xfrm>
            <a:off x="1831775" y="7008201"/>
            <a:ext cx="5588000" cy="164941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00000"/>
              </a:lnSpc>
              <a:spcBef>
                <a:spcPts val="0"/>
              </a:spcBef>
              <a:spcAft>
                <a:spcPts val="0"/>
              </a:spcAft>
              <a:buClr>
                <a:srgbClr val="828282"/>
              </a:buClr>
              <a:buSzPts val="3600"/>
              <a:buFont typeface="Arial"/>
              <a:buChar char="•"/>
              <a:defRPr b="0" i="0" sz="3600" u="none" cap="none" strike="noStrike">
                <a:solidFill>
                  <a:srgbClr val="828282"/>
                </a:solidFill>
                <a:latin typeface="DM Sans"/>
                <a:ea typeface="DM Sans"/>
                <a:cs typeface="DM Sans"/>
                <a:sym typeface="DM Sans"/>
              </a:defRPr>
            </a:lvl1pPr>
            <a:lvl2pPr indent="-457200" lvl="1" marL="914400" marR="0" rtl="0" algn="l">
              <a:lnSpc>
                <a:spcPct val="100000"/>
              </a:lnSpc>
              <a:spcBef>
                <a:spcPts val="0"/>
              </a:spcBef>
              <a:spcAft>
                <a:spcPts val="0"/>
              </a:spcAft>
              <a:buClr>
                <a:srgbClr val="828282"/>
              </a:buClr>
              <a:buSzPts val="3600"/>
              <a:buFont typeface="DM Sans"/>
              <a:buChar char="•"/>
              <a:defRPr b="0" i="0" sz="3600" u="none" cap="none" strike="noStrike">
                <a:solidFill>
                  <a:srgbClr val="828282"/>
                </a:solidFill>
                <a:latin typeface="DM Sans"/>
                <a:ea typeface="DM Sans"/>
                <a:cs typeface="DM Sans"/>
                <a:sym typeface="DM Sans"/>
              </a:defRPr>
            </a:lvl2pPr>
            <a:lvl3pPr indent="-457200" lvl="2" marL="1371600" marR="0" rtl="0" algn="l">
              <a:lnSpc>
                <a:spcPct val="100000"/>
              </a:lnSpc>
              <a:spcBef>
                <a:spcPts val="0"/>
              </a:spcBef>
              <a:spcAft>
                <a:spcPts val="0"/>
              </a:spcAft>
              <a:buClr>
                <a:srgbClr val="828282"/>
              </a:buClr>
              <a:buSzPts val="3600"/>
              <a:buFont typeface="DM Sans"/>
              <a:buChar char="•"/>
              <a:defRPr b="0" i="0" sz="3600" u="none" cap="none" strike="noStrike">
                <a:solidFill>
                  <a:srgbClr val="828282"/>
                </a:solidFill>
                <a:latin typeface="DM Sans"/>
                <a:ea typeface="DM Sans"/>
                <a:cs typeface="DM Sans"/>
                <a:sym typeface="DM Sans"/>
              </a:defRPr>
            </a:lvl3pPr>
            <a:lvl4pPr indent="-509778" lvl="3" marL="18288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4pPr>
            <a:lvl5pPr indent="-509778" lvl="4" marL="22860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516" name="Google Shape;516;p40"/>
          <p:cNvSpPr txBox="1"/>
          <p:nvPr>
            <p:ph idx="9" type="body"/>
          </p:nvPr>
        </p:nvSpPr>
        <p:spPr>
          <a:xfrm>
            <a:off x="9054627" y="7008201"/>
            <a:ext cx="5588000" cy="164941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00000"/>
              </a:lnSpc>
              <a:spcBef>
                <a:spcPts val="0"/>
              </a:spcBef>
              <a:spcAft>
                <a:spcPts val="0"/>
              </a:spcAft>
              <a:buClr>
                <a:srgbClr val="828282"/>
              </a:buClr>
              <a:buSzPts val="3600"/>
              <a:buFont typeface="Arial"/>
              <a:buChar char="•"/>
              <a:defRPr b="0" i="0" sz="3600" u="none" cap="none" strike="noStrike">
                <a:solidFill>
                  <a:srgbClr val="828282"/>
                </a:solidFill>
                <a:latin typeface="DM Sans"/>
                <a:ea typeface="DM Sans"/>
                <a:cs typeface="DM Sans"/>
                <a:sym typeface="DM Sans"/>
              </a:defRPr>
            </a:lvl1pPr>
            <a:lvl2pPr indent="-457200" lvl="1" marL="914400" marR="0" rtl="0" algn="l">
              <a:lnSpc>
                <a:spcPct val="100000"/>
              </a:lnSpc>
              <a:spcBef>
                <a:spcPts val="0"/>
              </a:spcBef>
              <a:spcAft>
                <a:spcPts val="0"/>
              </a:spcAft>
              <a:buClr>
                <a:srgbClr val="828282"/>
              </a:buClr>
              <a:buSzPts val="3600"/>
              <a:buFont typeface="DM Sans"/>
              <a:buChar char="•"/>
              <a:defRPr b="0" i="0" sz="3600" u="none" cap="none" strike="noStrike">
                <a:solidFill>
                  <a:srgbClr val="828282"/>
                </a:solidFill>
                <a:latin typeface="DM Sans"/>
                <a:ea typeface="DM Sans"/>
                <a:cs typeface="DM Sans"/>
                <a:sym typeface="DM Sans"/>
              </a:defRPr>
            </a:lvl2pPr>
            <a:lvl3pPr indent="-457200" lvl="2" marL="1371600" marR="0" rtl="0" algn="l">
              <a:lnSpc>
                <a:spcPct val="100000"/>
              </a:lnSpc>
              <a:spcBef>
                <a:spcPts val="0"/>
              </a:spcBef>
              <a:spcAft>
                <a:spcPts val="0"/>
              </a:spcAft>
              <a:buClr>
                <a:srgbClr val="828282"/>
              </a:buClr>
              <a:buSzPts val="3600"/>
              <a:buFont typeface="DM Sans"/>
              <a:buChar char="•"/>
              <a:defRPr b="0" i="0" sz="3600" u="none" cap="none" strike="noStrike">
                <a:solidFill>
                  <a:srgbClr val="828282"/>
                </a:solidFill>
                <a:latin typeface="DM Sans"/>
                <a:ea typeface="DM Sans"/>
                <a:cs typeface="DM Sans"/>
                <a:sym typeface="DM Sans"/>
              </a:defRPr>
            </a:lvl3pPr>
            <a:lvl4pPr indent="-509778" lvl="3" marL="18288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4pPr>
            <a:lvl5pPr indent="-509778" lvl="4" marL="22860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517" name="Google Shape;517;p40"/>
          <p:cNvSpPr txBox="1"/>
          <p:nvPr>
            <p:ph idx="13" type="body"/>
          </p:nvPr>
        </p:nvSpPr>
        <p:spPr>
          <a:xfrm>
            <a:off x="16811060" y="7008201"/>
            <a:ext cx="5588000" cy="164941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00000"/>
              </a:lnSpc>
              <a:spcBef>
                <a:spcPts val="0"/>
              </a:spcBef>
              <a:spcAft>
                <a:spcPts val="0"/>
              </a:spcAft>
              <a:buClr>
                <a:srgbClr val="828282"/>
              </a:buClr>
              <a:buSzPts val="3600"/>
              <a:buFont typeface="Arial"/>
              <a:buChar char="•"/>
              <a:defRPr b="0" i="0" sz="3600" u="none" cap="none" strike="noStrike">
                <a:solidFill>
                  <a:srgbClr val="828282"/>
                </a:solidFill>
                <a:latin typeface="DM Sans"/>
                <a:ea typeface="DM Sans"/>
                <a:cs typeface="DM Sans"/>
                <a:sym typeface="DM Sans"/>
              </a:defRPr>
            </a:lvl1pPr>
            <a:lvl2pPr indent="-457200" lvl="1" marL="914400" marR="0" rtl="0" algn="l">
              <a:lnSpc>
                <a:spcPct val="100000"/>
              </a:lnSpc>
              <a:spcBef>
                <a:spcPts val="0"/>
              </a:spcBef>
              <a:spcAft>
                <a:spcPts val="0"/>
              </a:spcAft>
              <a:buClr>
                <a:srgbClr val="828282"/>
              </a:buClr>
              <a:buSzPts val="3600"/>
              <a:buFont typeface="DM Sans"/>
              <a:buChar char="•"/>
              <a:defRPr b="0" i="0" sz="3600" u="none" cap="none" strike="noStrike">
                <a:solidFill>
                  <a:srgbClr val="828282"/>
                </a:solidFill>
                <a:latin typeface="DM Sans"/>
                <a:ea typeface="DM Sans"/>
                <a:cs typeface="DM Sans"/>
                <a:sym typeface="DM Sans"/>
              </a:defRPr>
            </a:lvl2pPr>
            <a:lvl3pPr indent="-457200" lvl="2" marL="1371600" marR="0" rtl="0" algn="l">
              <a:lnSpc>
                <a:spcPct val="100000"/>
              </a:lnSpc>
              <a:spcBef>
                <a:spcPts val="0"/>
              </a:spcBef>
              <a:spcAft>
                <a:spcPts val="0"/>
              </a:spcAft>
              <a:buClr>
                <a:srgbClr val="828282"/>
              </a:buClr>
              <a:buSzPts val="3600"/>
              <a:buFont typeface="DM Sans"/>
              <a:buChar char="•"/>
              <a:defRPr b="0" i="0" sz="3600" u="none" cap="none" strike="noStrike">
                <a:solidFill>
                  <a:srgbClr val="828282"/>
                </a:solidFill>
                <a:latin typeface="DM Sans"/>
                <a:ea typeface="DM Sans"/>
                <a:cs typeface="DM Sans"/>
                <a:sym typeface="DM Sans"/>
              </a:defRPr>
            </a:lvl3pPr>
            <a:lvl4pPr indent="-509778" lvl="3" marL="18288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4pPr>
            <a:lvl5pPr indent="-509778" lvl="4" marL="22860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518" name="Google Shape;518;p40"/>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cxnSp>
        <p:nvCxnSpPr>
          <p:cNvPr id="519" name="Google Shape;519;p40"/>
          <p:cNvCxnSpPr/>
          <p:nvPr/>
        </p:nvCxnSpPr>
        <p:spPr>
          <a:xfrm>
            <a:off x="1128823" y="9257413"/>
            <a:ext cx="22126354" cy="0"/>
          </a:xfrm>
          <a:prstGeom prst="straightConnector1">
            <a:avLst/>
          </a:prstGeom>
          <a:noFill/>
          <a:ln cap="flat" cmpd="sng" w="38100">
            <a:solidFill>
              <a:srgbClr val="0061B0"/>
            </a:solidFill>
            <a:prstDash val="solid"/>
            <a:round/>
            <a:headEnd len="sm" w="sm" type="none"/>
            <a:tailEnd len="sm" w="sm" type="none"/>
          </a:ln>
        </p:spPr>
      </p:cxnSp>
      <p:sp>
        <p:nvSpPr>
          <p:cNvPr id="520" name="Google Shape;520;p40"/>
          <p:cNvSpPr txBox="1"/>
          <p:nvPr>
            <p:ph idx="14" type="body"/>
          </p:nvPr>
        </p:nvSpPr>
        <p:spPr>
          <a:xfrm>
            <a:off x="2324417" y="9560757"/>
            <a:ext cx="5095358" cy="164941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00000"/>
              </a:lnSpc>
              <a:spcBef>
                <a:spcPts val="0"/>
              </a:spcBef>
              <a:spcAft>
                <a:spcPts val="0"/>
              </a:spcAft>
              <a:buClr>
                <a:srgbClr val="828282"/>
              </a:buClr>
              <a:buSzPts val="3600"/>
              <a:buFont typeface="Arial"/>
              <a:buChar char="•"/>
              <a:defRPr b="0" i="0" sz="3600" u="none" cap="none" strike="noStrike">
                <a:solidFill>
                  <a:srgbClr val="828282"/>
                </a:solidFill>
                <a:latin typeface="DM Sans"/>
                <a:ea typeface="DM Sans"/>
                <a:cs typeface="DM Sans"/>
                <a:sym typeface="DM Sans"/>
              </a:defRPr>
            </a:lvl1pPr>
            <a:lvl2pPr indent="-457200" lvl="1" marL="914400" marR="0" rtl="0" algn="l">
              <a:lnSpc>
                <a:spcPct val="100000"/>
              </a:lnSpc>
              <a:spcBef>
                <a:spcPts val="0"/>
              </a:spcBef>
              <a:spcAft>
                <a:spcPts val="0"/>
              </a:spcAft>
              <a:buClr>
                <a:srgbClr val="828282"/>
              </a:buClr>
              <a:buSzPts val="3600"/>
              <a:buFont typeface="DM Sans"/>
              <a:buChar char="•"/>
              <a:defRPr b="0" i="0" sz="3600" u="none" cap="none" strike="noStrike">
                <a:solidFill>
                  <a:srgbClr val="828282"/>
                </a:solidFill>
                <a:latin typeface="DM Sans"/>
                <a:ea typeface="DM Sans"/>
                <a:cs typeface="DM Sans"/>
                <a:sym typeface="DM Sans"/>
              </a:defRPr>
            </a:lvl2pPr>
            <a:lvl3pPr indent="-457200" lvl="2" marL="1371600" marR="0" rtl="0" algn="l">
              <a:lnSpc>
                <a:spcPct val="100000"/>
              </a:lnSpc>
              <a:spcBef>
                <a:spcPts val="0"/>
              </a:spcBef>
              <a:spcAft>
                <a:spcPts val="0"/>
              </a:spcAft>
              <a:buClr>
                <a:srgbClr val="828282"/>
              </a:buClr>
              <a:buSzPts val="3600"/>
              <a:buFont typeface="DM Sans"/>
              <a:buChar char="•"/>
              <a:defRPr b="0" i="0" sz="3600" u="none" cap="none" strike="noStrike">
                <a:solidFill>
                  <a:srgbClr val="828282"/>
                </a:solidFill>
                <a:latin typeface="DM Sans"/>
                <a:ea typeface="DM Sans"/>
                <a:cs typeface="DM Sans"/>
                <a:sym typeface="DM Sans"/>
              </a:defRPr>
            </a:lvl3pPr>
            <a:lvl4pPr indent="-509778" lvl="3" marL="18288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4pPr>
            <a:lvl5pPr indent="-509778" lvl="4" marL="22860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521" name="Google Shape;521;p40"/>
          <p:cNvSpPr txBox="1"/>
          <p:nvPr>
            <p:ph idx="15" type="body"/>
          </p:nvPr>
        </p:nvSpPr>
        <p:spPr>
          <a:xfrm>
            <a:off x="9547269" y="9560757"/>
            <a:ext cx="5095358" cy="164941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00000"/>
              </a:lnSpc>
              <a:spcBef>
                <a:spcPts val="0"/>
              </a:spcBef>
              <a:spcAft>
                <a:spcPts val="0"/>
              </a:spcAft>
              <a:buClr>
                <a:srgbClr val="828282"/>
              </a:buClr>
              <a:buSzPts val="3600"/>
              <a:buFont typeface="Arial"/>
              <a:buChar char="•"/>
              <a:defRPr b="0" i="0" sz="3600" u="none" cap="none" strike="noStrike">
                <a:solidFill>
                  <a:srgbClr val="828282"/>
                </a:solidFill>
                <a:latin typeface="DM Sans"/>
                <a:ea typeface="DM Sans"/>
                <a:cs typeface="DM Sans"/>
                <a:sym typeface="DM Sans"/>
              </a:defRPr>
            </a:lvl1pPr>
            <a:lvl2pPr indent="-457200" lvl="1" marL="914400" marR="0" rtl="0" algn="l">
              <a:lnSpc>
                <a:spcPct val="100000"/>
              </a:lnSpc>
              <a:spcBef>
                <a:spcPts val="0"/>
              </a:spcBef>
              <a:spcAft>
                <a:spcPts val="0"/>
              </a:spcAft>
              <a:buClr>
                <a:srgbClr val="828282"/>
              </a:buClr>
              <a:buSzPts val="3600"/>
              <a:buFont typeface="DM Sans"/>
              <a:buChar char="•"/>
              <a:defRPr b="0" i="0" sz="3600" u="none" cap="none" strike="noStrike">
                <a:solidFill>
                  <a:srgbClr val="828282"/>
                </a:solidFill>
                <a:latin typeface="DM Sans"/>
                <a:ea typeface="DM Sans"/>
                <a:cs typeface="DM Sans"/>
                <a:sym typeface="DM Sans"/>
              </a:defRPr>
            </a:lvl2pPr>
            <a:lvl3pPr indent="-457200" lvl="2" marL="1371600" marR="0" rtl="0" algn="l">
              <a:lnSpc>
                <a:spcPct val="100000"/>
              </a:lnSpc>
              <a:spcBef>
                <a:spcPts val="0"/>
              </a:spcBef>
              <a:spcAft>
                <a:spcPts val="0"/>
              </a:spcAft>
              <a:buClr>
                <a:srgbClr val="828282"/>
              </a:buClr>
              <a:buSzPts val="3600"/>
              <a:buFont typeface="DM Sans"/>
              <a:buChar char="•"/>
              <a:defRPr b="0" i="0" sz="3600" u="none" cap="none" strike="noStrike">
                <a:solidFill>
                  <a:srgbClr val="828282"/>
                </a:solidFill>
                <a:latin typeface="DM Sans"/>
                <a:ea typeface="DM Sans"/>
                <a:cs typeface="DM Sans"/>
                <a:sym typeface="DM Sans"/>
              </a:defRPr>
            </a:lvl3pPr>
            <a:lvl4pPr indent="-509778" lvl="3" marL="18288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4pPr>
            <a:lvl5pPr indent="-509778" lvl="4" marL="22860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522" name="Google Shape;522;p40"/>
          <p:cNvSpPr txBox="1"/>
          <p:nvPr>
            <p:ph idx="16" type="body"/>
          </p:nvPr>
        </p:nvSpPr>
        <p:spPr>
          <a:xfrm>
            <a:off x="17303702" y="9560757"/>
            <a:ext cx="5095358" cy="164941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00000"/>
              </a:lnSpc>
              <a:spcBef>
                <a:spcPts val="0"/>
              </a:spcBef>
              <a:spcAft>
                <a:spcPts val="0"/>
              </a:spcAft>
              <a:buClr>
                <a:srgbClr val="828282"/>
              </a:buClr>
              <a:buSzPts val="3600"/>
              <a:buFont typeface="Arial"/>
              <a:buChar char="•"/>
              <a:defRPr b="0" i="0" sz="3600" u="none" cap="none" strike="noStrike">
                <a:solidFill>
                  <a:srgbClr val="828282"/>
                </a:solidFill>
                <a:latin typeface="DM Sans"/>
                <a:ea typeface="DM Sans"/>
                <a:cs typeface="DM Sans"/>
                <a:sym typeface="DM Sans"/>
              </a:defRPr>
            </a:lvl1pPr>
            <a:lvl2pPr indent="-457200" lvl="1" marL="914400" marR="0" rtl="0" algn="l">
              <a:lnSpc>
                <a:spcPct val="100000"/>
              </a:lnSpc>
              <a:spcBef>
                <a:spcPts val="0"/>
              </a:spcBef>
              <a:spcAft>
                <a:spcPts val="0"/>
              </a:spcAft>
              <a:buClr>
                <a:srgbClr val="828282"/>
              </a:buClr>
              <a:buSzPts val="3600"/>
              <a:buFont typeface="DM Sans"/>
              <a:buChar char="•"/>
              <a:defRPr b="0" i="0" sz="3600" u="none" cap="none" strike="noStrike">
                <a:solidFill>
                  <a:srgbClr val="828282"/>
                </a:solidFill>
                <a:latin typeface="DM Sans"/>
                <a:ea typeface="DM Sans"/>
                <a:cs typeface="DM Sans"/>
                <a:sym typeface="DM Sans"/>
              </a:defRPr>
            </a:lvl2pPr>
            <a:lvl3pPr indent="-457200" lvl="2" marL="1371600" marR="0" rtl="0" algn="l">
              <a:lnSpc>
                <a:spcPct val="100000"/>
              </a:lnSpc>
              <a:spcBef>
                <a:spcPts val="0"/>
              </a:spcBef>
              <a:spcAft>
                <a:spcPts val="0"/>
              </a:spcAft>
              <a:buClr>
                <a:srgbClr val="828282"/>
              </a:buClr>
              <a:buSzPts val="3600"/>
              <a:buFont typeface="DM Sans"/>
              <a:buChar char="•"/>
              <a:defRPr b="0" i="0" sz="3600" u="none" cap="none" strike="noStrike">
                <a:solidFill>
                  <a:srgbClr val="828282"/>
                </a:solidFill>
                <a:latin typeface="DM Sans"/>
                <a:ea typeface="DM Sans"/>
                <a:cs typeface="DM Sans"/>
                <a:sym typeface="DM Sans"/>
              </a:defRPr>
            </a:lvl3pPr>
            <a:lvl4pPr indent="-509778" lvl="3" marL="18288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4pPr>
            <a:lvl5pPr indent="-509778" lvl="4" marL="2286000" marR="0" rtl="0" algn="l">
              <a:lnSpc>
                <a:spcPct val="100000"/>
              </a:lnSpc>
              <a:spcBef>
                <a:spcPts val="0"/>
              </a:spcBef>
              <a:spcAft>
                <a:spcPts val="0"/>
              </a:spcAft>
              <a:buClr>
                <a:srgbClr val="828282"/>
              </a:buClr>
              <a:buSzPts val="4428"/>
              <a:buFont typeface="DM Sans"/>
              <a:buChar char="•"/>
              <a:defRPr b="0" i="0" sz="3600" u="none" cap="none" strike="noStrike">
                <a:solidFill>
                  <a:srgbClr val="828282"/>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523" name="Google Shape;523;p40"/>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800"/>
              <a:buNone/>
              <a:defRPr/>
            </a:lvl1pPr>
            <a:lvl2pPr lvl="1" algn="l">
              <a:lnSpc>
                <a:spcPct val="100000"/>
              </a:lnSpc>
              <a:spcBef>
                <a:spcPts val="0"/>
              </a:spcBef>
              <a:spcAft>
                <a:spcPts val="0"/>
              </a:spcAft>
              <a:buClr>
                <a:srgbClr val="005FAA"/>
              </a:buClr>
              <a:buSzPts val="1800"/>
              <a:buNone/>
              <a:defRPr/>
            </a:lvl2pPr>
            <a:lvl3pPr lvl="2" algn="l">
              <a:lnSpc>
                <a:spcPct val="100000"/>
              </a:lnSpc>
              <a:spcBef>
                <a:spcPts val="0"/>
              </a:spcBef>
              <a:spcAft>
                <a:spcPts val="0"/>
              </a:spcAft>
              <a:buClr>
                <a:srgbClr val="005FAA"/>
              </a:buClr>
              <a:buSzPts val="1800"/>
              <a:buNone/>
              <a:defRPr/>
            </a:lvl3pPr>
            <a:lvl4pPr lvl="3" algn="l">
              <a:lnSpc>
                <a:spcPct val="100000"/>
              </a:lnSpc>
              <a:spcBef>
                <a:spcPts val="0"/>
              </a:spcBef>
              <a:spcAft>
                <a:spcPts val="0"/>
              </a:spcAft>
              <a:buClr>
                <a:srgbClr val="005FAA"/>
              </a:buClr>
              <a:buSzPts val="1800"/>
              <a:buNone/>
              <a:defRPr/>
            </a:lvl4pPr>
            <a:lvl5pPr lvl="4" algn="l">
              <a:lnSpc>
                <a:spcPct val="100000"/>
              </a:lnSpc>
              <a:spcBef>
                <a:spcPts val="0"/>
              </a:spcBef>
              <a:spcAft>
                <a:spcPts val="0"/>
              </a:spcAft>
              <a:buClr>
                <a:srgbClr val="005FAA"/>
              </a:buClr>
              <a:buSzPts val="1800"/>
              <a:buNone/>
              <a:defRPr/>
            </a:lvl5pPr>
            <a:lvl6pPr lvl="5" algn="l">
              <a:lnSpc>
                <a:spcPct val="100000"/>
              </a:lnSpc>
              <a:spcBef>
                <a:spcPts val="0"/>
              </a:spcBef>
              <a:spcAft>
                <a:spcPts val="0"/>
              </a:spcAft>
              <a:buClr>
                <a:srgbClr val="005FAA"/>
              </a:buClr>
              <a:buSzPts val="1800"/>
              <a:buNone/>
              <a:defRPr/>
            </a:lvl6pPr>
            <a:lvl7pPr lvl="6" algn="l">
              <a:lnSpc>
                <a:spcPct val="100000"/>
              </a:lnSpc>
              <a:spcBef>
                <a:spcPts val="0"/>
              </a:spcBef>
              <a:spcAft>
                <a:spcPts val="0"/>
              </a:spcAft>
              <a:buClr>
                <a:srgbClr val="005FAA"/>
              </a:buClr>
              <a:buSzPts val="1800"/>
              <a:buNone/>
              <a:defRPr/>
            </a:lvl7pPr>
            <a:lvl8pPr lvl="7" algn="l">
              <a:lnSpc>
                <a:spcPct val="100000"/>
              </a:lnSpc>
              <a:spcBef>
                <a:spcPts val="0"/>
              </a:spcBef>
              <a:spcAft>
                <a:spcPts val="0"/>
              </a:spcAft>
              <a:buClr>
                <a:srgbClr val="005FAA"/>
              </a:buClr>
              <a:buSzPts val="1800"/>
              <a:buNone/>
              <a:defRPr/>
            </a:lvl8pPr>
            <a:lvl9pPr lvl="8" algn="l">
              <a:lnSpc>
                <a:spcPct val="100000"/>
              </a:lnSpc>
              <a:spcBef>
                <a:spcPts val="0"/>
              </a:spcBef>
              <a:spcAft>
                <a:spcPts val="0"/>
              </a:spcAft>
              <a:buClr>
                <a:srgbClr val="005FAA"/>
              </a:buClr>
              <a:buSzPts val="18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1. (extra) Image - Big Title (Right)" showMasterSp="0">
  <p:cSld name="Image - Big Title (Right)">
    <p:spTree>
      <p:nvGrpSpPr>
        <p:cNvPr id="524" name="Shape 524"/>
        <p:cNvGrpSpPr/>
        <p:nvPr/>
      </p:nvGrpSpPr>
      <p:grpSpPr>
        <a:xfrm>
          <a:off x="0" y="0"/>
          <a:ext cx="0" cy="0"/>
          <a:chOff x="0" y="0"/>
          <a:chExt cx="0" cy="0"/>
        </a:xfrm>
      </p:grpSpPr>
      <p:sp>
        <p:nvSpPr>
          <p:cNvPr id="525" name="Google Shape;525;p41"/>
          <p:cNvSpPr/>
          <p:nvPr>
            <p:ph idx="2" type="pic"/>
          </p:nvPr>
        </p:nvSpPr>
        <p:spPr>
          <a:xfrm>
            <a:off x="-1512277" y="955533"/>
            <a:ext cx="13404678" cy="11679778"/>
          </a:xfrm>
          <a:prstGeom prst="roundRect">
            <a:avLst>
              <a:gd fmla="val 6128" name="adj"/>
            </a:avLst>
          </a:prstGeom>
          <a:noFill/>
          <a:ln>
            <a:noFill/>
          </a:ln>
        </p:spPr>
      </p:sp>
      <p:sp>
        <p:nvSpPr>
          <p:cNvPr id="526" name="Google Shape;526;p41"/>
          <p:cNvSpPr txBox="1"/>
          <p:nvPr>
            <p:ph idx="1" type="body"/>
          </p:nvPr>
        </p:nvSpPr>
        <p:spPr>
          <a:xfrm>
            <a:off x="13035190" y="6443141"/>
            <a:ext cx="10156110" cy="1308050"/>
          </a:xfrm>
          <a:prstGeom prst="rect">
            <a:avLst/>
          </a:prstGeom>
          <a:noFill/>
          <a:ln>
            <a:noFill/>
          </a:ln>
        </p:spPr>
        <p:txBody>
          <a:bodyPr anchorCtr="0" anchor="b" bIns="0" lIns="0" spcFirstLastPara="1" rIns="0" wrap="square" tIns="0">
            <a:spAutoFit/>
          </a:bodyPr>
          <a:lstStyle>
            <a:lvl1pPr indent="-228600" lvl="0" marL="457200" marR="0" rtl="0" algn="l">
              <a:lnSpc>
                <a:spcPct val="100000"/>
              </a:lnSpc>
              <a:spcBef>
                <a:spcPts val="0"/>
              </a:spcBef>
              <a:spcAft>
                <a:spcPts val="0"/>
              </a:spcAft>
              <a:buClr>
                <a:srgbClr val="005FAA"/>
              </a:buClr>
              <a:buSzPts val="8500"/>
              <a:buFont typeface="DM Sans"/>
              <a:buNone/>
              <a:defRPr i="0" sz="8500" u="none" cap="none" strike="noStrike">
                <a:solidFill>
                  <a:srgbClr val="005FAA"/>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sp>
        <p:nvSpPr>
          <p:cNvPr id="527" name="Google Shape;527;p41"/>
          <p:cNvSpPr txBox="1"/>
          <p:nvPr>
            <p:ph idx="3" type="body"/>
          </p:nvPr>
        </p:nvSpPr>
        <p:spPr>
          <a:xfrm>
            <a:off x="13035190" y="7894938"/>
            <a:ext cx="10160001" cy="615553"/>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EF8200"/>
              </a:buClr>
              <a:buSzPts val="4000"/>
              <a:buFont typeface="DM Sans"/>
              <a:buNone/>
              <a:defRPr b="0" i="0" sz="4000" u="none" cap="none" strike="noStrike">
                <a:solidFill>
                  <a:srgbClr val="EF8200"/>
                </a:solidFill>
                <a:latin typeface="DM Sans"/>
                <a:ea typeface="DM Sans"/>
                <a:cs typeface="DM Sans"/>
                <a:sym typeface="DM Sans"/>
              </a:defRPr>
            </a:lvl1pPr>
            <a:lvl2pPr indent="-509778" lvl="1" marL="914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2pPr>
            <a:lvl3pPr indent="-509778" lvl="2" marL="1371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3pPr>
            <a:lvl4pPr indent="-509778" lvl="3" marL="1828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4pPr>
            <a:lvl5pPr indent="-509778" lvl="4" marL="22860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5pPr>
            <a:lvl6pPr indent="-509778" lvl="5" marL="27432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6pPr>
            <a:lvl7pPr indent="-509778" lvl="6" marL="32004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7pPr>
            <a:lvl8pPr indent="-509778" lvl="7" marL="36576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8pPr>
            <a:lvl9pPr indent="-509778" lvl="8" marL="4114800" marR="0" rtl="0" algn="l">
              <a:lnSpc>
                <a:spcPct val="100000"/>
              </a:lnSpc>
              <a:spcBef>
                <a:spcPts val="0"/>
              </a:spcBef>
              <a:spcAft>
                <a:spcPts val="0"/>
              </a:spcAft>
              <a:buClr>
                <a:srgbClr val="000000"/>
              </a:buClr>
              <a:buSzPts val="4428"/>
              <a:buFont typeface="DM Sans"/>
              <a:buChar char="•"/>
              <a:defRPr b="1" i="0" sz="3600" u="none" cap="none" strike="noStrike">
                <a:solidFill>
                  <a:srgbClr val="000000"/>
                </a:solidFill>
                <a:latin typeface="DM Sans"/>
                <a:ea typeface="DM Sans"/>
                <a:cs typeface="DM Sans"/>
                <a:sym typeface="DM Sans"/>
              </a:defRPr>
            </a:lvl9pPr>
          </a:lstStyle>
          <a:p/>
        </p:txBody>
      </p:sp>
      <p:pic>
        <p:nvPicPr>
          <p:cNvPr descr="Image" id="528" name="Google Shape;528;p41"/>
          <p:cNvPicPr preferRelativeResize="0"/>
          <p:nvPr/>
        </p:nvPicPr>
        <p:blipFill rotWithShape="1">
          <a:blip r:embed="rId2">
            <a:alphaModFix/>
          </a:blip>
          <a:srcRect b="0" l="0" r="0" t="0"/>
          <a:stretch/>
        </p:blipFill>
        <p:spPr>
          <a:xfrm>
            <a:off x="-10374232" y="2136913"/>
            <a:ext cx="22092041" cy="10496687"/>
          </a:xfrm>
          <a:prstGeom prst="rect">
            <a:avLst/>
          </a:prstGeom>
          <a:noFill/>
          <a:ln>
            <a:noFill/>
          </a:ln>
        </p:spPr>
      </p:pic>
      <p:sp>
        <p:nvSpPr>
          <p:cNvPr id="529" name="Google Shape;529;p41"/>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p:cSld name="Text">
    <p:spTree>
      <p:nvGrpSpPr>
        <p:cNvPr id="530" name="Shape 530"/>
        <p:cNvGrpSpPr/>
        <p:nvPr/>
      </p:nvGrpSpPr>
      <p:grpSpPr>
        <a:xfrm>
          <a:off x="0" y="0"/>
          <a:ext cx="0" cy="0"/>
          <a:chOff x="0" y="0"/>
          <a:chExt cx="0" cy="0"/>
        </a:xfrm>
      </p:grpSpPr>
      <p:sp>
        <p:nvSpPr>
          <p:cNvPr id="531" name="Google Shape;531;p42"/>
          <p:cNvSpPr txBox="1"/>
          <p:nvPr>
            <p:ph idx="1" type="body"/>
          </p:nvPr>
        </p:nvSpPr>
        <p:spPr>
          <a:xfrm>
            <a:off x="471053" y="3651251"/>
            <a:ext cx="23344800" cy="8526300"/>
          </a:xfrm>
          <a:prstGeom prst="rect">
            <a:avLst/>
          </a:prstGeom>
          <a:noFill/>
          <a:ln>
            <a:noFill/>
          </a:ln>
        </p:spPr>
        <p:txBody>
          <a:bodyPr anchorCtr="0" anchor="t" bIns="121875" lIns="243800" spcFirstLastPara="1" rIns="243800" wrap="square" tIns="121875">
            <a:noAutofit/>
          </a:bodyPr>
          <a:lstStyle>
            <a:lvl1pPr indent="-565150" lvl="0" marL="457200" marR="0" algn="l">
              <a:lnSpc>
                <a:spcPct val="90000"/>
              </a:lnSpc>
              <a:spcBef>
                <a:spcPts val="2000"/>
              </a:spcBef>
              <a:spcAft>
                <a:spcPts val="0"/>
              </a:spcAft>
              <a:buClr>
                <a:schemeClr val="dk1"/>
              </a:buClr>
              <a:buSzPts val="5300"/>
              <a:buFont typeface="Arial"/>
              <a:buChar char="•"/>
              <a:defRPr b="0" i="0" sz="5300" u="none" cap="none" strike="noStrike">
                <a:solidFill>
                  <a:schemeClr val="dk1"/>
                </a:solidFill>
                <a:latin typeface="Calibri"/>
                <a:ea typeface="Calibri"/>
                <a:cs typeface="Calibri"/>
                <a:sym typeface="Calibri"/>
              </a:defRPr>
            </a:lvl1pPr>
            <a:lvl2pPr indent="-533400" lvl="1" marL="914400" marR="0" algn="l">
              <a:lnSpc>
                <a:spcPct val="90000"/>
              </a:lnSpc>
              <a:spcBef>
                <a:spcPts val="1000"/>
              </a:spcBef>
              <a:spcAft>
                <a:spcPts val="0"/>
              </a:spcAft>
              <a:buClr>
                <a:schemeClr val="dk1"/>
              </a:buClr>
              <a:buSzPts val="4800"/>
              <a:buFont typeface="Noto Sans Symbols"/>
              <a:buChar char="▪"/>
              <a:defRPr b="0" i="0" sz="4800" u="none" cap="none" strike="noStrike">
                <a:solidFill>
                  <a:schemeClr val="dk1"/>
                </a:solidFill>
                <a:latin typeface="Calibri"/>
                <a:ea typeface="Calibri"/>
                <a:cs typeface="Calibri"/>
                <a:sym typeface="Calibri"/>
              </a:defRPr>
            </a:lvl2pPr>
            <a:lvl3pPr indent="-501650" lvl="2" marL="1371600" marR="0" algn="l">
              <a:lnSpc>
                <a:spcPct val="90000"/>
              </a:lnSpc>
              <a:spcBef>
                <a:spcPts val="1000"/>
              </a:spcBef>
              <a:spcAft>
                <a:spcPts val="0"/>
              </a:spcAft>
              <a:buClr>
                <a:schemeClr val="dk1"/>
              </a:buClr>
              <a:buSzPts val="4300"/>
              <a:buFont typeface="Courier New"/>
              <a:buChar char="o"/>
              <a:defRPr b="0" i="0" sz="4300" u="none" cap="none" strike="noStrike">
                <a:solidFill>
                  <a:schemeClr val="dk1"/>
                </a:solidFill>
                <a:latin typeface="Calibri"/>
                <a:ea typeface="Calibri"/>
                <a:cs typeface="Calibri"/>
                <a:sym typeface="Calibri"/>
              </a:defRPr>
            </a:lvl3pPr>
            <a:lvl4pPr indent="-393700" lvl="3" marL="1828800" marR="0" algn="l">
              <a:lnSpc>
                <a:spcPct val="90000"/>
              </a:lnSpc>
              <a:spcBef>
                <a:spcPts val="1000"/>
              </a:spcBef>
              <a:spcAft>
                <a:spcPts val="0"/>
              </a:spcAft>
              <a:buClr>
                <a:schemeClr val="dk1"/>
              </a:buClr>
              <a:buSzPts val="2600"/>
              <a:buFont typeface="Noto Sans Symbols"/>
              <a:buChar char="⮚"/>
              <a:defRPr b="0" i="0" sz="3700" u="none" cap="none" strike="noStrike">
                <a:solidFill>
                  <a:schemeClr val="dk1"/>
                </a:solidFill>
                <a:latin typeface="Calibri"/>
                <a:ea typeface="Calibri"/>
                <a:cs typeface="Calibri"/>
                <a:sym typeface="Calibri"/>
              </a:defRPr>
            </a:lvl4pPr>
            <a:lvl5pPr indent="-463550" lvl="4" marL="2286000" marR="0" algn="l">
              <a:lnSpc>
                <a:spcPct val="90000"/>
              </a:lnSpc>
              <a:spcBef>
                <a:spcPts val="1000"/>
              </a:spcBef>
              <a:spcAft>
                <a:spcPts val="0"/>
              </a:spcAft>
              <a:buClr>
                <a:schemeClr val="dk1"/>
              </a:buClr>
              <a:buSzPts val="3700"/>
              <a:buFont typeface="Arial"/>
              <a:buChar char="•"/>
              <a:defRPr b="0" i="0" sz="3700" u="none" cap="none" strike="noStrike">
                <a:solidFill>
                  <a:schemeClr val="dk1"/>
                </a:solidFill>
                <a:latin typeface="Calibri"/>
                <a:ea typeface="Calibri"/>
                <a:cs typeface="Calibri"/>
                <a:sym typeface="Calibri"/>
              </a:defRPr>
            </a:lvl5pPr>
            <a:lvl6pPr indent="-457200" lvl="5" marL="2743200" marR="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6pPr>
            <a:lvl7pPr indent="-457200" lvl="6" marL="3200400" marR="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7pPr>
            <a:lvl8pPr indent="-457200" lvl="7" marL="3657600" marR="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8pPr>
            <a:lvl9pPr indent="-457200" lvl="8" marL="4114800" marR="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9pPr>
          </a:lstStyle>
          <a:p/>
        </p:txBody>
      </p:sp>
      <p:sp>
        <p:nvSpPr>
          <p:cNvPr id="532" name="Google Shape;532;p42"/>
          <p:cNvSpPr txBox="1"/>
          <p:nvPr>
            <p:ph type="title"/>
          </p:nvPr>
        </p:nvSpPr>
        <p:spPr>
          <a:xfrm>
            <a:off x="6877539" y="451053"/>
            <a:ext cx="12610500" cy="911100"/>
          </a:xfrm>
          <a:prstGeom prst="rect">
            <a:avLst/>
          </a:prstGeom>
          <a:noFill/>
          <a:ln>
            <a:noFill/>
          </a:ln>
        </p:spPr>
        <p:txBody>
          <a:bodyPr anchorCtr="0" anchor="t" bIns="121875" lIns="243800" spcFirstLastPara="1" rIns="243800" wrap="square" tIns="121875">
            <a:noAutofit/>
          </a:bodyPr>
          <a:lstStyle>
            <a:lvl1pPr lvl="0" marR="0" algn="l">
              <a:lnSpc>
                <a:spcPct val="90000"/>
              </a:lnSpc>
              <a:spcBef>
                <a:spcPts val="0"/>
              </a:spcBef>
              <a:spcAft>
                <a:spcPts val="0"/>
              </a:spcAft>
              <a:buClr>
                <a:srgbClr val="0E67AD"/>
              </a:buClr>
              <a:buSzPts val="6700"/>
              <a:buFont typeface="Calibri"/>
              <a:buNone/>
              <a:defRPr b="1" i="0" sz="6700" u="none" cap="none" strike="noStrike">
                <a:solidFill>
                  <a:srgbClr val="0E67AD"/>
                </a:solidFill>
                <a:latin typeface="Calibri"/>
                <a:ea typeface="Calibri"/>
                <a:cs typeface="Calibri"/>
                <a:sym typeface="Calibri"/>
              </a:defRPr>
            </a:lvl1pPr>
            <a:lvl2pPr lvl="1"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3700"/>
              <a:buFont typeface="Arial"/>
              <a:buNone/>
              <a:defRPr b="0" i="0" sz="4800" u="none" cap="none" strike="noStrike">
                <a:solidFill>
                  <a:srgbClr val="000000"/>
                </a:solidFill>
                <a:latin typeface="Arial"/>
                <a:ea typeface="Arial"/>
                <a:cs typeface="Arial"/>
                <a:sym typeface="Arial"/>
              </a:defRPr>
            </a:lvl9pPr>
          </a:lstStyle>
          <a:p/>
        </p:txBody>
      </p:sp>
      <p:sp>
        <p:nvSpPr>
          <p:cNvPr id="533" name="Google Shape;533;p42"/>
          <p:cNvSpPr txBox="1"/>
          <p:nvPr>
            <p:ph idx="2" type="subTitle"/>
          </p:nvPr>
        </p:nvSpPr>
        <p:spPr>
          <a:xfrm>
            <a:off x="6877536" y="1675621"/>
            <a:ext cx="12610500" cy="984900"/>
          </a:xfrm>
          <a:prstGeom prst="rect">
            <a:avLst/>
          </a:prstGeom>
          <a:noFill/>
          <a:ln>
            <a:noFill/>
          </a:ln>
        </p:spPr>
        <p:txBody>
          <a:bodyPr anchorCtr="0" anchor="t" bIns="121875" lIns="243800" spcFirstLastPara="1" rIns="243800" wrap="square" tIns="121875">
            <a:spAutoFit/>
          </a:bodyPr>
          <a:lstStyle>
            <a:lvl1pPr lvl="0" marR="0" algn="l">
              <a:lnSpc>
                <a:spcPct val="90000"/>
              </a:lnSpc>
              <a:spcBef>
                <a:spcPts val="2000"/>
              </a:spcBef>
              <a:spcAft>
                <a:spcPts val="0"/>
              </a:spcAft>
              <a:buClr>
                <a:srgbClr val="7F7F7F"/>
              </a:buClr>
              <a:buSzPts val="5300"/>
              <a:buFont typeface="Arial"/>
              <a:buNone/>
              <a:defRPr b="0" i="1" sz="5300" u="none" cap="none" strike="noStrike">
                <a:solidFill>
                  <a:srgbClr val="7F7F7F"/>
                </a:solidFill>
                <a:latin typeface="Calibri"/>
                <a:ea typeface="Calibri"/>
                <a:cs typeface="Calibri"/>
                <a:sym typeface="Calibri"/>
              </a:defRPr>
            </a:lvl1pPr>
            <a:lvl2pPr lvl="1" marR="0" algn="ctr">
              <a:lnSpc>
                <a:spcPct val="90000"/>
              </a:lnSpc>
              <a:spcBef>
                <a:spcPts val="1000"/>
              </a:spcBef>
              <a:spcAft>
                <a:spcPts val="0"/>
              </a:spcAft>
              <a:buClr>
                <a:schemeClr val="dk1"/>
              </a:buClr>
              <a:buSzPts val="4000"/>
              <a:buFont typeface="Arial"/>
              <a:buNone/>
              <a:defRPr b="0" i="0" sz="4000" u="none" cap="none" strike="noStrike">
                <a:solidFill>
                  <a:schemeClr val="dk1"/>
                </a:solidFill>
                <a:latin typeface="Calibri"/>
                <a:ea typeface="Calibri"/>
                <a:cs typeface="Calibri"/>
                <a:sym typeface="Calibri"/>
              </a:defRPr>
            </a:lvl2pPr>
            <a:lvl3pPr lvl="2" marR="0" algn="ctr">
              <a:lnSpc>
                <a:spcPct val="90000"/>
              </a:lnSpc>
              <a:spcBef>
                <a:spcPts val="1000"/>
              </a:spcBef>
              <a:spcAft>
                <a:spcPts val="0"/>
              </a:spcAft>
              <a:buClr>
                <a:schemeClr val="dk1"/>
              </a:buClr>
              <a:buSzPts val="3600"/>
              <a:buFont typeface="Arial"/>
              <a:buNone/>
              <a:defRPr b="0" i="0" sz="3600" u="none" cap="none" strike="noStrike">
                <a:solidFill>
                  <a:schemeClr val="dk1"/>
                </a:solidFill>
                <a:latin typeface="Calibri"/>
                <a:ea typeface="Calibri"/>
                <a:cs typeface="Calibri"/>
                <a:sym typeface="Calibri"/>
              </a:defRPr>
            </a:lvl3pPr>
            <a:lvl4pPr lvl="3" marR="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4pPr>
            <a:lvl5pPr lvl="4" marR="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5pPr>
            <a:lvl6pPr lvl="5" marR="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6pPr>
            <a:lvl7pPr lvl="6" marR="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7pPr>
            <a:lvl8pPr lvl="7" marR="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8pPr>
            <a:lvl9pPr lvl="8" marR="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9pPr>
          </a:lstStyle>
          <a:p/>
        </p:txBody>
      </p:sp>
      <p:sp>
        <p:nvSpPr>
          <p:cNvPr id="534" name="Google Shape;534;p42"/>
          <p:cNvSpPr txBox="1"/>
          <p:nvPr>
            <p:ph idx="12" type="sldNum"/>
          </p:nvPr>
        </p:nvSpPr>
        <p:spPr>
          <a:xfrm>
            <a:off x="22818090" y="12666269"/>
            <a:ext cx="1463100" cy="585000"/>
          </a:xfrm>
          <a:prstGeom prst="rect">
            <a:avLst/>
          </a:prstGeom>
          <a:noFill/>
          <a:ln>
            <a:noFill/>
          </a:ln>
        </p:spPr>
        <p:txBody>
          <a:bodyPr anchorCtr="0" anchor="t" bIns="45700" lIns="91425" spcFirstLastPara="1" rIns="91425" wrap="square" tIns="45700">
            <a:spAutoFit/>
          </a:bodyPr>
          <a:lstStyle>
            <a:lvl1pPr indent="0" lvl="0" marL="0" marR="0" algn="r">
              <a:lnSpc>
                <a:spcPct val="100000"/>
              </a:lnSpc>
              <a:spcBef>
                <a:spcPts val="0"/>
              </a:spcBef>
              <a:spcAft>
                <a:spcPts val="0"/>
              </a:spcAft>
              <a:buClr>
                <a:srgbClr val="999999"/>
              </a:buClr>
              <a:buSzPts val="1800"/>
              <a:buFont typeface="DM Sans"/>
              <a:buNone/>
              <a:defRPr b="0" i="0" sz="3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999999"/>
              </a:buClr>
              <a:buSzPts val="1800"/>
              <a:buFont typeface="DM Sans"/>
              <a:buNone/>
              <a:defRPr b="0" i="0" sz="3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999999"/>
              </a:buClr>
              <a:buSzPts val="1800"/>
              <a:buFont typeface="DM Sans"/>
              <a:buNone/>
              <a:defRPr b="0" i="0" sz="3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999999"/>
              </a:buClr>
              <a:buSzPts val="1800"/>
              <a:buFont typeface="DM Sans"/>
              <a:buNone/>
              <a:defRPr b="0" i="0" sz="3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999999"/>
              </a:buClr>
              <a:buSzPts val="1800"/>
              <a:buFont typeface="DM Sans"/>
              <a:buNone/>
              <a:defRPr b="0" i="0" sz="3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999999"/>
              </a:buClr>
              <a:buSzPts val="1800"/>
              <a:buFont typeface="DM Sans"/>
              <a:buNone/>
              <a:defRPr b="0" i="0" sz="3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999999"/>
              </a:buClr>
              <a:buSzPts val="1800"/>
              <a:buFont typeface="DM Sans"/>
              <a:buNone/>
              <a:defRPr b="0" i="0" sz="3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999999"/>
              </a:buClr>
              <a:buSzPts val="1800"/>
              <a:buFont typeface="DM Sans"/>
              <a:buNone/>
              <a:defRPr b="0" i="0" sz="3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999999"/>
              </a:buClr>
              <a:buSzPts val="1800"/>
              <a:buFont typeface="DM Sans"/>
              <a:buNone/>
              <a:defRPr b="0" i="0" sz="3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Content - Text only 1">
  <p:cSld name="Content - Text with Bullet_1">
    <p:spTree>
      <p:nvGrpSpPr>
        <p:cNvPr id="535" name="Shape 535"/>
        <p:cNvGrpSpPr/>
        <p:nvPr/>
      </p:nvGrpSpPr>
      <p:grpSpPr>
        <a:xfrm>
          <a:off x="0" y="0"/>
          <a:ext cx="0" cy="0"/>
          <a:chOff x="0" y="0"/>
          <a:chExt cx="0" cy="0"/>
        </a:xfrm>
      </p:grpSpPr>
      <p:pic>
        <p:nvPicPr>
          <p:cNvPr descr="Image" id="536" name="Google Shape;536;p43"/>
          <p:cNvPicPr preferRelativeResize="0"/>
          <p:nvPr/>
        </p:nvPicPr>
        <p:blipFill rotWithShape="1">
          <a:blip r:embed="rId2">
            <a:alphaModFix amt="25000"/>
          </a:blip>
          <a:srcRect b="10" l="0" r="0" t="10"/>
          <a:stretch/>
        </p:blipFill>
        <p:spPr>
          <a:xfrm>
            <a:off x="19856949" y="815931"/>
            <a:ext cx="4902206" cy="12315872"/>
          </a:xfrm>
          <a:prstGeom prst="rect">
            <a:avLst/>
          </a:prstGeom>
          <a:noFill/>
          <a:ln>
            <a:noFill/>
          </a:ln>
        </p:spPr>
      </p:pic>
      <p:grpSp>
        <p:nvGrpSpPr>
          <p:cNvPr id="537" name="Google Shape;537;p43"/>
          <p:cNvGrpSpPr/>
          <p:nvPr/>
        </p:nvGrpSpPr>
        <p:grpSpPr>
          <a:xfrm>
            <a:off x="313398" y="-641338"/>
            <a:ext cx="1926000" cy="2416200"/>
            <a:chOff x="0" y="0"/>
            <a:chExt cx="1926000" cy="2416200"/>
          </a:xfrm>
        </p:grpSpPr>
        <p:sp>
          <p:nvSpPr>
            <p:cNvPr id="538" name="Google Shape;538;p43"/>
            <p:cNvSpPr/>
            <p:nvPr/>
          </p:nvSpPr>
          <p:spPr>
            <a:xfrm>
              <a:off x="0" y="0"/>
              <a:ext cx="1926000" cy="2416200"/>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pic>
          <p:nvPicPr>
            <p:cNvPr descr="Image" id="539" name="Google Shape;539;p43"/>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540" name="Google Shape;540;p43"/>
          <p:cNvSpPr txBox="1"/>
          <p:nvPr>
            <p:ph idx="1" type="body"/>
          </p:nvPr>
        </p:nvSpPr>
        <p:spPr>
          <a:xfrm>
            <a:off x="2563814" y="1755775"/>
            <a:ext cx="21031200" cy="533700"/>
          </a:xfrm>
          <a:prstGeom prst="rect">
            <a:avLst/>
          </a:prstGeom>
          <a:noFill/>
          <a:ln>
            <a:noFill/>
          </a:ln>
        </p:spPr>
        <p:txBody>
          <a:bodyPr anchorCtr="0" anchor="t" bIns="45725" lIns="45725" spcFirstLastPara="1" rIns="45725" wrap="square" tIns="45725">
            <a:noAutofit/>
          </a:bodyPr>
          <a:lstStyle>
            <a:lvl1pPr indent="-228600" lvl="0" marL="457200" marR="0" algn="l">
              <a:lnSpc>
                <a:spcPct val="90000"/>
              </a:lnSpc>
              <a:spcBef>
                <a:spcPts val="1100"/>
              </a:spcBef>
              <a:spcAft>
                <a:spcPts val="0"/>
              </a:spcAft>
              <a:buClr>
                <a:srgbClr val="828282"/>
              </a:buClr>
              <a:buSzPts val="3200"/>
              <a:buFont typeface="DM Sans"/>
              <a:buNone/>
              <a:defRPr b="0" i="0" sz="3200" u="none" cap="none" strike="noStrike">
                <a:solidFill>
                  <a:srgbClr val="828282"/>
                </a:solidFill>
                <a:latin typeface="DM Sans"/>
                <a:ea typeface="DM Sans"/>
                <a:cs typeface="DM Sans"/>
                <a:sym typeface="DM Sans"/>
              </a:defRPr>
            </a:lvl1pPr>
            <a:lvl2pPr indent="-228600" lvl="1" marL="914400" marR="0" algn="l">
              <a:lnSpc>
                <a:spcPct val="90000"/>
              </a:lnSpc>
              <a:spcBef>
                <a:spcPts val="1100"/>
              </a:spcBef>
              <a:spcAft>
                <a:spcPts val="0"/>
              </a:spcAft>
              <a:buClr>
                <a:srgbClr val="828282"/>
              </a:buClr>
              <a:buSzPts val="3200"/>
              <a:buFont typeface="DM Sans"/>
              <a:buNone/>
              <a:defRPr b="0" i="0" sz="3200" u="none" cap="none" strike="noStrike">
                <a:solidFill>
                  <a:srgbClr val="828282"/>
                </a:solidFill>
                <a:latin typeface="DM Sans"/>
                <a:ea typeface="DM Sans"/>
                <a:cs typeface="DM Sans"/>
                <a:sym typeface="DM Sans"/>
              </a:defRPr>
            </a:lvl2pPr>
            <a:lvl3pPr indent="-228600" lvl="2" marL="1371600" marR="0" algn="l">
              <a:lnSpc>
                <a:spcPct val="90000"/>
              </a:lnSpc>
              <a:spcBef>
                <a:spcPts val="1100"/>
              </a:spcBef>
              <a:spcAft>
                <a:spcPts val="0"/>
              </a:spcAft>
              <a:buClr>
                <a:srgbClr val="828282"/>
              </a:buClr>
              <a:buSzPts val="3200"/>
              <a:buFont typeface="DM Sans"/>
              <a:buNone/>
              <a:defRPr b="0" i="0" sz="3200" u="none" cap="none" strike="noStrike">
                <a:solidFill>
                  <a:srgbClr val="828282"/>
                </a:solidFill>
                <a:latin typeface="DM Sans"/>
                <a:ea typeface="DM Sans"/>
                <a:cs typeface="DM Sans"/>
                <a:sym typeface="DM Sans"/>
              </a:defRPr>
            </a:lvl3pPr>
            <a:lvl4pPr indent="-228600" lvl="3" marL="1828800" marR="0" algn="l">
              <a:lnSpc>
                <a:spcPct val="90000"/>
              </a:lnSpc>
              <a:spcBef>
                <a:spcPts val="1100"/>
              </a:spcBef>
              <a:spcAft>
                <a:spcPts val="0"/>
              </a:spcAft>
              <a:buClr>
                <a:srgbClr val="828282"/>
              </a:buClr>
              <a:buSzPts val="3200"/>
              <a:buFont typeface="DM Sans"/>
              <a:buNone/>
              <a:defRPr b="0" i="0" sz="3200" u="none" cap="none" strike="noStrike">
                <a:solidFill>
                  <a:srgbClr val="828282"/>
                </a:solidFill>
                <a:latin typeface="DM Sans"/>
                <a:ea typeface="DM Sans"/>
                <a:cs typeface="DM Sans"/>
                <a:sym typeface="DM Sans"/>
              </a:defRPr>
            </a:lvl4pPr>
            <a:lvl5pPr indent="-228600" lvl="4" marL="2286000" marR="0" algn="l">
              <a:lnSpc>
                <a:spcPct val="90000"/>
              </a:lnSpc>
              <a:spcBef>
                <a:spcPts val="1100"/>
              </a:spcBef>
              <a:spcAft>
                <a:spcPts val="0"/>
              </a:spcAft>
              <a:buClr>
                <a:srgbClr val="828282"/>
              </a:buClr>
              <a:buSzPts val="3200"/>
              <a:buFont typeface="DM Sans"/>
              <a:buNone/>
              <a:defRPr b="0" i="0" sz="3200" u="none" cap="none" strike="noStrike">
                <a:solidFill>
                  <a:srgbClr val="828282"/>
                </a:solidFill>
                <a:latin typeface="DM Sans"/>
                <a:ea typeface="DM Sans"/>
                <a:cs typeface="DM Sans"/>
                <a:sym typeface="DM Sans"/>
              </a:defRPr>
            </a:lvl5pPr>
            <a:lvl6pPr indent="-514350" lvl="5" marL="2743200" marR="0" algn="l">
              <a:lnSpc>
                <a:spcPct val="100000"/>
              </a:lnSpc>
              <a:spcBef>
                <a:spcPts val="0"/>
              </a:spcBef>
              <a:spcAft>
                <a:spcPts val="0"/>
              </a:spcAft>
              <a:buClr>
                <a:srgbClr val="000000"/>
              </a:buClr>
              <a:buSzPts val="4500"/>
              <a:buFont typeface="DM Sans"/>
              <a:buChar char="•"/>
              <a:defRPr b="1" i="0" sz="3700" u="none" cap="none" strike="noStrike">
                <a:solidFill>
                  <a:srgbClr val="000000"/>
                </a:solidFill>
                <a:latin typeface="DM Sans"/>
                <a:ea typeface="DM Sans"/>
                <a:cs typeface="DM Sans"/>
                <a:sym typeface="DM Sans"/>
              </a:defRPr>
            </a:lvl6pPr>
            <a:lvl7pPr indent="-514350" lvl="6" marL="3200400" marR="0" algn="l">
              <a:lnSpc>
                <a:spcPct val="100000"/>
              </a:lnSpc>
              <a:spcBef>
                <a:spcPts val="0"/>
              </a:spcBef>
              <a:spcAft>
                <a:spcPts val="0"/>
              </a:spcAft>
              <a:buClr>
                <a:srgbClr val="000000"/>
              </a:buClr>
              <a:buSzPts val="4500"/>
              <a:buFont typeface="DM Sans"/>
              <a:buChar char="•"/>
              <a:defRPr b="1" i="0" sz="3700" u="none" cap="none" strike="noStrike">
                <a:solidFill>
                  <a:srgbClr val="000000"/>
                </a:solidFill>
                <a:latin typeface="DM Sans"/>
                <a:ea typeface="DM Sans"/>
                <a:cs typeface="DM Sans"/>
                <a:sym typeface="DM Sans"/>
              </a:defRPr>
            </a:lvl7pPr>
            <a:lvl8pPr indent="-514350" lvl="7" marL="3657600" marR="0" algn="l">
              <a:lnSpc>
                <a:spcPct val="100000"/>
              </a:lnSpc>
              <a:spcBef>
                <a:spcPts val="0"/>
              </a:spcBef>
              <a:spcAft>
                <a:spcPts val="0"/>
              </a:spcAft>
              <a:buClr>
                <a:srgbClr val="000000"/>
              </a:buClr>
              <a:buSzPts val="4500"/>
              <a:buFont typeface="DM Sans"/>
              <a:buChar char="•"/>
              <a:defRPr b="1" i="0" sz="3700" u="none" cap="none" strike="noStrike">
                <a:solidFill>
                  <a:srgbClr val="000000"/>
                </a:solidFill>
                <a:latin typeface="DM Sans"/>
                <a:ea typeface="DM Sans"/>
                <a:cs typeface="DM Sans"/>
                <a:sym typeface="DM Sans"/>
              </a:defRPr>
            </a:lvl8pPr>
            <a:lvl9pPr indent="-514350" lvl="8" marL="4114800" marR="0" algn="l">
              <a:lnSpc>
                <a:spcPct val="100000"/>
              </a:lnSpc>
              <a:spcBef>
                <a:spcPts val="0"/>
              </a:spcBef>
              <a:spcAft>
                <a:spcPts val="0"/>
              </a:spcAft>
              <a:buClr>
                <a:srgbClr val="000000"/>
              </a:buClr>
              <a:buSzPts val="4500"/>
              <a:buFont typeface="DM Sans"/>
              <a:buChar char="•"/>
              <a:defRPr b="1" i="0" sz="3700" u="none" cap="none" strike="noStrike">
                <a:solidFill>
                  <a:srgbClr val="000000"/>
                </a:solidFill>
                <a:latin typeface="DM Sans"/>
                <a:ea typeface="DM Sans"/>
                <a:cs typeface="DM Sans"/>
                <a:sym typeface="DM Sans"/>
              </a:defRPr>
            </a:lvl9pPr>
          </a:lstStyle>
          <a:p/>
        </p:txBody>
      </p:sp>
      <p:sp>
        <p:nvSpPr>
          <p:cNvPr id="541" name="Google Shape;541;p43"/>
          <p:cNvSpPr txBox="1"/>
          <p:nvPr>
            <p:ph idx="12" type="sldNum"/>
          </p:nvPr>
        </p:nvSpPr>
        <p:spPr>
          <a:xfrm>
            <a:off x="23212926" y="13031659"/>
            <a:ext cx="683100" cy="384900"/>
          </a:xfrm>
          <a:prstGeom prst="rect">
            <a:avLst/>
          </a:prstGeom>
          <a:noFill/>
          <a:ln>
            <a:noFill/>
          </a:ln>
        </p:spPr>
        <p:txBody>
          <a:bodyPr anchorCtr="0" anchor="ctr" bIns="45725" lIns="91400" spcFirstLastPara="1" rIns="91400" wrap="square" tIns="45725">
            <a:spAutoFit/>
          </a:bodyPr>
          <a:lstStyle>
            <a:lvl1pPr indent="0" lvl="0" marL="0" marR="0" algn="r">
              <a:lnSpc>
                <a:spcPct val="100000"/>
              </a:lnSpc>
              <a:spcBef>
                <a:spcPts val="0"/>
              </a:spcBef>
              <a:spcAft>
                <a:spcPts val="0"/>
              </a:spcAft>
              <a:buClr>
                <a:srgbClr val="999999"/>
              </a:buClr>
              <a:buSzPts val="1900"/>
              <a:buFont typeface="DM Sans"/>
              <a:buNone/>
              <a:defRPr b="0" i="0" sz="1900" u="none" cap="none" strike="noStrike">
                <a:solidFill>
                  <a:srgbClr val="999999"/>
                </a:solidFill>
                <a:latin typeface="DM Sans"/>
                <a:ea typeface="DM Sans"/>
                <a:cs typeface="DM Sans"/>
                <a:sym typeface="DM Sans"/>
              </a:defRPr>
            </a:lvl1pPr>
            <a:lvl2pPr indent="0" lvl="1" marL="0" marR="0" algn="r">
              <a:lnSpc>
                <a:spcPct val="100000"/>
              </a:lnSpc>
              <a:spcBef>
                <a:spcPts val="0"/>
              </a:spcBef>
              <a:spcAft>
                <a:spcPts val="0"/>
              </a:spcAft>
              <a:buClr>
                <a:srgbClr val="999999"/>
              </a:buClr>
              <a:buSzPts val="1900"/>
              <a:buFont typeface="DM Sans"/>
              <a:buNone/>
              <a:defRPr b="0" i="0" sz="1900" u="none" cap="none" strike="noStrike">
                <a:solidFill>
                  <a:srgbClr val="999999"/>
                </a:solidFill>
                <a:latin typeface="DM Sans"/>
                <a:ea typeface="DM Sans"/>
                <a:cs typeface="DM Sans"/>
                <a:sym typeface="DM Sans"/>
              </a:defRPr>
            </a:lvl2pPr>
            <a:lvl3pPr indent="0" lvl="2" marL="0" marR="0" algn="r">
              <a:lnSpc>
                <a:spcPct val="100000"/>
              </a:lnSpc>
              <a:spcBef>
                <a:spcPts val="0"/>
              </a:spcBef>
              <a:spcAft>
                <a:spcPts val="0"/>
              </a:spcAft>
              <a:buClr>
                <a:srgbClr val="999999"/>
              </a:buClr>
              <a:buSzPts val="1900"/>
              <a:buFont typeface="DM Sans"/>
              <a:buNone/>
              <a:defRPr b="0" i="0" sz="1900" u="none" cap="none" strike="noStrike">
                <a:solidFill>
                  <a:srgbClr val="999999"/>
                </a:solidFill>
                <a:latin typeface="DM Sans"/>
                <a:ea typeface="DM Sans"/>
                <a:cs typeface="DM Sans"/>
                <a:sym typeface="DM Sans"/>
              </a:defRPr>
            </a:lvl3pPr>
            <a:lvl4pPr indent="0" lvl="3" marL="0" marR="0" algn="r">
              <a:lnSpc>
                <a:spcPct val="100000"/>
              </a:lnSpc>
              <a:spcBef>
                <a:spcPts val="0"/>
              </a:spcBef>
              <a:spcAft>
                <a:spcPts val="0"/>
              </a:spcAft>
              <a:buClr>
                <a:srgbClr val="999999"/>
              </a:buClr>
              <a:buSzPts val="1900"/>
              <a:buFont typeface="DM Sans"/>
              <a:buNone/>
              <a:defRPr b="0" i="0" sz="1900" u="none" cap="none" strike="noStrike">
                <a:solidFill>
                  <a:srgbClr val="999999"/>
                </a:solidFill>
                <a:latin typeface="DM Sans"/>
                <a:ea typeface="DM Sans"/>
                <a:cs typeface="DM Sans"/>
                <a:sym typeface="DM Sans"/>
              </a:defRPr>
            </a:lvl4pPr>
            <a:lvl5pPr indent="0" lvl="4" marL="0" marR="0" algn="r">
              <a:lnSpc>
                <a:spcPct val="100000"/>
              </a:lnSpc>
              <a:spcBef>
                <a:spcPts val="0"/>
              </a:spcBef>
              <a:spcAft>
                <a:spcPts val="0"/>
              </a:spcAft>
              <a:buClr>
                <a:srgbClr val="999999"/>
              </a:buClr>
              <a:buSzPts val="1900"/>
              <a:buFont typeface="DM Sans"/>
              <a:buNone/>
              <a:defRPr b="0" i="0" sz="1900" u="none" cap="none" strike="noStrike">
                <a:solidFill>
                  <a:srgbClr val="999999"/>
                </a:solidFill>
                <a:latin typeface="DM Sans"/>
                <a:ea typeface="DM Sans"/>
                <a:cs typeface="DM Sans"/>
                <a:sym typeface="DM Sans"/>
              </a:defRPr>
            </a:lvl5pPr>
            <a:lvl6pPr indent="0" lvl="5" marL="0" marR="0" algn="r">
              <a:lnSpc>
                <a:spcPct val="100000"/>
              </a:lnSpc>
              <a:spcBef>
                <a:spcPts val="0"/>
              </a:spcBef>
              <a:spcAft>
                <a:spcPts val="0"/>
              </a:spcAft>
              <a:buClr>
                <a:srgbClr val="999999"/>
              </a:buClr>
              <a:buSzPts val="1900"/>
              <a:buFont typeface="DM Sans"/>
              <a:buNone/>
              <a:defRPr b="0" i="0" sz="1900" u="none" cap="none" strike="noStrike">
                <a:solidFill>
                  <a:srgbClr val="999999"/>
                </a:solidFill>
                <a:latin typeface="DM Sans"/>
                <a:ea typeface="DM Sans"/>
                <a:cs typeface="DM Sans"/>
                <a:sym typeface="DM Sans"/>
              </a:defRPr>
            </a:lvl6pPr>
            <a:lvl7pPr indent="0" lvl="6" marL="0" marR="0" algn="r">
              <a:lnSpc>
                <a:spcPct val="100000"/>
              </a:lnSpc>
              <a:spcBef>
                <a:spcPts val="0"/>
              </a:spcBef>
              <a:spcAft>
                <a:spcPts val="0"/>
              </a:spcAft>
              <a:buClr>
                <a:srgbClr val="999999"/>
              </a:buClr>
              <a:buSzPts val="1900"/>
              <a:buFont typeface="DM Sans"/>
              <a:buNone/>
              <a:defRPr b="0" i="0" sz="1900" u="none" cap="none" strike="noStrike">
                <a:solidFill>
                  <a:srgbClr val="999999"/>
                </a:solidFill>
                <a:latin typeface="DM Sans"/>
                <a:ea typeface="DM Sans"/>
                <a:cs typeface="DM Sans"/>
                <a:sym typeface="DM Sans"/>
              </a:defRPr>
            </a:lvl7pPr>
            <a:lvl8pPr indent="0" lvl="7" marL="0" marR="0" algn="r">
              <a:lnSpc>
                <a:spcPct val="100000"/>
              </a:lnSpc>
              <a:spcBef>
                <a:spcPts val="0"/>
              </a:spcBef>
              <a:spcAft>
                <a:spcPts val="0"/>
              </a:spcAft>
              <a:buClr>
                <a:srgbClr val="999999"/>
              </a:buClr>
              <a:buSzPts val="1900"/>
              <a:buFont typeface="DM Sans"/>
              <a:buNone/>
              <a:defRPr b="0" i="0" sz="1900" u="none" cap="none" strike="noStrike">
                <a:solidFill>
                  <a:srgbClr val="999999"/>
                </a:solidFill>
                <a:latin typeface="DM Sans"/>
                <a:ea typeface="DM Sans"/>
                <a:cs typeface="DM Sans"/>
                <a:sym typeface="DM Sans"/>
              </a:defRPr>
            </a:lvl8pPr>
            <a:lvl9pPr indent="0" lvl="8" marL="0" marR="0" algn="r">
              <a:lnSpc>
                <a:spcPct val="100000"/>
              </a:lnSpc>
              <a:spcBef>
                <a:spcPts val="0"/>
              </a:spcBef>
              <a:spcAft>
                <a:spcPts val="0"/>
              </a:spcAft>
              <a:buClr>
                <a:srgbClr val="999999"/>
              </a:buClr>
              <a:buSzPts val="1900"/>
              <a:buFont typeface="DM Sans"/>
              <a:buNone/>
              <a:defRPr b="0" i="0" sz="19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542" name="Google Shape;542;p43"/>
          <p:cNvSpPr txBox="1"/>
          <p:nvPr>
            <p:ph idx="2" type="body"/>
          </p:nvPr>
        </p:nvSpPr>
        <p:spPr>
          <a:xfrm>
            <a:off x="1015999" y="2844812"/>
            <a:ext cx="22579200" cy="6989700"/>
          </a:xfrm>
          <a:prstGeom prst="rect">
            <a:avLst/>
          </a:prstGeom>
          <a:noFill/>
          <a:ln>
            <a:noFill/>
          </a:ln>
        </p:spPr>
        <p:txBody>
          <a:bodyPr anchorCtr="0" anchor="t" bIns="45725" lIns="91400" spcFirstLastPara="1" rIns="91400" wrap="square" tIns="45725">
            <a:noAutofit/>
          </a:bodyPr>
          <a:lstStyle>
            <a:lvl1pPr indent="-431800" lvl="0" marL="457200" marR="0" algn="l">
              <a:lnSpc>
                <a:spcPct val="100000"/>
              </a:lnSpc>
              <a:spcBef>
                <a:spcPts val="0"/>
              </a:spcBef>
              <a:spcAft>
                <a:spcPts val="0"/>
              </a:spcAft>
              <a:buClr>
                <a:srgbClr val="828282"/>
              </a:buClr>
              <a:buSzPts val="3200"/>
              <a:buFont typeface="Arial"/>
              <a:buChar char="•"/>
              <a:defRPr b="0" i="0" sz="3200" u="none" cap="none" strike="noStrike">
                <a:solidFill>
                  <a:srgbClr val="828282"/>
                </a:solidFill>
                <a:latin typeface="DM Sans"/>
                <a:ea typeface="DM Sans"/>
                <a:cs typeface="DM Sans"/>
                <a:sym typeface="DM Sans"/>
              </a:defRPr>
            </a:lvl1pPr>
            <a:lvl2pPr indent="-431800" lvl="1" marL="914400" marR="0" algn="l">
              <a:lnSpc>
                <a:spcPct val="100000"/>
              </a:lnSpc>
              <a:spcBef>
                <a:spcPts val="0"/>
              </a:spcBef>
              <a:spcAft>
                <a:spcPts val="0"/>
              </a:spcAft>
              <a:buClr>
                <a:srgbClr val="828282"/>
              </a:buClr>
              <a:buSzPts val="3200"/>
              <a:buFont typeface="Arial"/>
              <a:buChar char="•"/>
              <a:defRPr b="0" i="0" sz="3200" u="none" cap="none" strike="noStrike">
                <a:solidFill>
                  <a:srgbClr val="828282"/>
                </a:solidFill>
                <a:latin typeface="DM Sans"/>
                <a:ea typeface="DM Sans"/>
                <a:cs typeface="DM Sans"/>
                <a:sym typeface="DM Sans"/>
              </a:defRPr>
            </a:lvl2pPr>
            <a:lvl3pPr indent="-431800" lvl="2" marL="1371600" marR="0" algn="l">
              <a:lnSpc>
                <a:spcPct val="100000"/>
              </a:lnSpc>
              <a:spcBef>
                <a:spcPts val="0"/>
              </a:spcBef>
              <a:spcAft>
                <a:spcPts val="0"/>
              </a:spcAft>
              <a:buClr>
                <a:srgbClr val="828282"/>
              </a:buClr>
              <a:buSzPts val="3200"/>
              <a:buFont typeface="Arial"/>
              <a:buChar char="•"/>
              <a:defRPr b="0" i="0" sz="3200" u="none" cap="none" strike="noStrike">
                <a:solidFill>
                  <a:srgbClr val="828282"/>
                </a:solidFill>
                <a:latin typeface="DM Sans"/>
                <a:ea typeface="DM Sans"/>
                <a:cs typeface="DM Sans"/>
                <a:sym typeface="DM Sans"/>
              </a:defRPr>
            </a:lvl3pPr>
            <a:lvl4pPr indent="-431800" lvl="3" marL="1828800" marR="0" algn="l">
              <a:lnSpc>
                <a:spcPct val="100000"/>
              </a:lnSpc>
              <a:spcBef>
                <a:spcPts val="0"/>
              </a:spcBef>
              <a:spcAft>
                <a:spcPts val="0"/>
              </a:spcAft>
              <a:buClr>
                <a:srgbClr val="828282"/>
              </a:buClr>
              <a:buSzPts val="3200"/>
              <a:buFont typeface="Arial"/>
              <a:buChar char="•"/>
              <a:defRPr b="0" i="0" sz="3200" u="none" cap="none" strike="noStrike">
                <a:solidFill>
                  <a:srgbClr val="828282"/>
                </a:solidFill>
                <a:latin typeface="DM Sans"/>
                <a:ea typeface="DM Sans"/>
                <a:cs typeface="DM Sans"/>
                <a:sym typeface="DM Sans"/>
              </a:defRPr>
            </a:lvl4pPr>
            <a:lvl5pPr indent="-431800" lvl="4" marL="2286000" marR="0" algn="l">
              <a:lnSpc>
                <a:spcPct val="100000"/>
              </a:lnSpc>
              <a:spcBef>
                <a:spcPts val="0"/>
              </a:spcBef>
              <a:spcAft>
                <a:spcPts val="0"/>
              </a:spcAft>
              <a:buClr>
                <a:srgbClr val="828282"/>
              </a:buClr>
              <a:buSzPts val="3200"/>
              <a:buFont typeface="Arial"/>
              <a:buChar char="•"/>
              <a:defRPr b="0" i="0" sz="3200" u="none" cap="none" strike="noStrike">
                <a:solidFill>
                  <a:srgbClr val="828282"/>
                </a:solidFill>
                <a:latin typeface="DM Sans"/>
                <a:ea typeface="DM Sans"/>
                <a:cs typeface="DM Sans"/>
                <a:sym typeface="DM Sans"/>
              </a:defRPr>
            </a:lvl5pPr>
            <a:lvl6pPr indent="-431800" lvl="5" marL="2743200" marR="0" algn="l">
              <a:lnSpc>
                <a:spcPct val="100000"/>
              </a:lnSpc>
              <a:spcBef>
                <a:spcPts val="0"/>
              </a:spcBef>
              <a:spcAft>
                <a:spcPts val="0"/>
              </a:spcAft>
              <a:buClr>
                <a:srgbClr val="828282"/>
              </a:buClr>
              <a:buSzPts val="3200"/>
              <a:buFont typeface="DM Sans"/>
              <a:buChar char="•"/>
              <a:defRPr b="0" i="0" sz="3200" u="none" cap="none" strike="noStrike">
                <a:solidFill>
                  <a:srgbClr val="828282"/>
                </a:solidFill>
                <a:latin typeface="DM Sans"/>
                <a:ea typeface="DM Sans"/>
                <a:cs typeface="DM Sans"/>
                <a:sym typeface="DM Sans"/>
              </a:defRPr>
            </a:lvl6pPr>
            <a:lvl7pPr indent="-514350" lvl="6" marL="3200400" marR="0" algn="l">
              <a:lnSpc>
                <a:spcPct val="100000"/>
              </a:lnSpc>
              <a:spcBef>
                <a:spcPts val="0"/>
              </a:spcBef>
              <a:spcAft>
                <a:spcPts val="0"/>
              </a:spcAft>
              <a:buClr>
                <a:srgbClr val="000000"/>
              </a:buClr>
              <a:buSzPts val="4500"/>
              <a:buFont typeface="DM Sans"/>
              <a:buChar char="•"/>
              <a:defRPr b="1" i="0" sz="3700" u="none" cap="none" strike="noStrike">
                <a:solidFill>
                  <a:srgbClr val="000000"/>
                </a:solidFill>
                <a:latin typeface="DM Sans"/>
                <a:ea typeface="DM Sans"/>
                <a:cs typeface="DM Sans"/>
                <a:sym typeface="DM Sans"/>
              </a:defRPr>
            </a:lvl7pPr>
            <a:lvl8pPr indent="-514350" lvl="7" marL="3657600" marR="0" algn="l">
              <a:lnSpc>
                <a:spcPct val="100000"/>
              </a:lnSpc>
              <a:spcBef>
                <a:spcPts val="0"/>
              </a:spcBef>
              <a:spcAft>
                <a:spcPts val="0"/>
              </a:spcAft>
              <a:buClr>
                <a:srgbClr val="000000"/>
              </a:buClr>
              <a:buSzPts val="4500"/>
              <a:buFont typeface="DM Sans"/>
              <a:buChar char="•"/>
              <a:defRPr b="1" i="0" sz="3700" u="none" cap="none" strike="noStrike">
                <a:solidFill>
                  <a:srgbClr val="000000"/>
                </a:solidFill>
                <a:latin typeface="DM Sans"/>
                <a:ea typeface="DM Sans"/>
                <a:cs typeface="DM Sans"/>
                <a:sym typeface="DM Sans"/>
              </a:defRPr>
            </a:lvl8pPr>
            <a:lvl9pPr indent="-514350" lvl="8" marL="4114800" marR="0" algn="l">
              <a:lnSpc>
                <a:spcPct val="100000"/>
              </a:lnSpc>
              <a:spcBef>
                <a:spcPts val="0"/>
              </a:spcBef>
              <a:spcAft>
                <a:spcPts val="0"/>
              </a:spcAft>
              <a:buClr>
                <a:srgbClr val="000000"/>
              </a:buClr>
              <a:buSzPts val="4500"/>
              <a:buFont typeface="DM Sans"/>
              <a:buChar char="•"/>
              <a:defRPr b="1" i="0" sz="3700" u="none" cap="none" strike="noStrike">
                <a:solidFill>
                  <a:srgbClr val="000000"/>
                </a:solidFill>
                <a:latin typeface="DM Sans"/>
                <a:ea typeface="DM Sans"/>
                <a:cs typeface="DM Sans"/>
                <a:sym typeface="DM Sans"/>
              </a:defRPr>
            </a:lvl9pPr>
          </a:lstStyle>
          <a:p/>
        </p:txBody>
      </p:sp>
      <p:sp>
        <p:nvSpPr>
          <p:cNvPr id="543" name="Google Shape;543;p43"/>
          <p:cNvSpPr txBox="1"/>
          <p:nvPr>
            <p:ph type="title"/>
          </p:nvPr>
        </p:nvSpPr>
        <p:spPr>
          <a:xfrm>
            <a:off x="2564146" y="790816"/>
            <a:ext cx="21971100" cy="831300"/>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1900"/>
              <a:buNone/>
              <a:defRPr/>
            </a:lvl1pPr>
            <a:lvl2pPr lvl="1" algn="l">
              <a:lnSpc>
                <a:spcPct val="100000"/>
              </a:lnSpc>
              <a:spcBef>
                <a:spcPts val="0"/>
              </a:spcBef>
              <a:spcAft>
                <a:spcPts val="0"/>
              </a:spcAft>
              <a:buClr>
                <a:srgbClr val="005FAA"/>
              </a:buClr>
              <a:buSzPts val="1900"/>
              <a:buNone/>
              <a:defRPr/>
            </a:lvl2pPr>
            <a:lvl3pPr lvl="2" algn="l">
              <a:lnSpc>
                <a:spcPct val="100000"/>
              </a:lnSpc>
              <a:spcBef>
                <a:spcPts val="0"/>
              </a:spcBef>
              <a:spcAft>
                <a:spcPts val="0"/>
              </a:spcAft>
              <a:buClr>
                <a:srgbClr val="005FAA"/>
              </a:buClr>
              <a:buSzPts val="1900"/>
              <a:buNone/>
              <a:defRPr/>
            </a:lvl3pPr>
            <a:lvl4pPr lvl="3" algn="l">
              <a:lnSpc>
                <a:spcPct val="100000"/>
              </a:lnSpc>
              <a:spcBef>
                <a:spcPts val="0"/>
              </a:spcBef>
              <a:spcAft>
                <a:spcPts val="0"/>
              </a:spcAft>
              <a:buClr>
                <a:srgbClr val="005FAA"/>
              </a:buClr>
              <a:buSzPts val="1900"/>
              <a:buNone/>
              <a:defRPr/>
            </a:lvl4pPr>
            <a:lvl5pPr lvl="4" algn="l">
              <a:lnSpc>
                <a:spcPct val="100000"/>
              </a:lnSpc>
              <a:spcBef>
                <a:spcPts val="0"/>
              </a:spcBef>
              <a:spcAft>
                <a:spcPts val="0"/>
              </a:spcAft>
              <a:buClr>
                <a:srgbClr val="005FAA"/>
              </a:buClr>
              <a:buSzPts val="1900"/>
              <a:buNone/>
              <a:defRPr/>
            </a:lvl5pPr>
            <a:lvl6pPr lvl="5" algn="l">
              <a:lnSpc>
                <a:spcPct val="100000"/>
              </a:lnSpc>
              <a:spcBef>
                <a:spcPts val="0"/>
              </a:spcBef>
              <a:spcAft>
                <a:spcPts val="0"/>
              </a:spcAft>
              <a:buClr>
                <a:srgbClr val="005FAA"/>
              </a:buClr>
              <a:buSzPts val="1900"/>
              <a:buNone/>
              <a:defRPr/>
            </a:lvl6pPr>
            <a:lvl7pPr lvl="6" algn="l">
              <a:lnSpc>
                <a:spcPct val="100000"/>
              </a:lnSpc>
              <a:spcBef>
                <a:spcPts val="0"/>
              </a:spcBef>
              <a:spcAft>
                <a:spcPts val="0"/>
              </a:spcAft>
              <a:buClr>
                <a:srgbClr val="005FAA"/>
              </a:buClr>
              <a:buSzPts val="1900"/>
              <a:buNone/>
              <a:defRPr/>
            </a:lvl7pPr>
            <a:lvl8pPr lvl="7" algn="l">
              <a:lnSpc>
                <a:spcPct val="100000"/>
              </a:lnSpc>
              <a:spcBef>
                <a:spcPts val="0"/>
              </a:spcBef>
              <a:spcAft>
                <a:spcPts val="0"/>
              </a:spcAft>
              <a:buClr>
                <a:srgbClr val="005FAA"/>
              </a:buClr>
              <a:buSzPts val="1900"/>
              <a:buNone/>
              <a:defRPr/>
            </a:lvl8pPr>
            <a:lvl9pPr lvl="8" algn="l">
              <a:lnSpc>
                <a:spcPct val="100000"/>
              </a:lnSpc>
              <a:spcBef>
                <a:spcPts val="0"/>
              </a:spcBef>
              <a:spcAft>
                <a:spcPts val="0"/>
              </a:spcAft>
              <a:buClr>
                <a:srgbClr val="005FAA"/>
              </a:buClr>
              <a:buSzPts val="1900"/>
              <a:buNone/>
              <a:defRPr/>
            </a:lvl9pPr>
          </a:lstStyle>
          <a:p/>
        </p:txBody>
      </p:sp>
      <p:pic>
        <p:nvPicPr>
          <p:cNvPr id="544" name="Google Shape;544;p43"/>
          <p:cNvPicPr preferRelativeResize="0"/>
          <p:nvPr/>
        </p:nvPicPr>
        <p:blipFill rotWithShape="1">
          <a:blip r:embed="rId4">
            <a:alphaModFix/>
          </a:blip>
          <a:srcRect b="0" l="0" r="0" t="0"/>
          <a:stretch/>
        </p:blipFill>
        <p:spPr>
          <a:xfrm>
            <a:off x="638100" y="471123"/>
            <a:ext cx="1276649" cy="975006"/>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Dark" showMasterSp="0">
  <p:cSld name="Divider - Dark">
    <p:bg>
      <p:bgPr>
        <a:solidFill>
          <a:srgbClr val="09142E"/>
        </a:solidFill>
      </p:bgPr>
    </p:bg>
    <p:spTree>
      <p:nvGrpSpPr>
        <p:cNvPr id="545" name="Shape 545"/>
        <p:cNvGrpSpPr/>
        <p:nvPr/>
      </p:nvGrpSpPr>
      <p:grpSpPr>
        <a:xfrm>
          <a:off x="0" y="0"/>
          <a:ext cx="0" cy="0"/>
          <a:chOff x="0" y="0"/>
          <a:chExt cx="0" cy="0"/>
        </a:xfrm>
      </p:grpSpPr>
      <p:sp>
        <p:nvSpPr>
          <p:cNvPr id="546" name="Google Shape;546;p44"/>
          <p:cNvSpPr txBox="1"/>
          <p:nvPr>
            <p:ph idx="1" type="body"/>
          </p:nvPr>
        </p:nvSpPr>
        <p:spPr>
          <a:xfrm>
            <a:off x="1209182" y="9219545"/>
            <a:ext cx="11318400" cy="1238100"/>
          </a:xfrm>
          <a:prstGeom prst="rect">
            <a:avLst/>
          </a:prstGeom>
          <a:noFill/>
          <a:ln>
            <a:noFill/>
          </a:ln>
        </p:spPr>
        <p:txBody>
          <a:bodyPr anchorCtr="0" anchor="ctr" bIns="0" lIns="0" spcFirstLastPara="1" rIns="0" wrap="square" tIns="0">
            <a:noAutofit/>
          </a:bodyPr>
          <a:lstStyle>
            <a:lvl1pPr indent="-228600" lvl="0" marL="457200" marR="0" algn="l">
              <a:lnSpc>
                <a:spcPct val="80000"/>
              </a:lnSpc>
              <a:spcBef>
                <a:spcPts val="0"/>
              </a:spcBef>
              <a:spcAft>
                <a:spcPts val="0"/>
              </a:spcAft>
              <a:buClr>
                <a:srgbClr val="FFFFFF"/>
              </a:buClr>
              <a:buSzPts val="9600"/>
              <a:buFont typeface="DM Sans"/>
              <a:buNone/>
              <a:defRPr b="1" i="0" sz="9600" u="none" cap="none" strike="noStrike">
                <a:solidFill>
                  <a:srgbClr val="FFFFFF"/>
                </a:solidFill>
                <a:latin typeface="DM Sans"/>
                <a:ea typeface="DM Sans"/>
                <a:cs typeface="DM Sans"/>
                <a:sym typeface="DM Sans"/>
              </a:defRPr>
            </a:lvl1pPr>
            <a:lvl2pPr indent="-509778" lvl="1" marL="914400" marR="0" algn="l">
              <a:lnSpc>
                <a:spcPct val="100000"/>
              </a:lnSpc>
              <a:spcBef>
                <a:spcPts val="0"/>
              </a:spcBef>
              <a:spcAft>
                <a:spcPts val="0"/>
              </a:spcAft>
              <a:buClr>
                <a:srgbClr val="000000"/>
              </a:buClr>
              <a:buSzPts val="4428"/>
              <a:buFont typeface="Helvetica Neue"/>
              <a:buChar char="•"/>
              <a:defRPr b="1" i="0" sz="3600" u="none" cap="none" strike="noStrike">
                <a:solidFill>
                  <a:srgbClr val="000000"/>
                </a:solidFill>
                <a:latin typeface="Helvetica Neue"/>
                <a:ea typeface="Helvetica Neue"/>
                <a:cs typeface="Helvetica Neue"/>
                <a:sym typeface="Helvetica Neue"/>
              </a:defRPr>
            </a:lvl2pPr>
            <a:lvl3pPr indent="-509778" lvl="2" marL="1371600" marR="0" algn="l">
              <a:lnSpc>
                <a:spcPct val="100000"/>
              </a:lnSpc>
              <a:spcBef>
                <a:spcPts val="0"/>
              </a:spcBef>
              <a:spcAft>
                <a:spcPts val="0"/>
              </a:spcAft>
              <a:buClr>
                <a:srgbClr val="000000"/>
              </a:buClr>
              <a:buSzPts val="4428"/>
              <a:buFont typeface="Helvetica Neue"/>
              <a:buChar char="•"/>
              <a:defRPr b="1" i="0" sz="3600" u="none" cap="none" strike="noStrike">
                <a:solidFill>
                  <a:srgbClr val="000000"/>
                </a:solidFill>
                <a:latin typeface="Helvetica Neue"/>
                <a:ea typeface="Helvetica Neue"/>
                <a:cs typeface="Helvetica Neue"/>
                <a:sym typeface="Helvetica Neue"/>
              </a:defRPr>
            </a:lvl3pPr>
            <a:lvl4pPr indent="-509778" lvl="3" marL="1828800" marR="0" algn="l">
              <a:lnSpc>
                <a:spcPct val="100000"/>
              </a:lnSpc>
              <a:spcBef>
                <a:spcPts val="0"/>
              </a:spcBef>
              <a:spcAft>
                <a:spcPts val="0"/>
              </a:spcAft>
              <a:buClr>
                <a:srgbClr val="000000"/>
              </a:buClr>
              <a:buSzPts val="4428"/>
              <a:buFont typeface="Helvetica Neue"/>
              <a:buChar char="•"/>
              <a:defRPr b="1" i="0" sz="3600" u="none" cap="none" strike="noStrike">
                <a:solidFill>
                  <a:srgbClr val="000000"/>
                </a:solidFill>
                <a:latin typeface="Helvetica Neue"/>
                <a:ea typeface="Helvetica Neue"/>
                <a:cs typeface="Helvetica Neue"/>
                <a:sym typeface="Helvetica Neue"/>
              </a:defRPr>
            </a:lvl4pPr>
            <a:lvl5pPr indent="-509778" lvl="4" marL="2286000" marR="0" algn="l">
              <a:lnSpc>
                <a:spcPct val="100000"/>
              </a:lnSpc>
              <a:spcBef>
                <a:spcPts val="0"/>
              </a:spcBef>
              <a:spcAft>
                <a:spcPts val="0"/>
              </a:spcAft>
              <a:buClr>
                <a:srgbClr val="000000"/>
              </a:buClr>
              <a:buSzPts val="4428"/>
              <a:buFont typeface="Helvetica Neue"/>
              <a:buChar char="•"/>
              <a:defRPr b="1" i="0" sz="3600" u="none" cap="none" strike="noStrike">
                <a:solidFill>
                  <a:srgbClr val="000000"/>
                </a:solidFill>
                <a:latin typeface="Helvetica Neue"/>
                <a:ea typeface="Helvetica Neue"/>
                <a:cs typeface="Helvetica Neue"/>
                <a:sym typeface="Helvetica Neue"/>
              </a:defRPr>
            </a:lvl5pPr>
            <a:lvl6pPr indent="-509778" lvl="5" marL="2743200" marR="0" algn="l">
              <a:lnSpc>
                <a:spcPct val="100000"/>
              </a:lnSpc>
              <a:spcBef>
                <a:spcPts val="0"/>
              </a:spcBef>
              <a:spcAft>
                <a:spcPts val="0"/>
              </a:spcAft>
              <a:buClr>
                <a:srgbClr val="000000"/>
              </a:buClr>
              <a:buSzPts val="4428"/>
              <a:buFont typeface="Helvetica Neue"/>
              <a:buChar char="•"/>
              <a:defRPr b="1" i="0" sz="3600" u="none" cap="none" strike="noStrike">
                <a:solidFill>
                  <a:srgbClr val="000000"/>
                </a:solidFill>
                <a:latin typeface="Helvetica Neue"/>
                <a:ea typeface="Helvetica Neue"/>
                <a:cs typeface="Helvetica Neue"/>
                <a:sym typeface="Helvetica Neue"/>
              </a:defRPr>
            </a:lvl6pPr>
            <a:lvl7pPr indent="-509778" lvl="6" marL="3200400" marR="0" algn="l">
              <a:lnSpc>
                <a:spcPct val="100000"/>
              </a:lnSpc>
              <a:spcBef>
                <a:spcPts val="0"/>
              </a:spcBef>
              <a:spcAft>
                <a:spcPts val="0"/>
              </a:spcAft>
              <a:buClr>
                <a:srgbClr val="000000"/>
              </a:buClr>
              <a:buSzPts val="4428"/>
              <a:buFont typeface="Helvetica Neue"/>
              <a:buChar char="•"/>
              <a:defRPr b="1" i="0" sz="3600" u="none" cap="none" strike="noStrike">
                <a:solidFill>
                  <a:srgbClr val="000000"/>
                </a:solidFill>
                <a:latin typeface="Helvetica Neue"/>
                <a:ea typeface="Helvetica Neue"/>
                <a:cs typeface="Helvetica Neue"/>
                <a:sym typeface="Helvetica Neue"/>
              </a:defRPr>
            </a:lvl7pPr>
            <a:lvl8pPr indent="-509778" lvl="7" marL="3657600" marR="0" algn="l">
              <a:lnSpc>
                <a:spcPct val="100000"/>
              </a:lnSpc>
              <a:spcBef>
                <a:spcPts val="0"/>
              </a:spcBef>
              <a:spcAft>
                <a:spcPts val="0"/>
              </a:spcAft>
              <a:buClr>
                <a:srgbClr val="000000"/>
              </a:buClr>
              <a:buSzPts val="4428"/>
              <a:buFont typeface="Helvetica Neue"/>
              <a:buChar char="•"/>
              <a:defRPr b="1" i="0" sz="3600" u="none" cap="none" strike="noStrike">
                <a:solidFill>
                  <a:srgbClr val="000000"/>
                </a:solidFill>
                <a:latin typeface="Helvetica Neue"/>
                <a:ea typeface="Helvetica Neue"/>
                <a:cs typeface="Helvetica Neue"/>
                <a:sym typeface="Helvetica Neue"/>
              </a:defRPr>
            </a:lvl8pPr>
            <a:lvl9pPr indent="-509778" lvl="8" marL="4114800" marR="0" algn="l">
              <a:lnSpc>
                <a:spcPct val="100000"/>
              </a:lnSpc>
              <a:spcBef>
                <a:spcPts val="0"/>
              </a:spcBef>
              <a:spcAft>
                <a:spcPts val="0"/>
              </a:spcAft>
              <a:buClr>
                <a:srgbClr val="000000"/>
              </a:buClr>
              <a:buSzPts val="4428"/>
              <a:buFont typeface="Helvetica Neue"/>
              <a:buChar char="•"/>
              <a:defRPr b="1" i="0" sz="3600" u="none" cap="none" strike="noStrike">
                <a:solidFill>
                  <a:srgbClr val="000000"/>
                </a:solidFill>
                <a:latin typeface="Helvetica Neue"/>
                <a:ea typeface="Helvetica Neue"/>
                <a:cs typeface="Helvetica Neue"/>
                <a:sym typeface="Helvetica Neue"/>
              </a:defRPr>
            </a:lvl9pPr>
          </a:lstStyle>
          <a:p/>
        </p:txBody>
      </p:sp>
      <p:grpSp>
        <p:nvGrpSpPr>
          <p:cNvPr id="547" name="Google Shape;547;p44"/>
          <p:cNvGrpSpPr/>
          <p:nvPr/>
        </p:nvGrpSpPr>
        <p:grpSpPr>
          <a:xfrm>
            <a:off x="1031423" y="-1646581"/>
            <a:ext cx="3512100" cy="4405800"/>
            <a:chOff x="-1" y="-1"/>
            <a:chExt cx="3512100" cy="4405800"/>
          </a:xfrm>
        </p:grpSpPr>
        <p:sp>
          <p:nvSpPr>
            <p:cNvPr id="548" name="Google Shape;548;p44"/>
            <p:cNvSpPr/>
            <p:nvPr/>
          </p:nvSpPr>
          <p:spPr>
            <a:xfrm>
              <a:off x="-1" y="-1"/>
              <a:ext cx="3512100" cy="4405800"/>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0" i="0" sz="2400" u="none" cap="none" strike="noStrike">
                <a:solidFill>
                  <a:srgbClr val="5E5E5E"/>
                </a:solidFill>
                <a:latin typeface="Helvetica Neue"/>
                <a:ea typeface="Helvetica Neue"/>
                <a:cs typeface="Helvetica Neue"/>
                <a:sym typeface="Helvetica Neue"/>
              </a:endParaRPr>
            </a:p>
          </p:txBody>
        </p:sp>
        <p:pic>
          <p:nvPicPr>
            <p:cNvPr descr="Image" id="549" name="Google Shape;549;p44"/>
            <p:cNvPicPr preferRelativeResize="0"/>
            <p:nvPr/>
          </p:nvPicPr>
          <p:blipFill rotWithShape="1">
            <a:blip r:embed="rId2">
              <a:alphaModFix/>
            </a:blip>
            <a:srcRect b="0" l="0" r="0" t="0"/>
            <a:stretch/>
          </p:blipFill>
          <p:spPr>
            <a:xfrm>
              <a:off x="592041" y="2058154"/>
              <a:ext cx="2327866" cy="1718401"/>
            </a:xfrm>
            <a:prstGeom prst="rect">
              <a:avLst/>
            </a:prstGeom>
            <a:noFill/>
            <a:ln>
              <a:noFill/>
            </a:ln>
          </p:spPr>
        </p:pic>
      </p:grpSp>
      <p:sp>
        <p:nvSpPr>
          <p:cNvPr id="550" name="Google Shape;550;p44"/>
          <p:cNvSpPr txBox="1"/>
          <p:nvPr>
            <p:ph idx="2" type="body"/>
          </p:nvPr>
        </p:nvSpPr>
        <p:spPr>
          <a:xfrm>
            <a:off x="1209182" y="6753290"/>
            <a:ext cx="11318400" cy="615600"/>
          </a:xfrm>
          <a:prstGeom prst="rect">
            <a:avLst/>
          </a:prstGeom>
          <a:noFill/>
          <a:ln>
            <a:noFill/>
          </a:ln>
        </p:spPr>
        <p:txBody>
          <a:bodyPr anchorCtr="0" anchor="t" bIns="0" lIns="0" spcFirstLastPara="1" rIns="0" wrap="square" tIns="0">
            <a:spAutoFit/>
          </a:bodyPr>
          <a:lstStyle>
            <a:lvl1pPr indent="-228600" lvl="0" marL="457200" marR="0" algn="l">
              <a:lnSpc>
                <a:spcPct val="100000"/>
              </a:lnSpc>
              <a:spcBef>
                <a:spcPts val="0"/>
              </a:spcBef>
              <a:spcAft>
                <a:spcPts val="0"/>
              </a:spcAft>
              <a:buClr>
                <a:srgbClr val="EF8200"/>
              </a:buClr>
              <a:buSzPts val="4000"/>
              <a:buFont typeface="DM Sans"/>
              <a:buNone/>
              <a:defRPr b="0" i="0" sz="4000" u="none" cap="none" strike="noStrike">
                <a:solidFill>
                  <a:srgbClr val="EF8200"/>
                </a:solidFill>
                <a:latin typeface="DM Sans"/>
                <a:ea typeface="DM Sans"/>
                <a:cs typeface="DM Sans"/>
                <a:sym typeface="DM Sans"/>
              </a:defRPr>
            </a:lvl1pPr>
            <a:lvl2pPr indent="-509778" lvl="1" marL="914400" marR="0" algn="l">
              <a:lnSpc>
                <a:spcPct val="100000"/>
              </a:lnSpc>
              <a:spcBef>
                <a:spcPts val="0"/>
              </a:spcBef>
              <a:spcAft>
                <a:spcPts val="0"/>
              </a:spcAft>
              <a:buClr>
                <a:srgbClr val="000000"/>
              </a:buClr>
              <a:buSzPts val="4428"/>
              <a:buFont typeface="Helvetica Neue"/>
              <a:buChar char="•"/>
              <a:defRPr b="1" i="0" sz="3600" u="none" cap="none" strike="noStrike">
                <a:solidFill>
                  <a:srgbClr val="000000"/>
                </a:solidFill>
                <a:latin typeface="Helvetica Neue"/>
                <a:ea typeface="Helvetica Neue"/>
                <a:cs typeface="Helvetica Neue"/>
                <a:sym typeface="Helvetica Neue"/>
              </a:defRPr>
            </a:lvl2pPr>
            <a:lvl3pPr indent="-509778" lvl="2" marL="1371600" marR="0" algn="l">
              <a:lnSpc>
                <a:spcPct val="100000"/>
              </a:lnSpc>
              <a:spcBef>
                <a:spcPts val="0"/>
              </a:spcBef>
              <a:spcAft>
                <a:spcPts val="0"/>
              </a:spcAft>
              <a:buClr>
                <a:srgbClr val="000000"/>
              </a:buClr>
              <a:buSzPts val="4428"/>
              <a:buFont typeface="Helvetica Neue"/>
              <a:buChar char="•"/>
              <a:defRPr b="1" i="0" sz="3600" u="none" cap="none" strike="noStrike">
                <a:solidFill>
                  <a:srgbClr val="000000"/>
                </a:solidFill>
                <a:latin typeface="Helvetica Neue"/>
                <a:ea typeface="Helvetica Neue"/>
                <a:cs typeface="Helvetica Neue"/>
                <a:sym typeface="Helvetica Neue"/>
              </a:defRPr>
            </a:lvl3pPr>
            <a:lvl4pPr indent="-509778" lvl="3" marL="1828800" marR="0" algn="l">
              <a:lnSpc>
                <a:spcPct val="100000"/>
              </a:lnSpc>
              <a:spcBef>
                <a:spcPts val="0"/>
              </a:spcBef>
              <a:spcAft>
                <a:spcPts val="0"/>
              </a:spcAft>
              <a:buClr>
                <a:srgbClr val="000000"/>
              </a:buClr>
              <a:buSzPts val="4428"/>
              <a:buFont typeface="Helvetica Neue"/>
              <a:buChar char="•"/>
              <a:defRPr b="1" i="0" sz="3600" u="none" cap="none" strike="noStrike">
                <a:solidFill>
                  <a:srgbClr val="000000"/>
                </a:solidFill>
                <a:latin typeface="Helvetica Neue"/>
                <a:ea typeface="Helvetica Neue"/>
                <a:cs typeface="Helvetica Neue"/>
                <a:sym typeface="Helvetica Neue"/>
              </a:defRPr>
            </a:lvl4pPr>
            <a:lvl5pPr indent="-509778" lvl="4" marL="2286000" marR="0" algn="l">
              <a:lnSpc>
                <a:spcPct val="100000"/>
              </a:lnSpc>
              <a:spcBef>
                <a:spcPts val="0"/>
              </a:spcBef>
              <a:spcAft>
                <a:spcPts val="0"/>
              </a:spcAft>
              <a:buClr>
                <a:srgbClr val="000000"/>
              </a:buClr>
              <a:buSzPts val="4428"/>
              <a:buFont typeface="Helvetica Neue"/>
              <a:buChar char="•"/>
              <a:defRPr b="1" i="0" sz="3600" u="none" cap="none" strike="noStrike">
                <a:solidFill>
                  <a:srgbClr val="000000"/>
                </a:solidFill>
                <a:latin typeface="Helvetica Neue"/>
                <a:ea typeface="Helvetica Neue"/>
                <a:cs typeface="Helvetica Neue"/>
                <a:sym typeface="Helvetica Neue"/>
              </a:defRPr>
            </a:lvl5pPr>
            <a:lvl6pPr indent="-509778" lvl="5" marL="2743200" marR="0" algn="l">
              <a:lnSpc>
                <a:spcPct val="100000"/>
              </a:lnSpc>
              <a:spcBef>
                <a:spcPts val="0"/>
              </a:spcBef>
              <a:spcAft>
                <a:spcPts val="0"/>
              </a:spcAft>
              <a:buClr>
                <a:srgbClr val="000000"/>
              </a:buClr>
              <a:buSzPts val="4428"/>
              <a:buFont typeface="Helvetica Neue"/>
              <a:buChar char="•"/>
              <a:defRPr b="1" i="0" sz="3600" u="none" cap="none" strike="noStrike">
                <a:solidFill>
                  <a:srgbClr val="000000"/>
                </a:solidFill>
                <a:latin typeface="Helvetica Neue"/>
                <a:ea typeface="Helvetica Neue"/>
                <a:cs typeface="Helvetica Neue"/>
                <a:sym typeface="Helvetica Neue"/>
              </a:defRPr>
            </a:lvl6pPr>
            <a:lvl7pPr indent="-509778" lvl="6" marL="3200400" marR="0" algn="l">
              <a:lnSpc>
                <a:spcPct val="100000"/>
              </a:lnSpc>
              <a:spcBef>
                <a:spcPts val="0"/>
              </a:spcBef>
              <a:spcAft>
                <a:spcPts val="0"/>
              </a:spcAft>
              <a:buClr>
                <a:srgbClr val="000000"/>
              </a:buClr>
              <a:buSzPts val="4428"/>
              <a:buFont typeface="Helvetica Neue"/>
              <a:buChar char="•"/>
              <a:defRPr b="1" i="0" sz="3600" u="none" cap="none" strike="noStrike">
                <a:solidFill>
                  <a:srgbClr val="000000"/>
                </a:solidFill>
                <a:latin typeface="Helvetica Neue"/>
                <a:ea typeface="Helvetica Neue"/>
                <a:cs typeface="Helvetica Neue"/>
                <a:sym typeface="Helvetica Neue"/>
              </a:defRPr>
            </a:lvl7pPr>
            <a:lvl8pPr indent="-509778" lvl="7" marL="3657600" marR="0" algn="l">
              <a:lnSpc>
                <a:spcPct val="100000"/>
              </a:lnSpc>
              <a:spcBef>
                <a:spcPts val="0"/>
              </a:spcBef>
              <a:spcAft>
                <a:spcPts val="0"/>
              </a:spcAft>
              <a:buClr>
                <a:srgbClr val="000000"/>
              </a:buClr>
              <a:buSzPts val="4428"/>
              <a:buFont typeface="Helvetica Neue"/>
              <a:buChar char="•"/>
              <a:defRPr b="1" i="0" sz="3600" u="none" cap="none" strike="noStrike">
                <a:solidFill>
                  <a:srgbClr val="000000"/>
                </a:solidFill>
                <a:latin typeface="Helvetica Neue"/>
                <a:ea typeface="Helvetica Neue"/>
                <a:cs typeface="Helvetica Neue"/>
                <a:sym typeface="Helvetica Neue"/>
              </a:defRPr>
            </a:lvl8pPr>
            <a:lvl9pPr indent="-509778" lvl="8" marL="4114800" marR="0" algn="l">
              <a:lnSpc>
                <a:spcPct val="100000"/>
              </a:lnSpc>
              <a:spcBef>
                <a:spcPts val="0"/>
              </a:spcBef>
              <a:spcAft>
                <a:spcPts val="0"/>
              </a:spcAft>
              <a:buClr>
                <a:srgbClr val="000000"/>
              </a:buClr>
              <a:buSzPts val="4428"/>
              <a:buFont typeface="Helvetica Neue"/>
              <a:buChar char="•"/>
              <a:defRPr b="1" i="0" sz="3600" u="none" cap="none" strike="noStrike">
                <a:solidFill>
                  <a:srgbClr val="000000"/>
                </a:solidFill>
                <a:latin typeface="Helvetica Neue"/>
                <a:ea typeface="Helvetica Neue"/>
                <a:cs typeface="Helvetica Neue"/>
                <a:sym typeface="Helvetica Neue"/>
              </a:defRPr>
            </a:lvl9pPr>
          </a:lstStyle>
          <a:p/>
        </p:txBody>
      </p:sp>
      <p:pic>
        <p:nvPicPr>
          <p:cNvPr descr="img 32x.png" id="551" name="Google Shape;551;p44"/>
          <p:cNvPicPr preferRelativeResize="0"/>
          <p:nvPr/>
        </p:nvPicPr>
        <p:blipFill rotWithShape="1">
          <a:blip r:embed="rId3">
            <a:alphaModFix/>
          </a:blip>
          <a:srcRect b="0" l="0" r="0" t="0"/>
          <a:stretch/>
        </p:blipFill>
        <p:spPr>
          <a:xfrm>
            <a:off x="17129419" y="-800684"/>
            <a:ext cx="7298147" cy="15317369"/>
          </a:xfrm>
          <a:prstGeom prst="rect">
            <a:avLst/>
          </a:prstGeom>
          <a:noFill/>
          <a:ln>
            <a:noFill/>
          </a:ln>
        </p:spPr>
      </p:pic>
      <p:pic>
        <p:nvPicPr>
          <p:cNvPr descr="Frame 132x.png" id="552" name="Google Shape;552;p44"/>
          <p:cNvPicPr preferRelativeResize="0"/>
          <p:nvPr/>
        </p:nvPicPr>
        <p:blipFill rotWithShape="1">
          <a:blip r:embed="rId4">
            <a:alphaModFix/>
          </a:blip>
          <a:srcRect b="0" l="0" r="0" t="0"/>
          <a:stretch/>
        </p:blipFill>
        <p:spPr>
          <a:xfrm rot="5400000">
            <a:off x="14572301" y="1010510"/>
            <a:ext cx="2813261" cy="2813261"/>
          </a:xfrm>
          <a:prstGeom prst="rect">
            <a:avLst/>
          </a:prstGeom>
          <a:noFill/>
          <a:ln>
            <a:noFill/>
          </a:ln>
        </p:spPr>
      </p:pic>
      <p:sp>
        <p:nvSpPr>
          <p:cNvPr id="553" name="Google Shape;553;p44"/>
          <p:cNvSpPr txBox="1"/>
          <p:nvPr>
            <p:ph idx="12" type="sldNum"/>
          </p:nvPr>
        </p:nvSpPr>
        <p:spPr>
          <a:xfrm>
            <a:off x="23075153" y="13034682"/>
            <a:ext cx="759600" cy="369300"/>
          </a:xfrm>
          <a:prstGeom prst="rect">
            <a:avLst/>
          </a:prstGeom>
          <a:noFill/>
          <a:ln>
            <a:noFill/>
          </a:ln>
        </p:spPr>
        <p:txBody>
          <a:bodyPr anchorCtr="0" anchor="t" bIns="45700" lIns="91425" spcFirstLastPara="1" rIns="91425" wrap="square" tIns="45700">
            <a:spAutoFit/>
          </a:bodyPr>
          <a:lstStyle>
            <a:lvl1pPr indent="0" lvl="0" marL="0" marR="0" algn="ct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marR="0" algn="ct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marR="0" algn="ct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marR="0" algn="ct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marR="0" algn="ct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marR="0" algn="ct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marR="0" algn="ct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marR="0" algn="ct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marR="0" algn="ct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39.xml"/><Relationship Id="rId20" Type="http://schemas.openxmlformats.org/officeDocument/2006/relationships/slideLayout" Target="../slideLayouts/slideLayout19.xml"/><Relationship Id="rId42" Type="http://schemas.openxmlformats.org/officeDocument/2006/relationships/slideLayout" Target="../slideLayouts/slideLayout41.xml"/><Relationship Id="rId41" Type="http://schemas.openxmlformats.org/officeDocument/2006/relationships/slideLayout" Target="../slideLayouts/slideLayout40.xml"/><Relationship Id="rId22" Type="http://schemas.openxmlformats.org/officeDocument/2006/relationships/slideLayout" Target="../slideLayouts/slideLayout21.xml"/><Relationship Id="rId44" Type="http://schemas.openxmlformats.org/officeDocument/2006/relationships/slideLayout" Target="../slideLayouts/slideLayout43.xml"/><Relationship Id="rId21" Type="http://schemas.openxmlformats.org/officeDocument/2006/relationships/slideLayout" Target="../slideLayouts/slideLayout20.xml"/><Relationship Id="rId43" Type="http://schemas.openxmlformats.org/officeDocument/2006/relationships/slideLayout" Target="../slideLayouts/slideLayout42.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45" Type="http://schemas.openxmlformats.org/officeDocument/2006/relationships/theme" Target="../theme/theme1.xml"/><Relationship Id="rId1" Type="http://schemas.openxmlformats.org/officeDocument/2006/relationships/image" Target="../media/image1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5" Type="http://schemas.openxmlformats.org/officeDocument/2006/relationships/slideLayout" Target="../slideLayouts/slideLayout4.xml"/><Relationship Id="rId6" Type="http://schemas.openxmlformats.org/officeDocument/2006/relationships/slideLayout" Target="../slideLayouts/slideLayout5.xml"/><Relationship Id="rId29" Type="http://schemas.openxmlformats.org/officeDocument/2006/relationships/slideLayout" Target="../slideLayouts/slideLayout28.xml"/><Relationship Id="rId7" Type="http://schemas.openxmlformats.org/officeDocument/2006/relationships/slideLayout" Target="../slideLayouts/slideLayout6.xml"/><Relationship Id="rId8" Type="http://schemas.openxmlformats.org/officeDocument/2006/relationships/slideLayout" Target="../slideLayouts/slideLayout7.xml"/><Relationship Id="rId31" Type="http://schemas.openxmlformats.org/officeDocument/2006/relationships/slideLayout" Target="../slideLayouts/slideLayout30.xml"/><Relationship Id="rId30" Type="http://schemas.openxmlformats.org/officeDocument/2006/relationships/slideLayout" Target="../slideLayouts/slideLayout29.xml"/><Relationship Id="rId11" Type="http://schemas.openxmlformats.org/officeDocument/2006/relationships/slideLayout" Target="../slideLayouts/slideLayout10.xml"/><Relationship Id="rId33" Type="http://schemas.openxmlformats.org/officeDocument/2006/relationships/slideLayout" Target="../slideLayouts/slideLayout32.xml"/><Relationship Id="rId10" Type="http://schemas.openxmlformats.org/officeDocument/2006/relationships/slideLayout" Target="../slideLayouts/slideLayout9.xml"/><Relationship Id="rId32" Type="http://schemas.openxmlformats.org/officeDocument/2006/relationships/slideLayout" Target="../slideLayouts/slideLayout31.xml"/><Relationship Id="rId13" Type="http://schemas.openxmlformats.org/officeDocument/2006/relationships/slideLayout" Target="../slideLayouts/slideLayout12.xml"/><Relationship Id="rId35" Type="http://schemas.openxmlformats.org/officeDocument/2006/relationships/slideLayout" Target="../slideLayouts/slideLayout34.xml"/><Relationship Id="rId12" Type="http://schemas.openxmlformats.org/officeDocument/2006/relationships/slideLayout" Target="../slideLayouts/slideLayout11.xml"/><Relationship Id="rId34" Type="http://schemas.openxmlformats.org/officeDocument/2006/relationships/slideLayout" Target="../slideLayouts/slideLayout33.xml"/><Relationship Id="rId15" Type="http://schemas.openxmlformats.org/officeDocument/2006/relationships/slideLayout" Target="../slideLayouts/slideLayout14.xml"/><Relationship Id="rId37" Type="http://schemas.openxmlformats.org/officeDocument/2006/relationships/slideLayout" Target="../slideLayouts/slideLayout36.xml"/><Relationship Id="rId14" Type="http://schemas.openxmlformats.org/officeDocument/2006/relationships/slideLayout" Target="../slideLayouts/slideLayout13.xml"/><Relationship Id="rId36" Type="http://schemas.openxmlformats.org/officeDocument/2006/relationships/slideLayout" Target="../slideLayouts/slideLayout35.xml"/><Relationship Id="rId17" Type="http://schemas.openxmlformats.org/officeDocument/2006/relationships/slideLayout" Target="../slideLayouts/slideLayout16.xml"/><Relationship Id="rId39" Type="http://schemas.openxmlformats.org/officeDocument/2006/relationships/slideLayout" Target="../slideLayouts/slideLayout38.xml"/><Relationship Id="rId16" Type="http://schemas.openxmlformats.org/officeDocument/2006/relationships/slideLayout" Target="../slideLayouts/slideLayout15.xml"/><Relationship Id="rId38" Type="http://schemas.openxmlformats.org/officeDocument/2006/relationships/slideLayout" Target="../slideLayouts/slideLayout37.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1"/>
          <p:cNvSpPr/>
          <p:nvPr/>
        </p:nvSpPr>
        <p:spPr>
          <a:xfrm>
            <a:off x="313398" y="-641338"/>
            <a:ext cx="1926056" cy="2416204"/>
          </a:xfrm>
          <a:prstGeom prst="roundRect">
            <a:avLst>
              <a:gd fmla="val 18817" name="adj"/>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2400"/>
              <a:buFont typeface="Helvetica Neue"/>
              <a:buNone/>
            </a:pPr>
            <a:r>
              <a:t/>
            </a:r>
            <a:endParaRPr b="1" i="0" sz="2400" u="none" cap="none" strike="noStrike">
              <a:solidFill>
                <a:srgbClr val="5E5E5E"/>
              </a:solidFill>
              <a:latin typeface="DM Sans"/>
              <a:ea typeface="DM Sans"/>
              <a:cs typeface="DM Sans"/>
              <a:sym typeface="DM Sans"/>
            </a:endParaRPr>
          </a:p>
        </p:txBody>
      </p:sp>
      <p:sp>
        <p:nvSpPr>
          <p:cNvPr id="7" name="Google Shape;7;p1"/>
          <p:cNvSpPr txBox="1"/>
          <p:nvPr>
            <p:ph type="title"/>
          </p:nvPr>
        </p:nvSpPr>
        <p:spPr>
          <a:xfrm>
            <a:off x="2564146" y="790816"/>
            <a:ext cx="21971005" cy="830999"/>
          </a:xfrm>
          <a:prstGeom prst="rect">
            <a:avLst/>
          </a:prstGeom>
          <a:noFill/>
          <a:ln>
            <a:noFill/>
          </a:ln>
        </p:spPr>
        <p:txBody>
          <a:bodyPr anchorCtr="0" anchor="ctr" bIns="0" lIns="0" spcFirstLastPara="1" rIns="0" wrap="square" tIns="0">
            <a:spAutoFit/>
          </a:bodyPr>
          <a:lstStyle>
            <a:lvl1pPr lvl="0" marR="0" rtl="0" algn="l">
              <a:lnSpc>
                <a:spcPct val="100000"/>
              </a:lnSpc>
              <a:spcBef>
                <a:spcPts val="0"/>
              </a:spcBef>
              <a:spcAft>
                <a:spcPts val="0"/>
              </a:spcAft>
              <a:buClr>
                <a:srgbClr val="005FAA"/>
              </a:buClr>
              <a:buSzPts val="5400"/>
              <a:buFont typeface="DM Sans"/>
              <a:buNone/>
              <a:defRPr i="0" sz="5400" u="none" cap="none" strike="noStrike">
                <a:solidFill>
                  <a:srgbClr val="005FAA"/>
                </a:solidFill>
                <a:latin typeface="DM Sans"/>
                <a:ea typeface="DM Sans"/>
                <a:cs typeface="DM Sans"/>
                <a:sym typeface="DM Sans"/>
              </a:defRPr>
            </a:lvl1pPr>
            <a:lvl2pPr lvl="1" marR="0" rtl="0" algn="l">
              <a:lnSpc>
                <a:spcPct val="100000"/>
              </a:lnSpc>
              <a:spcBef>
                <a:spcPts val="0"/>
              </a:spcBef>
              <a:spcAft>
                <a:spcPts val="0"/>
              </a:spcAft>
              <a:buClr>
                <a:srgbClr val="005FAA"/>
              </a:buClr>
              <a:buSzPts val="5400"/>
              <a:buFont typeface="DM Sans"/>
              <a:buNone/>
              <a:defRPr b="1" i="0" sz="5400" u="none" cap="none" strike="noStrike">
                <a:solidFill>
                  <a:srgbClr val="005FAA"/>
                </a:solidFill>
                <a:latin typeface="DM Sans"/>
                <a:ea typeface="DM Sans"/>
                <a:cs typeface="DM Sans"/>
                <a:sym typeface="DM Sans"/>
              </a:defRPr>
            </a:lvl2pPr>
            <a:lvl3pPr lvl="2" marR="0" rtl="0" algn="l">
              <a:lnSpc>
                <a:spcPct val="100000"/>
              </a:lnSpc>
              <a:spcBef>
                <a:spcPts val="0"/>
              </a:spcBef>
              <a:spcAft>
                <a:spcPts val="0"/>
              </a:spcAft>
              <a:buClr>
                <a:srgbClr val="005FAA"/>
              </a:buClr>
              <a:buSzPts val="5400"/>
              <a:buFont typeface="DM Sans"/>
              <a:buNone/>
              <a:defRPr b="1" i="0" sz="5400" u="none" cap="none" strike="noStrike">
                <a:solidFill>
                  <a:srgbClr val="005FAA"/>
                </a:solidFill>
                <a:latin typeface="DM Sans"/>
                <a:ea typeface="DM Sans"/>
                <a:cs typeface="DM Sans"/>
                <a:sym typeface="DM Sans"/>
              </a:defRPr>
            </a:lvl3pPr>
            <a:lvl4pPr lvl="3" marR="0" rtl="0" algn="l">
              <a:lnSpc>
                <a:spcPct val="100000"/>
              </a:lnSpc>
              <a:spcBef>
                <a:spcPts val="0"/>
              </a:spcBef>
              <a:spcAft>
                <a:spcPts val="0"/>
              </a:spcAft>
              <a:buClr>
                <a:srgbClr val="005FAA"/>
              </a:buClr>
              <a:buSzPts val="5400"/>
              <a:buFont typeface="DM Sans"/>
              <a:buNone/>
              <a:defRPr b="1" i="0" sz="5400" u="none" cap="none" strike="noStrike">
                <a:solidFill>
                  <a:srgbClr val="005FAA"/>
                </a:solidFill>
                <a:latin typeface="DM Sans"/>
                <a:ea typeface="DM Sans"/>
                <a:cs typeface="DM Sans"/>
                <a:sym typeface="DM Sans"/>
              </a:defRPr>
            </a:lvl4pPr>
            <a:lvl5pPr lvl="4" marR="0" rtl="0" algn="l">
              <a:lnSpc>
                <a:spcPct val="100000"/>
              </a:lnSpc>
              <a:spcBef>
                <a:spcPts val="0"/>
              </a:spcBef>
              <a:spcAft>
                <a:spcPts val="0"/>
              </a:spcAft>
              <a:buClr>
                <a:srgbClr val="005FAA"/>
              </a:buClr>
              <a:buSzPts val="5400"/>
              <a:buFont typeface="DM Sans"/>
              <a:buNone/>
              <a:defRPr b="1" i="0" sz="5400" u="none" cap="none" strike="noStrike">
                <a:solidFill>
                  <a:srgbClr val="005FAA"/>
                </a:solidFill>
                <a:latin typeface="DM Sans"/>
                <a:ea typeface="DM Sans"/>
                <a:cs typeface="DM Sans"/>
                <a:sym typeface="DM Sans"/>
              </a:defRPr>
            </a:lvl5pPr>
            <a:lvl6pPr lvl="5" marR="0" rtl="0" algn="l">
              <a:lnSpc>
                <a:spcPct val="100000"/>
              </a:lnSpc>
              <a:spcBef>
                <a:spcPts val="0"/>
              </a:spcBef>
              <a:spcAft>
                <a:spcPts val="0"/>
              </a:spcAft>
              <a:buClr>
                <a:srgbClr val="005FAA"/>
              </a:buClr>
              <a:buSzPts val="5400"/>
              <a:buFont typeface="DM Sans"/>
              <a:buNone/>
              <a:defRPr b="1" i="0" sz="5400" u="none" cap="none" strike="noStrike">
                <a:solidFill>
                  <a:srgbClr val="005FAA"/>
                </a:solidFill>
                <a:latin typeface="DM Sans"/>
                <a:ea typeface="DM Sans"/>
                <a:cs typeface="DM Sans"/>
                <a:sym typeface="DM Sans"/>
              </a:defRPr>
            </a:lvl6pPr>
            <a:lvl7pPr lvl="6" marR="0" rtl="0" algn="l">
              <a:lnSpc>
                <a:spcPct val="100000"/>
              </a:lnSpc>
              <a:spcBef>
                <a:spcPts val="0"/>
              </a:spcBef>
              <a:spcAft>
                <a:spcPts val="0"/>
              </a:spcAft>
              <a:buClr>
                <a:srgbClr val="005FAA"/>
              </a:buClr>
              <a:buSzPts val="5400"/>
              <a:buFont typeface="DM Sans"/>
              <a:buNone/>
              <a:defRPr b="1" i="0" sz="5400" u="none" cap="none" strike="noStrike">
                <a:solidFill>
                  <a:srgbClr val="005FAA"/>
                </a:solidFill>
                <a:latin typeface="DM Sans"/>
                <a:ea typeface="DM Sans"/>
                <a:cs typeface="DM Sans"/>
                <a:sym typeface="DM Sans"/>
              </a:defRPr>
            </a:lvl7pPr>
            <a:lvl8pPr lvl="7" marR="0" rtl="0" algn="l">
              <a:lnSpc>
                <a:spcPct val="100000"/>
              </a:lnSpc>
              <a:spcBef>
                <a:spcPts val="0"/>
              </a:spcBef>
              <a:spcAft>
                <a:spcPts val="0"/>
              </a:spcAft>
              <a:buClr>
                <a:srgbClr val="005FAA"/>
              </a:buClr>
              <a:buSzPts val="5400"/>
              <a:buFont typeface="DM Sans"/>
              <a:buNone/>
              <a:defRPr b="1" i="0" sz="5400" u="none" cap="none" strike="noStrike">
                <a:solidFill>
                  <a:srgbClr val="005FAA"/>
                </a:solidFill>
                <a:latin typeface="DM Sans"/>
                <a:ea typeface="DM Sans"/>
                <a:cs typeface="DM Sans"/>
                <a:sym typeface="DM Sans"/>
              </a:defRPr>
            </a:lvl8pPr>
            <a:lvl9pPr lvl="8" marR="0" rtl="0" algn="l">
              <a:lnSpc>
                <a:spcPct val="100000"/>
              </a:lnSpc>
              <a:spcBef>
                <a:spcPts val="0"/>
              </a:spcBef>
              <a:spcAft>
                <a:spcPts val="0"/>
              </a:spcAft>
              <a:buClr>
                <a:srgbClr val="005FAA"/>
              </a:buClr>
              <a:buSzPts val="5400"/>
              <a:buFont typeface="DM Sans"/>
              <a:buNone/>
              <a:defRPr b="1" i="0" sz="5400" u="none" cap="none" strike="noStrike">
                <a:solidFill>
                  <a:srgbClr val="005FAA"/>
                </a:solidFill>
                <a:latin typeface="DM Sans"/>
                <a:ea typeface="DM Sans"/>
                <a:cs typeface="DM Sans"/>
                <a:sym typeface="DM Sans"/>
              </a:defRPr>
            </a:lvl9pPr>
          </a:lstStyle>
          <a:p/>
        </p:txBody>
      </p:sp>
      <p:sp>
        <p:nvSpPr>
          <p:cNvPr id="8" name="Google Shape;8;p1"/>
          <p:cNvSpPr txBox="1"/>
          <p:nvPr/>
        </p:nvSpPr>
        <p:spPr>
          <a:xfrm>
            <a:off x="20960202" y="13036989"/>
            <a:ext cx="2287815" cy="338554"/>
          </a:xfrm>
          <a:prstGeom prst="rect">
            <a:avLst/>
          </a:prstGeom>
          <a:noFill/>
          <a:ln>
            <a:noFill/>
          </a:ln>
        </p:spPr>
        <p:txBody>
          <a:bodyPr anchorCtr="0" anchor="b" bIns="0" lIns="0" spcFirstLastPara="1" rIns="0" wrap="square" tIns="0">
            <a:spAutoFit/>
          </a:bodyPr>
          <a:lstStyle/>
          <a:p>
            <a:pPr indent="0" lvl="0" marL="0" marR="0" rtl="0" algn="r">
              <a:lnSpc>
                <a:spcPct val="100000"/>
              </a:lnSpc>
              <a:spcBef>
                <a:spcPts val="0"/>
              </a:spcBef>
              <a:spcAft>
                <a:spcPts val="0"/>
              </a:spcAft>
              <a:buClr>
                <a:srgbClr val="EF8200"/>
              </a:buClr>
              <a:buSzPts val="2200"/>
              <a:buFont typeface="DM Sans"/>
              <a:buNone/>
            </a:pPr>
            <a:r>
              <a:rPr b="0" i="0" lang="en" sz="2200" u="none" cap="none" strike="noStrike">
                <a:solidFill>
                  <a:srgbClr val="EF8200"/>
                </a:solidFill>
                <a:latin typeface="DM Sans"/>
                <a:ea typeface="DM Sans"/>
                <a:cs typeface="DM Sans"/>
                <a:sym typeface="DM Sans"/>
              </a:rPr>
              <a:t>www.egi.eu  |</a:t>
            </a:r>
            <a:endParaRPr/>
          </a:p>
        </p:txBody>
      </p:sp>
      <p:sp>
        <p:nvSpPr>
          <p:cNvPr id="9" name="Google Shape;9;p1"/>
          <p:cNvSpPr txBox="1"/>
          <p:nvPr>
            <p:ph idx="11" type="ftr"/>
          </p:nvPr>
        </p:nvSpPr>
        <p:spPr>
          <a:xfrm>
            <a:off x="8077200" y="12712700"/>
            <a:ext cx="8229600" cy="73025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88888C"/>
              </a:buClr>
              <a:buSzPts val="1200"/>
              <a:buFont typeface="DM Sans"/>
              <a:buNone/>
              <a:defRPr b="1" i="0" sz="1200" u="none" cap="none" strike="noStrike">
                <a:solidFill>
                  <a:srgbClr val="88888C"/>
                </a:solidFill>
                <a:latin typeface="DM Sans"/>
                <a:ea typeface="DM Sans"/>
                <a:cs typeface="DM Sans"/>
                <a:sym typeface="DM Sans"/>
              </a:defRPr>
            </a:lvl1pPr>
            <a:lvl2pPr lvl="1" marR="0" rtl="0" algn="ctr">
              <a:lnSpc>
                <a:spcPct val="100000"/>
              </a:lnSpc>
              <a:spcBef>
                <a:spcPts val="0"/>
              </a:spcBef>
              <a:spcAft>
                <a:spcPts val="0"/>
              </a:spcAft>
              <a:buClr>
                <a:srgbClr val="5E5E5E"/>
              </a:buClr>
              <a:buSzPts val="2400"/>
              <a:buFont typeface="DM Sans"/>
              <a:buNone/>
              <a:defRPr b="1" i="0" sz="2400" u="none" cap="none" strike="noStrike">
                <a:solidFill>
                  <a:srgbClr val="5E5E5E"/>
                </a:solidFill>
                <a:latin typeface="DM Sans"/>
                <a:ea typeface="DM Sans"/>
                <a:cs typeface="DM Sans"/>
                <a:sym typeface="DM Sans"/>
              </a:defRPr>
            </a:lvl2pPr>
            <a:lvl3pPr lvl="2" marR="0" rtl="0" algn="ctr">
              <a:lnSpc>
                <a:spcPct val="100000"/>
              </a:lnSpc>
              <a:spcBef>
                <a:spcPts val="0"/>
              </a:spcBef>
              <a:spcAft>
                <a:spcPts val="0"/>
              </a:spcAft>
              <a:buClr>
                <a:srgbClr val="5E5E5E"/>
              </a:buClr>
              <a:buSzPts val="2400"/>
              <a:buFont typeface="DM Sans"/>
              <a:buNone/>
              <a:defRPr b="1" i="0" sz="2400" u="none" cap="none" strike="noStrike">
                <a:solidFill>
                  <a:srgbClr val="5E5E5E"/>
                </a:solidFill>
                <a:latin typeface="DM Sans"/>
                <a:ea typeface="DM Sans"/>
                <a:cs typeface="DM Sans"/>
                <a:sym typeface="DM Sans"/>
              </a:defRPr>
            </a:lvl3pPr>
            <a:lvl4pPr lvl="3" marR="0" rtl="0" algn="ctr">
              <a:lnSpc>
                <a:spcPct val="100000"/>
              </a:lnSpc>
              <a:spcBef>
                <a:spcPts val="0"/>
              </a:spcBef>
              <a:spcAft>
                <a:spcPts val="0"/>
              </a:spcAft>
              <a:buClr>
                <a:srgbClr val="5E5E5E"/>
              </a:buClr>
              <a:buSzPts val="2400"/>
              <a:buFont typeface="DM Sans"/>
              <a:buNone/>
              <a:defRPr b="1" i="0" sz="2400" u="none" cap="none" strike="noStrike">
                <a:solidFill>
                  <a:srgbClr val="5E5E5E"/>
                </a:solidFill>
                <a:latin typeface="DM Sans"/>
                <a:ea typeface="DM Sans"/>
                <a:cs typeface="DM Sans"/>
                <a:sym typeface="DM Sans"/>
              </a:defRPr>
            </a:lvl4pPr>
            <a:lvl5pPr lvl="4" marR="0" rtl="0" algn="ctr">
              <a:lnSpc>
                <a:spcPct val="100000"/>
              </a:lnSpc>
              <a:spcBef>
                <a:spcPts val="0"/>
              </a:spcBef>
              <a:spcAft>
                <a:spcPts val="0"/>
              </a:spcAft>
              <a:buClr>
                <a:srgbClr val="5E5E5E"/>
              </a:buClr>
              <a:buSzPts val="2400"/>
              <a:buFont typeface="DM Sans"/>
              <a:buNone/>
              <a:defRPr b="1" i="0" sz="2400" u="none" cap="none" strike="noStrike">
                <a:solidFill>
                  <a:srgbClr val="5E5E5E"/>
                </a:solidFill>
                <a:latin typeface="DM Sans"/>
                <a:ea typeface="DM Sans"/>
                <a:cs typeface="DM Sans"/>
                <a:sym typeface="DM Sans"/>
              </a:defRPr>
            </a:lvl5pPr>
            <a:lvl6pPr lvl="5" marR="0" rtl="0" algn="ctr">
              <a:lnSpc>
                <a:spcPct val="100000"/>
              </a:lnSpc>
              <a:spcBef>
                <a:spcPts val="0"/>
              </a:spcBef>
              <a:spcAft>
                <a:spcPts val="0"/>
              </a:spcAft>
              <a:buClr>
                <a:srgbClr val="5E5E5E"/>
              </a:buClr>
              <a:buSzPts val="2400"/>
              <a:buFont typeface="DM Sans"/>
              <a:buNone/>
              <a:defRPr b="1" i="0" sz="2400" u="none" cap="none" strike="noStrike">
                <a:solidFill>
                  <a:srgbClr val="5E5E5E"/>
                </a:solidFill>
                <a:latin typeface="DM Sans"/>
                <a:ea typeface="DM Sans"/>
                <a:cs typeface="DM Sans"/>
                <a:sym typeface="DM Sans"/>
              </a:defRPr>
            </a:lvl6pPr>
            <a:lvl7pPr lvl="6" marR="0" rtl="0" algn="ctr">
              <a:lnSpc>
                <a:spcPct val="100000"/>
              </a:lnSpc>
              <a:spcBef>
                <a:spcPts val="0"/>
              </a:spcBef>
              <a:spcAft>
                <a:spcPts val="0"/>
              </a:spcAft>
              <a:buClr>
                <a:srgbClr val="5E5E5E"/>
              </a:buClr>
              <a:buSzPts val="2400"/>
              <a:buFont typeface="DM Sans"/>
              <a:buNone/>
              <a:defRPr b="1" i="0" sz="2400" u="none" cap="none" strike="noStrike">
                <a:solidFill>
                  <a:srgbClr val="5E5E5E"/>
                </a:solidFill>
                <a:latin typeface="DM Sans"/>
                <a:ea typeface="DM Sans"/>
                <a:cs typeface="DM Sans"/>
                <a:sym typeface="DM Sans"/>
              </a:defRPr>
            </a:lvl7pPr>
            <a:lvl8pPr lvl="7" marR="0" rtl="0" algn="ctr">
              <a:lnSpc>
                <a:spcPct val="100000"/>
              </a:lnSpc>
              <a:spcBef>
                <a:spcPts val="0"/>
              </a:spcBef>
              <a:spcAft>
                <a:spcPts val="0"/>
              </a:spcAft>
              <a:buClr>
                <a:srgbClr val="5E5E5E"/>
              </a:buClr>
              <a:buSzPts val="2400"/>
              <a:buFont typeface="DM Sans"/>
              <a:buNone/>
              <a:defRPr b="1" i="0" sz="2400" u="none" cap="none" strike="noStrike">
                <a:solidFill>
                  <a:srgbClr val="5E5E5E"/>
                </a:solidFill>
                <a:latin typeface="DM Sans"/>
                <a:ea typeface="DM Sans"/>
                <a:cs typeface="DM Sans"/>
                <a:sym typeface="DM Sans"/>
              </a:defRPr>
            </a:lvl8pPr>
            <a:lvl9pPr lvl="8" marR="0" rtl="0" algn="ctr">
              <a:lnSpc>
                <a:spcPct val="100000"/>
              </a:lnSpc>
              <a:spcBef>
                <a:spcPts val="0"/>
              </a:spcBef>
              <a:spcAft>
                <a:spcPts val="0"/>
              </a:spcAft>
              <a:buClr>
                <a:srgbClr val="5E5E5E"/>
              </a:buClr>
              <a:buSzPts val="2400"/>
              <a:buFont typeface="DM Sans"/>
              <a:buNone/>
              <a:defRPr b="1" i="0" sz="2400" u="none" cap="none" strike="noStrike">
                <a:solidFill>
                  <a:srgbClr val="5E5E5E"/>
                </a:solidFill>
                <a:latin typeface="DM Sans"/>
                <a:ea typeface="DM Sans"/>
                <a:cs typeface="DM Sans"/>
                <a:sym typeface="DM Sans"/>
              </a:defRPr>
            </a:lvl9pPr>
          </a:lstStyle>
          <a:p/>
        </p:txBody>
      </p:sp>
      <p:sp>
        <p:nvSpPr>
          <p:cNvPr id="10" name="Google Shape;10;p1"/>
          <p:cNvSpPr txBox="1"/>
          <p:nvPr>
            <p:ph idx="12" type="sldNum"/>
          </p:nvPr>
        </p:nvSpPr>
        <p:spPr>
          <a:xfrm>
            <a:off x="23212926" y="13031659"/>
            <a:ext cx="683356" cy="369332"/>
          </a:xfrm>
          <a:prstGeom prst="rect">
            <a:avLst/>
          </a:prstGeom>
          <a:noFill/>
          <a:ln>
            <a:noFill/>
          </a:ln>
        </p:spPr>
        <p:txBody>
          <a:bodyPr anchorCtr="0" anchor="ctr" bIns="45700" lIns="91425" spcFirstLastPara="1" rIns="91425" wrap="square" tIns="45700">
            <a:spAutoFit/>
          </a:bodyPr>
          <a:lstStyle>
            <a:lvl1pPr indent="0" lvl="0" marL="0" marR="0" rt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1pPr>
            <a:lvl2pPr indent="0" lvl="1" marL="0" marR="0" rt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2pPr>
            <a:lvl3pPr indent="0" lvl="2" marL="0" marR="0" rt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3pPr>
            <a:lvl4pPr indent="0" lvl="3" marL="0" marR="0" rt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4pPr>
            <a:lvl5pPr indent="0" lvl="4" marL="0" marR="0" rt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5pPr>
            <a:lvl6pPr indent="0" lvl="5" marL="0" marR="0" rt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6pPr>
            <a:lvl7pPr indent="0" lvl="6" marL="0" marR="0" rt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7pPr>
            <a:lvl8pPr indent="0" lvl="7" marL="0" marR="0" rt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8pPr>
            <a:lvl9pPr indent="0" lvl="8" marL="0" marR="0" rtl="0" algn="r">
              <a:lnSpc>
                <a:spcPct val="100000"/>
              </a:lnSpc>
              <a:spcBef>
                <a:spcPts val="0"/>
              </a:spcBef>
              <a:spcAft>
                <a:spcPts val="0"/>
              </a:spcAft>
              <a:buClr>
                <a:srgbClr val="999999"/>
              </a:buClr>
              <a:buSzPts val="1800"/>
              <a:buFont typeface="DM Sans"/>
              <a:buNone/>
              <a:defRPr b="0" i="0" sz="18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pic>
        <p:nvPicPr>
          <p:cNvPr id="11" name="Google Shape;11;p1"/>
          <p:cNvPicPr preferRelativeResize="0"/>
          <p:nvPr/>
        </p:nvPicPr>
        <p:blipFill>
          <a:blip r:embed="rId1">
            <a:alphaModFix/>
          </a:blip>
          <a:stretch>
            <a:fillRect/>
          </a:stretch>
        </p:blipFill>
        <p:spPr>
          <a:xfrm>
            <a:off x="638100" y="471123"/>
            <a:ext cx="1276649" cy="97500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hyperlink" Target="https://indico.lip.pt/event/2182/contributions/7891/"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2.xml"/><Relationship Id="rId3" Type="http://schemas.openxmlformats.org/officeDocument/2006/relationships/image" Target="../media/image32.gif"/><Relationship Id="rId4" Type="http://schemas.openxmlformats.org/officeDocument/2006/relationships/image" Target="../media/image27.png"/><Relationship Id="rId9" Type="http://schemas.openxmlformats.org/officeDocument/2006/relationships/image" Target="../media/image35.png"/><Relationship Id="rId5" Type="http://schemas.openxmlformats.org/officeDocument/2006/relationships/image" Target="../media/image29.png"/><Relationship Id="rId6" Type="http://schemas.openxmlformats.org/officeDocument/2006/relationships/image" Target="../media/image28.png"/><Relationship Id="rId7" Type="http://schemas.openxmlformats.org/officeDocument/2006/relationships/image" Target="../media/image31.png"/><Relationship Id="rId8" Type="http://schemas.openxmlformats.org/officeDocument/2006/relationships/image" Target="../media/image33.png"/><Relationship Id="rId11" Type="http://schemas.openxmlformats.org/officeDocument/2006/relationships/image" Target="../media/image36.png"/><Relationship Id="rId10" Type="http://schemas.openxmlformats.org/officeDocument/2006/relationships/image" Target="../media/image34.png"/><Relationship Id="rId13" Type="http://schemas.openxmlformats.org/officeDocument/2006/relationships/image" Target="../media/image37.png"/><Relationship Id="rId12" Type="http://schemas.openxmlformats.org/officeDocument/2006/relationships/image" Target="../media/image38.png"/><Relationship Id="rId14" Type="http://schemas.openxmlformats.org/officeDocument/2006/relationships/hyperlink" Target="https://imagine-ai.e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4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hyperlink" Target="https://greendigit-project.eu/" TargetMode="External"/><Relationship Id="rId4" Type="http://schemas.openxmlformats.org/officeDocument/2006/relationships/hyperlink" Target="https://www.egi.eu/project/ensure" TargetMode="External"/><Relationship Id="rId9" Type="http://schemas.openxmlformats.org/officeDocument/2006/relationships/image" Target="../media/image43.png"/><Relationship Id="rId5" Type="http://schemas.openxmlformats.org/officeDocument/2006/relationships/hyperlink" Target="https://www.riscale.eu/" TargetMode="External"/><Relationship Id="rId6" Type="http://schemas.openxmlformats.org/officeDocument/2006/relationships/hyperlink" Target="https://www.eosc-data-commons.eu/" TargetMode="External"/><Relationship Id="rId7" Type="http://schemas.openxmlformats.org/officeDocument/2006/relationships/image" Target="../media/image39.png"/><Relationship Id="rId8" Type="http://schemas.openxmlformats.org/officeDocument/2006/relationships/image" Target="../media/image40.png"/><Relationship Id="rId11" Type="http://schemas.openxmlformats.org/officeDocument/2006/relationships/image" Target="../media/image46.png"/><Relationship Id="rId10" Type="http://schemas.openxmlformats.org/officeDocument/2006/relationships/image" Target="../media/image51.png"/><Relationship Id="rId13" Type="http://schemas.openxmlformats.org/officeDocument/2006/relationships/image" Target="../media/image48.png"/><Relationship Id="rId12" Type="http://schemas.openxmlformats.org/officeDocument/2006/relationships/image" Target="../media/image5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42.png"/><Relationship Id="rId4" Type="http://schemas.openxmlformats.org/officeDocument/2006/relationships/image" Target="../media/image45.png"/><Relationship Id="rId5" Type="http://schemas.openxmlformats.org/officeDocument/2006/relationships/image" Target="../media/image55.png"/><Relationship Id="rId6" Type="http://schemas.openxmlformats.org/officeDocument/2006/relationships/image" Target="../media/image52.png"/><Relationship Id="rId7" Type="http://schemas.openxmlformats.org/officeDocument/2006/relationships/image" Target="../media/image39.png"/><Relationship Id="rId8" Type="http://schemas.openxmlformats.org/officeDocument/2006/relationships/hyperlink" Target="https://www.riscale.eu/open-call-for-use-case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54.png"/><Relationship Id="rId4" Type="http://schemas.openxmlformats.org/officeDocument/2006/relationships/image" Target="../media/image55.png"/><Relationship Id="rId9" Type="http://schemas.openxmlformats.org/officeDocument/2006/relationships/image" Target="../media/image53.png"/><Relationship Id="rId5" Type="http://schemas.openxmlformats.org/officeDocument/2006/relationships/image" Target="../media/image57.png"/><Relationship Id="rId6" Type="http://schemas.openxmlformats.org/officeDocument/2006/relationships/image" Target="../media/image59.png"/><Relationship Id="rId7" Type="http://schemas.openxmlformats.org/officeDocument/2006/relationships/image" Target="../media/image61.png"/><Relationship Id="rId8" Type="http://schemas.openxmlformats.org/officeDocument/2006/relationships/image" Target="../media/image56.png"/><Relationship Id="rId11" Type="http://schemas.openxmlformats.org/officeDocument/2006/relationships/image" Target="../media/image66.png"/><Relationship Id="rId10" Type="http://schemas.openxmlformats.org/officeDocument/2006/relationships/image" Target="../media/image58.png"/><Relationship Id="rId13" Type="http://schemas.openxmlformats.org/officeDocument/2006/relationships/image" Target="../media/image63.png"/><Relationship Id="rId12" Type="http://schemas.openxmlformats.org/officeDocument/2006/relationships/image" Target="../media/image60.png"/><Relationship Id="rId15" Type="http://schemas.openxmlformats.org/officeDocument/2006/relationships/image" Target="../media/image67.png"/><Relationship Id="rId14" Type="http://schemas.openxmlformats.org/officeDocument/2006/relationships/image" Target="../media/image6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hyperlink" Target="https://www.egi.eu/project/ritrain-digit" TargetMode="External"/><Relationship Id="rId4" Type="http://schemas.openxmlformats.org/officeDocument/2006/relationships/hyperlink" Target="https://fluid.ai4eosc.eu/" TargetMode="External"/><Relationship Id="rId5" Type="http://schemas.openxmlformats.org/officeDocument/2006/relationships/image" Target="../media/image77.png"/><Relationship Id="rId6" Type="http://schemas.openxmlformats.org/officeDocument/2006/relationships/image" Target="../media/image65.png"/><Relationship Id="rId7" Type="http://schemas.openxmlformats.org/officeDocument/2006/relationships/image" Target="../media/image7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0.xml"/><Relationship Id="rId3" Type="http://schemas.openxmlformats.org/officeDocument/2006/relationships/image" Target="../media/image7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hyperlink" Target="https://research-and-innovation.ec.europa.eu/strategy/strategy-research-and-innovation/our-digital-future/european-ai-science-strategy/raise-resource-ai-science-europe_en" TargetMode="External"/><Relationship Id="rId4" Type="http://schemas.openxmlformats.org/officeDocument/2006/relationships/image" Target="../media/image7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70.png"/><Relationship Id="rId4" Type="http://schemas.openxmlformats.org/officeDocument/2006/relationships/image" Target="../media/image81.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6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70.png"/><Relationship Id="rId4" Type="http://schemas.openxmlformats.org/officeDocument/2006/relationships/image" Target="../media/image64.png"/><Relationship Id="rId5" Type="http://schemas.openxmlformats.org/officeDocument/2006/relationships/image" Target="../media/image82.png"/><Relationship Id="rId6" Type="http://schemas.openxmlformats.org/officeDocument/2006/relationships/image" Target="../media/image80.png"/><Relationship Id="rId7" Type="http://schemas.openxmlformats.org/officeDocument/2006/relationships/image" Target="../media/image68.png"/><Relationship Id="rId8" Type="http://schemas.openxmlformats.org/officeDocument/2006/relationships/image" Target="../media/image7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7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45"/>
          <p:cNvSpPr txBox="1"/>
          <p:nvPr>
            <p:ph idx="2" type="body"/>
          </p:nvPr>
        </p:nvSpPr>
        <p:spPr>
          <a:xfrm>
            <a:off x="1079500" y="5707173"/>
            <a:ext cx="23063400" cy="2417700"/>
          </a:xfrm>
          <a:prstGeom prst="rect">
            <a:avLst/>
          </a:prstGeom>
          <a:noFill/>
          <a:ln>
            <a:noFill/>
          </a:ln>
        </p:spPr>
        <p:txBody>
          <a:bodyPr anchorCtr="0" anchor="ctr" bIns="50800" lIns="50800" spcFirstLastPara="1" rIns="50800" wrap="square" tIns="50800">
            <a:spAutoFit/>
          </a:bodyPr>
          <a:lstStyle/>
          <a:p>
            <a:pPr indent="0" lvl="0" marL="0" rtl="0" algn="l">
              <a:lnSpc>
                <a:spcPct val="80000"/>
              </a:lnSpc>
              <a:spcBef>
                <a:spcPts val="0"/>
              </a:spcBef>
              <a:spcAft>
                <a:spcPts val="0"/>
              </a:spcAft>
              <a:buClr>
                <a:srgbClr val="005FAA"/>
              </a:buClr>
              <a:buSzPts val="9400"/>
              <a:buFont typeface="DM Sans"/>
              <a:buNone/>
            </a:pPr>
            <a:r>
              <a:rPr lang="en">
                <a:uFill>
                  <a:noFill/>
                </a:uFill>
                <a:hlinkClick r:id="rId3"/>
              </a:rPr>
              <a:t>The EGI Federation AI Strategy and the RAISE initiative</a:t>
            </a:r>
            <a:endParaRPr/>
          </a:p>
        </p:txBody>
      </p:sp>
      <p:sp>
        <p:nvSpPr>
          <p:cNvPr id="559" name="Google Shape;559;p45"/>
          <p:cNvSpPr txBox="1"/>
          <p:nvPr>
            <p:ph idx="3" type="body"/>
          </p:nvPr>
        </p:nvSpPr>
        <p:spPr>
          <a:xfrm>
            <a:off x="1210157" y="8778538"/>
            <a:ext cx="11318400" cy="4433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rgbClr val="005FAA"/>
              </a:buClr>
              <a:buSzPts val="4800"/>
              <a:buFont typeface="DM Sans"/>
              <a:buNone/>
            </a:pPr>
            <a:r>
              <a:rPr lang="en" u="sng"/>
              <a:t>Andrea Manzi</a:t>
            </a:r>
            <a:endParaRPr u="sng"/>
          </a:p>
          <a:p>
            <a:pPr indent="0" lvl="0" marL="0" rtl="0" algn="l">
              <a:lnSpc>
                <a:spcPct val="100000"/>
              </a:lnSpc>
              <a:spcBef>
                <a:spcPts val="0"/>
              </a:spcBef>
              <a:spcAft>
                <a:spcPts val="0"/>
              </a:spcAft>
              <a:buClr>
                <a:srgbClr val="005FAA"/>
              </a:buClr>
              <a:buSzPts val="4800"/>
              <a:buFont typeface="DM Sans"/>
              <a:buNone/>
            </a:pPr>
            <a:r>
              <a:rPr lang="en"/>
              <a:t>Gergely Sipos</a:t>
            </a:r>
            <a:endParaRPr/>
          </a:p>
          <a:p>
            <a:pPr indent="0" lvl="0" marL="0" rtl="0" algn="l">
              <a:lnSpc>
                <a:spcPct val="100000"/>
              </a:lnSpc>
              <a:spcBef>
                <a:spcPts val="0"/>
              </a:spcBef>
              <a:spcAft>
                <a:spcPts val="0"/>
              </a:spcAft>
              <a:buClr>
                <a:srgbClr val="005FAA"/>
              </a:buClr>
              <a:buSzPts val="4800"/>
              <a:buFont typeface="DM Sans"/>
              <a:buNone/>
            </a:pPr>
            <a:r>
              <a:rPr lang="en"/>
              <a:t>Sergio Andreozzi</a:t>
            </a:r>
            <a:endParaRPr/>
          </a:p>
          <a:p>
            <a:pPr indent="0" lvl="0" marL="0" rtl="0" algn="l">
              <a:lnSpc>
                <a:spcPct val="100000"/>
              </a:lnSpc>
              <a:spcBef>
                <a:spcPts val="0"/>
              </a:spcBef>
              <a:spcAft>
                <a:spcPts val="0"/>
              </a:spcAft>
              <a:buClr>
                <a:srgbClr val="005FAA"/>
              </a:buClr>
              <a:buSzPts val="4800"/>
              <a:buFont typeface="DM Sans"/>
              <a:buNone/>
            </a:pPr>
            <a:r>
              <a:rPr lang="en"/>
              <a:t>Marco Rorro</a:t>
            </a:r>
            <a:endParaRPr/>
          </a:p>
          <a:p>
            <a:pPr indent="0" lvl="0" marL="0" rtl="0" algn="l">
              <a:lnSpc>
                <a:spcPct val="100000"/>
              </a:lnSpc>
              <a:spcBef>
                <a:spcPts val="0"/>
              </a:spcBef>
              <a:spcAft>
                <a:spcPts val="0"/>
              </a:spcAft>
              <a:buClr>
                <a:srgbClr val="005FAA"/>
              </a:buClr>
              <a:buSzPts val="4800"/>
              <a:buFont typeface="DM Sans"/>
              <a:buNone/>
            </a:pPr>
            <a:r>
              <a:t/>
            </a:r>
            <a:endParaRPr/>
          </a:p>
          <a:p>
            <a:pPr indent="0" lvl="0" marL="0" rtl="0" algn="l">
              <a:lnSpc>
                <a:spcPct val="100000"/>
              </a:lnSpc>
              <a:spcBef>
                <a:spcPts val="0"/>
              </a:spcBef>
              <a:spcAft>
                <a:spcPts val="0"/>
              </a:spcAft>
              <a:buClr>
                <a:srgbClr val="005FAA"/>
              </a:buClr>
              <a:buSzPts val="4800"/>
              <a:buFont typeface="DM Sans"/>
              <a:buNone/>
            </a:pPr>
            <a:r>
              <a:t/>
            </a:r>
            <a:endParaRPr/>
          </a:p>
        </p:txBody>
      </p:sp>
      <p:sp>
        <p:nvSpPr>
          <p:cNvPr id="560" name="Google Shape;560;p45"/>
          <p:cNvSpPr txBox="1"/>
          <p:nvPr>
            <p:ph idx="4" type="body"/>
          </p:nvPr>
        </p:nvSpPr>
        <p:spPr>
          <a:xfrm>
            <a:off x="1210148" y="12007950"/>
            <a:ext cx="14869500" cy="7389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rgbClr val="005FAA"/>
              </a:buClr>
              <a:buSzPts val="4000"/>
              <a:buFont typeface="DM Sans"/>
              <a:buNone/>
            </a:pPr>
            <a:r>
              <a:rPr lang="en" sz="4800"/>
              <a:t>EGI Foundation</a:t>
            </a:r>
            <a:endParaRPr sz="4800"/>
          </a:p>
        </p:txBody>
      </p:sp>
      <p:sp>
        <p:nvSpPr>
          <p:cNvPr id="561" name="Google Shape;561;p45"/>
          <p:cNvSpPr txBox="1"/>
          <p:nvPr>
            <p:ph idx="5" type="body"/>
          </p:nvPr>
        </p:nvSpPr>
        <p:spPr>
          <a:xfrm>
            <a:off x="15133504" y="10805763"/>
            <a:ext cx="8124360" cy="615553"/>
          </a:xfrm>
          <a:prstGeom prst="rect">
            <a:avLst/>
          </a:prstGeom>
          <a:noFill/>
          <a:ln>
            <a:noFill/>
          </a:ln>
        </p:spPr>
        <p:txBody>
          <a:bodyPr anchorCtr="0" anchor="t" bIns="0" lIns="0" spcFirstLastPara="1" rIns="0" wrap="square" tIns="0">
            <a:spAutoFit/>
          </a:bodyPr>
          <a:lstStyle/>
          <a:p>
            <a:pPr indent="0" lvl="0" marL="0" rtl="0" algn="r">
              <a:lnSpc>
                <a:spcPct val="100000"/>
              </a:lnSpc>
              <a:spcBef>
                <a:spcPts val="0"/>
              </a:spcBef>
              <a:spcAft>
                <a:spcPts val="0"/>
              </a:spcAft>
              <a:buClr>
                <a:srgbClr val="828282"/>
              </a:buClr>
              <a:buSzPts val="4000"/>
              <a:buFont typeface="DM Sans"/>
              <a:buNone/>
            </a:pPr>
            <a:r>
              <a:rPr lang="en"/>
              <a:t>27/Oct/2026</a:t>
            </a:r>
            <a:endParaRPr/>
          </a:p>
        </p:txBody>
      </p:sp>
      <p:sp>
        <p:nvSpPr>
          <p:cNvPr id="562" name="Google Shape;562;p45"/>
          <p:cNvSpPr txBox="1"/>
          <p:nvPr>
            <p:ph idx="6" type="body"/>
          </p:nvPr>
        </p:nvSpPr>
        <p:spPr>
          <a:xfrm>
            <a:off x="15133505" y="11648613"/>
            <a:ext cx="8124300" cy="615600"/>
          </a:xfrm>
          <a:prstGeom prst="rect">
            <a:avLst/>
          </a:prstGeom>
          <a:noFill/>
          <a:ln>
            <a:noFill/>
          </a:ln>
        </p:spPr>
        <p:txBody>
          <a:bodyPr anchorCtr="0" anchor="t" bIns="0" lIns="0" spcFirstLastPara="1" rIns="0" wrap="square" tIns="0">
            <a:spAutoFit/>
          </a:bodyPr>
          <a:lstStyle/>
          <a:p>
            <a:pPr indent="0" lvl="0" marL="0" rtl="0" algn="r">
              <a:lnSpc>
                <a:spcPct val="100000"/>
              </a:lnSpc>
              <a:spcBef>
                <a:spcPts val="0"/>
              </a:spcBef>
              <a:spcAft>
                <a:spcPts val="0"/>
              </a:spcAft>
              <a:buClr>
                <a:srgbClr val="828282"/>
              </a:buClr>
              <a:buSzPts val="4000"/>
              <a:buFont typeface="DM Sans"/>
              <a:buNone/>
            </a:pPr>
            <a:r>
              <a:rPr lang="en"/>
              <a:t>IBERGRID 2026</a:t>
            </a:r>
            <a:endParaRPr/>
          </a:p>
        </p:txBody>
      </p:sp>
      <p:sp>
        <p:nvSpPr>
          <p:cNvPr id="563" name="Google Shape;563;p45"/>
          <p:cNvSpPr txBox="1"/>
          <p:nvPr>
            <p:ph idx="7" type="body"/>
          </p:nvPr>
        </p:nvSpPr>
        <p:spPr>
          <a:xfrm>
            <a:off x="6484470" y="12746860"/>
            <a:ext cx="5802298" cy="369332"/>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999999"/>
              </a:buClr>
              <a:buSzPts val="2400"/>
              <a:buFont typeface="DM Sans"/>
              <a:buNone/>
            </a:pPr>
            <a:r>
              <a:t/>
            </a:r>
            <a:endParaRPr/>
          </a:p>
        </p:txBody>
      </p:sp>
      <p:sp>
        <p:nvSpPr>
          <p:cNvPr id="564" name="Google Shape;564;p45"/>
          <p:cNvSpPr txBox="1"/>
          <p:nvPr>
            <p:ph idx="8" type="body"/>
          </p:nvPr>
        </p:nvSpPr>
        <p:spPr>
          <a:xfrm>
            <a:off x="1210140" y="12746860"/>
            <a:ext cx="4320001" cy="369332"/>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999999"/>
              </a:buClr>
              <a:buSzPts val="2400"/>
              <a:buFont typeface="DM Sans"/>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46"/>
          <p:cNvSpPr txBox="1"/>
          <p:nvPr>
            <p:ph idx="4294967295" type="sldNum"/>
          </p:nvPr>
        </p:nvSpPr>
        <p:spPr>
          <a:xfrm>
            <a:off x="23351074" y="13045350"/>
            <a:ext cx="483900" cy="369300"/>
          </a:xfrm>
          <a:prstGeom prst="rect">
            <a:avLst/>
          </a:prstGeom>
          <a:noFill/>
          <a:ln>
            <a:noFill/>
          </a:ln>
        </p:spPr>
        <p:txBody>
          <a:bodyPr anchorCtr="0" anchor="t" bIns="45700" lIns="91425" spcFirstLastPara="1" rIns="91425" wrap="square" tIns="45700">
            <a:spAutoFit/>
          </a:bodyPr>
          <a:lstStyle/>
          <a:p>
            <a:pPr indent="0" lvl="0" marL="0" rtl="0" algn="r">
              <a:lnSpc>
                <a:spcPct val="100000"/>
              </a:lnSpc>
              <a:spcBef>
                <a:spcPts val="0"/>
              </a:spcBef>
              <a:spcAft>
                <a:spcPts val="0"/>
              </a:spcAft>
              <a:buClr>
                <a:srgbClr val="999999"/>
              </a:buClr>
              <a:buSzPts val="1800"/>
              <a:buFont typeface="DM Sans"/>
              <a:buNone/>
            </a:pPr>
            <a:fld id="{00000000-1234-1234-1234-123412341234}" type="slidenum">
              <a:rPr lang="en"/>
              <a:t>‹#›</a:t>
            </a:fld>
            <a:endParaRPr/>
          </a:p>
        </p:txBody>
      </p:sp>
      <p:pic>
        <p:nvPicPr>
          <p:cNvPr id="570" name="Google Shape;570;p46" title="imagineai-10s.gif"/>
          <p:cNvPicPr preferRelativeResize="0"/>
          <p:nvPr/>
        </p:nvPicPr>
        <p:blipFill rotWithShape="1">
          <a:blip r:embed="rId3">
            <a:alphaModFix/>
          </a:blip>
          <a:srcRect b="0" l="0" r="0" t="0"/>
          <a:stretch/>
        </p:blipFill>
        <p:spPr>
          <a:xfrm>
            <a:off x="326571" y="3524274"/>
            <a:ext cx="11925850" cy="6708300"/>
          </a:xfrm>
          <a:prstGeom prst="rect">
            <a:avLst/>
          </a:prstGeom>
          <a:noFill/>
          <a:ln>
            <a:noFill/>
          </a:ln>
        </p:spPr>
      </p:pic>
      <p:pic>
        <p:nvPicPr>
          <p:cNvPr id="571" name="Google Shape;571;p46"/>
          <p:cNvPicPr preferRelativeResize="0"/>
          <p:nvPr/>
        </p:nvPicPr>
        <p:blipFill rotWithShape="1">
          <a:blip r:embed="rId4">
            <a:alphaModFix/>
          </a:blip>
          <a:srcRect b="0" l="0" r="0" t="0"/>
          <a:stretch/>
        </p:blipFill>
        <p:spPr>
          <a:xfrm>
            <a:off x="13629729" y="1504300"/>
            <a:ext cx="10075425" cy="3878300"/>
          </a:xfrm>
          <a:prstGeom prst="rect">
            <a:avLst/>
          </a:prstGeom>
          <a:noFill/>
          <a:ln>
            <a:noFill/>
          </a:ln>
        </p:spPr>
      </p:pic>
      <p:cxnSp>
        <p:nvCxnSpPr>
          <p:cNvPr id="572" name="Google Shape;572;p46"/>
          <p:cNvCxnSpPr/>
          <p:nvPr/>
        </p:nvCxnSpPr>
        <p:spPr>
          <a:xfrm>
            <a:off x="12518575" y="5796650"/>
            <a:ext cx="11253300" cy="5100"/>
          </a:xfrm>
          <a:prstGeom prst="straightConnector1">
            <a:avLst/>
          </a:prstGeom>
          <a:noFill/>
          <a:ln cap="flat" cmpd="sng" w="38100">
            <a:solidFill>
              <a:srgbClr val="434343"/>
            </a:solidFill>
            <a:prstDash val="solid"/>
            <a:round/>
            <a:headEnd len="sm" w="sm" type="none"/>
            <a:tailEnd len="sm" w="sm" type="none"/>
          </a:ln>
        </p:spPr>
      </p:cxnSp>
      <p:sp>
        <p:nvSpPr>
          <p:cNvPr id="573" name="Google Shape;573;p46"/>
          <p:cNvSpPr txBox="1"/>
          <p:nvPr/>
        </p:nvSpPr>
        <p:spPr>
          <a:xfrm rot="-5400000">
            <a:off x="11238925" y="2808700"/>
            <a:ext cx="4143000" cy="1736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en" sz="3200" u="none" cap="none" strike="noStrike">
                <a:solidFill>
                  <a:srgbClr val="005FAA"/>
                </a:solidFill>
                <a:latin typeface="DM Sans"/>
                <a:ea typeface="DM Sans"/>
                <a:cs typeface="DM Sans"/>
                <a:sym typeface="DM Sans"/>
              </a:rPr>
              <a:t>Thematic Services</a:t>
            </a:r>
            <a:endParaRPr b="0" i="0" sz="3200" u="none" cap="none" strike="noStrike">
              <a:solidFill>
                <a:srgbClr val="005FAA"/>
              </a:solidFill>
              <a:latin typeface="DM Sans"/>
              <a:ea typeface="DM Sans"/>
              <a:cs typeface="DM Sans"/>
              <a:sym typeface="DM Sans"/>
            </a:endParaRPr>
          </a:p>
        </p:txBody>
      </p:sp>
      <p:sp>
        <p:nvSpPr>
          <p:cNvPr id="574" name="Google Shape;574;p46"/>
          <p:cNvSpPr txBox="1"/>
          <p:nvPr/>
        </p:nvSpPr>
        <p:spPr>
          <a:xfrm rot="-5400000">
            <a:off x="11521975" y="6694475"/>
            <a:ext cx="3576900" cy="1736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en" sz="3200" u="none" cap="none" strike="noStrike">
                <a:solidFill>
                  <a:srgbClr val="005FAA"/>
                </a:solidFill>
                <a:latin typeface="DM Sans"/>
                <a:ea typeface="DM Sans"/>
                <a:cs typeface="DM Sans"/>
                <a:sym typeface="DM Sans"/>
              </a:rPr>
              <a:t>Platform Service</a:t>
            </a:r>
            <a:endParaRPr b="0" i="0" sz="3200" u="none" cap="none" strike="noStrike">
              <a:solidFill>
                <a:srgbClr val="005FAA"/>
              </a:solidFill>
              <a:latin typeface="DM Sans"/>
              <a:ea typeface="DM Sans"/>
              <a:cs typeface="DM Sans"/>
              <a:sym typeface="DM Sans"/>
            </a:endParaRPr>
          </a:p>
        </p:txBody>
      </p:sp>
      <p:sp>
        <p:nvSpPr>
          <p:cNvPr id="575" name="Google Shape;575;p46"/>
          <p:cNvSpPr txBox="1"/>
          <p:nvPr/>
        </p:nvSpPr>
        <p:spPr>
          <a:xfrm rot="-5400000">
            <a:off x="11766325" y="10039850"/>
            <a:ext cx="3088200" cy="1736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en" sz="3200" u="none" cap="none" strike="noStrike">
                <a:solidFill>
                  <a:srgbClr val="005FAA"/>
                </a:solidFill>
                <a:latin typeface="DM Sans"/>
                <a:ea typeface="DM Sans"/>
                <a:cs typeface="DM Sans"/>
                <a:sym typeface="DM Sans"/>
              </a:rPr>
              <a:t>Infrastructure</a:t>
            </a:r>
            <a:endParaRPr b="0" i="0" sz="3200" u="none" cap="none" strike="noStrike">
              <a:solidFill>
                <a:srgbClr val="005FAA"/>
              </a:solidFill>
              <a:latin typeface="DM Sans"/>
              <a:ea typeface="DM Sans"/>
              <a:cs typeface="DM Sans"/>
              <a:sym typeface="DM Sans"/>
            </a:endParaRPr>
          </a:p>
        </p:txBody>
      </p:sp>
      <p:pic>
        <p:nvPicPr>
          <p:cNvPr id="576" name="Google Shape;576;p46"/>
          <p:cNvPicPr preferRelativeResize="0"/>
          <p:nvPr/>
        </p:nvPicPr>
        <p:blipFill rotWithShape="1">
          <a:blip r:embed="rId5">
            <a:alphaModFix/>
          </a:blip>
          <a:srcRect b="0" l="0" r="0" t="0"/>
          <a:stretch/>
        </p:blipFill>
        <p:spPr>
          <a:xfrm>
            <a:off x="22862375" y="9714546"/>
            <a:ext cx="1406859" cy="1875796"/>
          </a:xfrm>
          <a:prstGeom prst="rect">
            <a:avLst/>
          </a:prstGeom>
          <a:noFill/>
          <a:ln>
            <a:noFill/>
          </a:ln>
        </p:spPr>
      </p:pic>
      <p:pic>
        <p:nvPicPr>
          <p:cNvPr id="577" name="Google Shape;577;p46"/>
          <p:cNvPicPr preferRelativeResize="0"/>
          <p:nvPr/>
        </p:nvPicPr>
        <p:blipFill rotWithShape="1">
          <a:blip r:embed="rId6">
            <a:alphaModFix/>
          </a:blip>
          <a:srcRect b="0" l="0" r="0" t="0"/>
          <a:stretch/>
        </p:blipFill>
        <p:spPr>
          <a:xfrm>
            <a:off x="15107624" y="10026775"/>
            <a:ext cx="3312275" cy="1656153"/>
          </a:xfrm>
          <a:prstGeom prst="rect">
            <a:avLst/>
          </a:prstGeom>
          <a:noFill/>
          <a:ln>
            <a:noFill/>
          </a:ln>
        </p:spPr>
      </p:pic>
      <p:pic>
        <p:nvPicPr>
          <p:cNvPr id="578" name="Google Shape;578;p46"/>
          <p:cNvPicPr preferRelativeResize="0"/>
          <p:nvPr/>
        </p:nvPicPr>
        <p:blipFill rotWithShape="1">
          <a:blip r:embed="rId7">
            <a:alphaModFix/>
          </a:blip>
          <a:srcRect b="0" l="0" r="0" t="0"/>
          <a:stretch/>
        </p:blipFill>
        <p:spPr>
          <a:xfrm>
            <a:off x="18532442" y="9966765"/>
            <a:ext cx="1776157" cy="1776160"/>
          </a:xfrm>
          <a:prstGeom prst="rect">
            <a:avLst/>
          </a:prstGeom>
          <a:noFill/>
          <a:ln>
            <a:noFill/>
          </a:ln>
        </p:spPr>
      </p:pic>
      <p:pic>
        <p:nvPicPr>
          <p:cNvPr id="579" name="Google Shape;579;p46"/>
          <p:cNvPicPr preferRelativeResize="0"/>
          <p:nvPr/>
        </p:nvPicPr>
        <p:blipFill rotWithShape="1">
          <a:blip r:embed="rId8">
            <a:alphaModFix/>
          </a:blip>
          <a:srcRect b="0" l="0" r="0" t="0"/>
          <a:stretch/>
        </p:blipFill>
        <p:spPr>
          <a:xfrm>
            <a:off x="13143350" y="10199900"/>
            <a:ext cx="2124948" cy="1416300"/>
          </a:xfrm>
          <a:prstGeom prst="rect">
            <a:avLst/>
          </a:prstGeom>
          <a:noFill/>
          <a:ln>
            <a:noFill/>
          </a:ln>
        </p:spPr>
      </p:pic>
      <p:pic>
        <p:nvPicPr>
          <p:cNvPr id="580" name="Google Shape;580;p46"/>
          <p:cNvPicPr preferRelativeResize="0"/>
          <p:nvPr/>
        </p:nvPicPr>
        <p:blipFill rotWithShape="1">
          <a:blip r:embed="rId9">
            <a:alphaModFix/>
          </a:blip>
          <a:srcRect b="11395" l="12823" r="8462" t="9252"/>
          <a:stretch/>
        </p:blipFill>
        <p:spPr>
          <a:xfrm>
            <a:off x="20167699" y="9986126"/>
            <a:ext cx="2895475" cy="1791877"/>
          </a:xfrm>
          <a:prstGeom prst="rect">
            <a:avLst/>
          </a:prstGeom>
          <a:noFill/>
          <a:ln>
            <a:noFill/>
          </a:ln>
        </p:spPr>
      </p:pic>
      <p:pic>
        <p:nvPicPr>
          <p:cNvPr id="581" name="Google Shape;581;p46"/>
          <p:cNvPicPr preferRelativeResize="0"/>
          <p:nvPr/>
        </p:nvPicPr>
        <p:blipFill rotWithShape="1">
          <a:blip r:embed="rId10">
            <a:alphaModFix/>
          </a:blip>
          <a:srcRect b="0" l="0" r="0" t="0"/>
          <a:stretch/>
        </p:blipFill>
        <p:spPr>
          <a:xfrm>
            <a:off x="13500426" y="5975800"/>
            <a:ext cx="1956038" cy="1656150"/>
          </a:xfrm>
          <a:prstGeom prst="rect">
            <a:avLst/>
          </a:prstGeom>
          <a:noFill/>
          <a:ln cap="flat" cmpd="sng" w="9525">
            <a:solidFill>
              <a:schemeClr val="dk2"/>
            </a:solidFill>
            <a:prstDash val="solid"/>
            <a:round/>
            <a:headEnd len="sm" w="sm" type="none"/>
            <a:tailEnd len="sm" w="sm" type="none"/>
          </a:ln>
        </p:spPr>
      </p:pic>
      <p:pic>
        <p:nvPicPr>
          <p:cNvPr id="582" name="Google Shape;582;p46"/>
          <p:cNvPicPr preferRelativeResize="0"/>
          <p:nvPr/>
        </p:nvPicPr>
        <p:blipFill rotWithShape="1">
          <a:blip r:embed="rId11">
            <a:alphaModFix/>
          </a:blip>
          <a:srcRect b="0" l="0" r="0" t="0"/>
          <a:stretch/>
        </p:blipFill>
        <p:spPr>
          <a:xfrm>
            <a:off x="14858520" y="7780620"/>
            <a:ext cx="1776152" cy="1472536"/>
          </a:xfrm>
          <a:prstGeom prst="rect">
            <a:avLst/>
          </a:prstGeom>
          <a:noFill/>
          <a:ln cap="flat" cmpd="sng" w="9525">
            <a:solidFill>
              <a:schemeClr val="dk2"/>
            </a:solidFill>
            <a:prstDash val="solid"/>
            <a:round/>
            <a:headEnd len="sm" w="sm" type="none"/>
            <a:tailEnd len="sm" w="sm" type="none"/>
          </a:ln>
        </p:spPr>
      </p:pic>
      <p:pic>
        <p:nvPicPr>
          <p:cNvPr id="583" name="Google Shape;583;p46"/>
          <p:cNvPicPr preferRelativeResize="0"/>
          <p:nvPr/>
        </p:nvPicPr>
        <p:blipFill rotWithShape="1">
          <a:blip r:embed="rId12">
            <a:alphaModFix/>
          </a:blip>
          <a:srcRect b="0" l="0" r="0" t="0"/>
          <a:stretch/>
        </p:blipFill>
        <p:spPr>
          <a:xfrm>
            <a:off x="15626108" y="6095725"/>
            <a:ext cx="2275309" cy="1416300"/>
          </a:xfrm>
          <a:prstGeom prst="rect">
            <a:avLst/>
          </a:prstGeom>
          <a:noFill/>
          <a:ln cap="flat" cmpd="sng" w="9525">
            <a:solidFill>
              <a:srgbClr val="44546A"/>
            </a:solidFill>
            <a:prstDash val="solid"/>
            <a:round/>
            <a:headEnd len="sm" w="sm" type="none"/>
            <a:tailEnd len="sm" w="sm" type="none"/>
          </a:ln>
        </p:spPr>
      </p:pic>
      <p:cxnSp>
        <p:nvCxnSpPr>
          <p:cNvPr id="584" name="Google Shape;584;p46"/>
          <p:cNvCxnSpPr/>
          <p:nvPr/>
        </p:nvCxnSpPr>
        <p:spPr>
          <a:xfrm>
            <a:off x="12523102" y="9401816"/>
            <a:ext cx="11253300" cy="5100"/>
          </a:xfrm>
          <a:prstGeom prst="straightConnector1">
            <a:avLst/>
          </a:prstGeom>
          <a:noFill/>
          <a:ln cap="flat" cmpd="sng" w="38100">
            <a:solidFill>
              <a:srgbClr val="434343"/>
            </a:solidFill>
            <a:prstDash val="solid"/>
            <a:round/>
            <a:headEnd len="sm" w="sm" type="none"/>
            <a:tailEnd len="sm" w="sm" type="none"/>
          </a:ln>
        </p:spPr>
      </p:cxnSp>
      <p:sp>
        <p:nvSpPr>
          <p:cNvPr id="585" name="Google Shape;585;p46"/>
          <p:cNvSpPr txBox="1"/>
          <p:nvPr/>
        </p:nvSpPr>
        <p:spPr>
          <a:xfrm>
            <a:off x="18532450" y="6395218"/>
            <a:ext cx="5736900" cy="1385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0" i="0" lang="en" sz="2600" u="none" cap="none" strike="noStrike">
                <a:solidFill>
                  <a:srgbClr val="09142E"/>
                </a:solidFill>
                <a:latin typeface="DM Sans Medium"/>
                <a:ea typeface="DM Sans Medium"/>
                <a:cs typeface="DM Sans Medium"/>
                <a:sym typeface="DM Sans Medium"/>
              </a:rPr>
              <a:t>Generic, scalable platform for developing and sharing AI/ML applications. </a:t>
            </a:r>
            <a:endParaRPr b="0" i="0" sz="2800" u="none" cap="none" strike="noStrike">
              <a:solidFill>
                <a:srgbClr val="09142E"/>
              </a:solidFill>
              <a:latin typeface="DM Sans Medium"/>
              <a:ea typeface="DM Sans Medium"/>
              <a:cs typeface="DM Sans Medium"/>
              <a:sym typeface="DM Sans Medium"/>
            </a:endParaRPr>
          </a:p>
        </p:txBody>
      </p:sp>
      <p:pic>
        <p:nvPicPr>
          <p:cNvPr id="586" name="Google Shape;586;p46"/>
          <p:cNvPicPr preferRelativeResize="0"/>
          <p:nvPr/>
        </p:nvPicPr>
        <p:blipFill rotWithShape="1">
          <a:blip r:embed="rId13">
            <a:alphaModFix/>
          </a:blip>
          <a:srcRect b="19563" l="7112" r="6992" t="20938"/>
          <a:stretch/>
        </p:blipFill>
        <p:spPr>
          <a:xfrm>
            <a:off x="19372675" y="7977893"/>
            <a:ext cx="3690499" cy="911100"/>
          </a:xfrm>
          <a:prstGeom prst="rect">
            <a:avLst/>
          </a:prstGeom>
          <a:noFill/>
          <a:ln>
            <a:noFill/>
          </a:ln>
        </p:spPr>
      </p:pic>
      <p:sp>
        <p:nvSpPr>
          <p:cNvPr id="587" name="Google Shape;587;p46"/>
          <p:cNvSpPr txBox="1"/>
          <p:nvPr/>
        </p:nvSpPr>
        <p:spPr>
          <a:xfrm>
            <a:off x="3425950" y="10939100"/>
            <a:ext cx="4439100" cy="677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200"/>
              <a:buFont typeface="Arial"/>
              <a:buNone/>
            </a:pPr>
            <a:r>
              <a:rPr b="0" i="0" lang="en" sz="3200" u="sng" cap="none" strike="noStrike">
                <a:solidFill>
                  <a:schemeClr val="hlink"/>
                </a:solidFill>
                <a:latin typeface="DM Sans"/>
                <a:ea typeface="DM Sans"/>
                <a:cs typeface="DM Sans"/>
                <a:sym typeface="DM Sans"/>
                <a:hlinkClick r:id="rId14"/>
              </a:rPr>
              <a:t>https://imagine-ai.eu/</a:t>
            </a:r>
            <a:endParaRPr b="0" i="0" sz="3200" u="none" cap="none" strike="noStrike">
              <a:solidFill>
                <a:srgbClr val="000000"/>
              </a:solidFill>
              <a:latin typeface="DM Sans"/>
              <a:ea typeface="DM Sans"/>
              <a:cs typeface="DM Sans"/>
              <a:sym typeface="DM Sans"/>
            </a:endParaRPr>
          </a:p>
        </p:txBody>
      </p:sp>
      <p:sp>
        <p:nvSpPr>
          <p:cNvPr id="588" name="Google Shape;588;p46"/>
          <p:cNvSpPr txBox="1"/>
          <p:nvPr>
            <p:ph type="title"/>
          </p:nvPr>
        </p:nvSpPr>
        <p:spPr>
          <a:xfrm>
            <a:off x="2426739" y="541128"/>
            <a:ext cx="12610500" cy="911100"/>
          </a:xfrm>
          <a:prstGeom prst="rect">
            <a:avLst/>
          </a:prstGeom>
        </p:spPr>
        <p:txBody>
          <a:bodyPr anchorCtr="0" anchor="t" bIns="121875" lIns="243800" spcFirstLastPara="1" rIns="243800" wrap="square" tIns="121875">
            <a:noAutofit/>
          </a:bodyPr>
          <a:lstStyle/>
          <a:p>
            <a:pPr indent="0" lvl="0" marL="0" rtl="0" algn="l">
              <a:spcBef>
                <a:spcPts val="0"/>
              </a:spcBef>
              <a:spcAft>
                <a:spcPts val="0"/>
              </a:spcAft>
              <a:buNone/>
            </a:pPr>
            <a:r>
              <a:rPr lang="en"/>
              <a:t>We started 4 years ago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47"/>
          <p:cNvSpPr txBox="1"/>
          <p:nvPr>
            <p:ph type="title"/>
          </p:nvPr>
        </p:nvSpPr>
        <p:spPr>
          <a:xfrm>
            <a:off x="2564146" y="790816"/>
            <a:ext cx="21971100" cy="8313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Clr>
                <a:srgbClr val="005FAA"/>
              </a:buClr>
              <a:buSzPts val="1800"/>
              <a:buNone/>
            </a:pPr>
            <a:r>
              <a:rPr lang="en"/>
              <a:t>Since 2023 - Mega-trends rewriting the AI playbook</a:t>
            </a:r>
            <a:endParaRPr/>
          </a:p>
        </p:txBody>
      </p:sp>
      <p:sp>
        <p:nvSpPr>
          <p:cNvPr id="594" name="Google Shape;594;p47"/>
          <p:cNvSpPr txBox="1"/>
          <p:nvPr/>
        </p:nvSpPr>
        <p:spPr>
          <a:xfrm>
            <a:off x="413120" y="3454679"/>
            <a:ext cx="6858000" cy="892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5200" u="none" cap="none" strike="noStrike">
                <a:solidFill>
                  <a:srgbClr val="005FAA"/>
                </a:solidFill>
                <a:latin typeface="Arial"/>
                <a:ea typeface="Arial"/>
                <a:cs typeface="Arial"/>
                <a:sym typeface="Arial"/>
              </a:rPr>
              <a:t>01</a:t>
            </a:r>
            <a:endParaRPr/>
          </a:p>
        </p:txBody>
      </p:sp>
      <p:sp>
        <p:nvSpPr>
          <p:cNvPr id="595" name="Google Shape;595;p47"/>
          <p:cNvSpPr/>
          <p:nvPr/>
        </p:nvSpPr>
        <p:spPr>
          <a:xfrm>
            <a:off x="269000" y="4347474"/>
            <a:ext cx="7578600" cy="1371600"/>
          </a:xfrm>
          <a:prstGeom prst="roundRect">
            <a:avLst>
              <a:gd fmla="val 16667" name="adj"/>
            </a:avLst>
          </a:prstGeom>
          <a:solidFill>
            <a:srgbClr val="005FAA"/>
          </a:solidFill>
          <a:ln>
            <a:noFill/>
          </a:ln>
        </p:spPr>
        <p:txBody>
          <a:bodyPr anchorCtr="0" anchor="ctr" bIns="91425" lIns="164575" spcFirstLastPara="1" rIns="164575" wrap="square" tIns="91425">
            <a:noAutofit/>
          </a:bodyPr>
          <a:lstStyle/>
          <a:p>
            <a:pPr indent="0" lvl="0" marL="0" marR="0" rtl="0" algn="ctr">
              <a:lnSpc>
                <a:spcPct val="100000"/>
              </a:lnSpc>
              <a:spcBef>
                <a:spcPts val="0"/>
              </a:spcBef>
              <a:spcAft>
                <a:spcPts val="0"/>
              </a:spcAft>
              <a:buNone/>
            </a:pPr>
            <a:r>
              <a:rPr b="1" lang="en" sz="3500">
                <a:solidFill>
                  <a:srgbClr val="FFFFFF"/>
                </a:solidFill>
              </a:rPr>
              <a:t>High precision </a:t>
            </a:r>
            <a:r>
              <a:rPr b="1" lang="en" sz="3500">
                <a:solidFill>
                  <a:srgbClr val="FFFFFF"/>
                </a:solidFill>
              </a:rPr>
              <a:t>models</a:t>
            </a:r>
            <a:endParaRPr sz="2700"/>
          </a:p>
        </p:txBody>
      </p:sp>
      <p:sp>
        <p:nvSpPr>
          <p:cNvPr id="596" name="Google Shape;596;p47"/>
          <p:cNvSpPr txBox="1"/>
          <p:nvPr/>
        </p:nvSpPr>
        <p:spPr>
          <a:xfrm>
            <a:off x="269001" y="5993399"/>
            <a:ext cx="82350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 sz="2200">
                <a:solidFill>
                  <a:srgbClr val="09142E"/>
                </a:solidFill>
              </a:rPr>
              <a:t>M</a:t>
            </a:r>
            <a:r>
              <a:rPr lang="en" sz="2200">
                <a:solidFill>
                  <a:srgbClr val="09142E"/>
                </a:solidFill>
              </a:rPr>
              <a:t>odels are now broadly available and high-quality - training a model is rarely where an AI project should begin.</a:t>
            </a:r>
            <a:endParaRPr sz="1800"/>
          </a:p>
        </p:txBody>
      </p:sp>
      <p:sp>
        <p:nvSpPr>
          <p:cNvPr id="597" name="Google Shape;597;p47"/>
          <p:cNvSpPr txBox="1"/>
          <p:nvPr/>
        </p:nvSpPr>
        <p:spPr>
          <a:xfrm>
            <a:off x="8680288" y="3454679"/>
            <a:ext cx="6858000" cy="892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5200" u="none" cap="none" strike="noStrike">
                <a:solidFill>
                  <a:srgbClr val="EF8200"/>
                </a:solidFill>
                <a:latin typeface="Arial"/>
                <a:ea typeface="Arial"/>
                <a:cs typeface="Arial"/>
                <a:sym typeface="Arial"/>
              </a:rPr>
              <a:t>02</a:t>
            </a:r>
            <a:endParaRPr/>
          </a:p>
        </p:txBody>
      </p:sp>
      <p:sp>
        <p:nvSpPr>
          <p:cNvPr id="598" name="Google Shape;598;p47"/>
          <p:cNvSpPr/>
          <p:nvPr/>
        </p:nvSpPr>
        <p:spPr>
          <a:xfrm>
            <a:off x="8569620" y="4347474"/>
            <a:ext cx="7076100" cy="1371600"/>
          </a:xfrm>
          <a:prstGeom prst="roundRect">
            <a:avLst>
              <a:gd fmla="val 16667" name="adj"/>
            </a:avLst>
          </a:prstGeom>
          <a:solidFill>
            <a:srgbClr val="EF8200"/>
          </a:solidFill>
          <a:ln>
            <a:noFill/>
          </a:ln>
        </p:spPr>
        <p:txBody>
          <a:bodyPr anchorCtr="0" anchor="ctr" bIns="91425" lIns="164575" spcFirstLastPara="1" rIns="164575" wrap="square" tIns="91425">
            <a:noAutofit/>
          </a:bodyPr>
          <a:lstStyle/>
          <a:p>
            <a:pPr indent="0" lvl="0" marL="0" marR="0" rtl="0" algn="ctr">
              <a:lnSpc>
                <a:spcPct val="100000"/>
              </a:lnSpc>
              <a:spcBef>
                <a:spcPts val="0"/>
              </a:spcBef>
              <a:spcAft>
                <a:spcPts val="0"/>
              </a:spcAft>
              <a:buNone/>
            </a:pPr>
            <a:r>
              <a:rPr b="1" lang="en" sz="3500">
                <a:solidFill>
                  <a:srgbClr val="FFFFFF"/>
                </a:solidFill>
              </a:rPr>
              <a:t>C</a:t>
            </a:r>
            <a:r>
              <a:rPr b="1" lang="en" sz="3500">
                <a:solidFill>
                  <a:srgbClr val="FFFFFF"/>
                </a:solidFill>
              </a:rPr>
              <a:t>ustomisation </a:t>
            </a:r>
            <a:r>
              <a:rPr b="1" i="0" lang="en" sz="3500" u="none" cap="none" strike="noStrike">
                <a:solidFill>
                  <a:srgbClr val="FFFFFF"/>
                </a:solidFill>
                <a:latin typeface="Arial"/>
                <a:ea typeface="Arial"/>
                <a:cs typeface="Arial"/>
                <a:sym typeface="Arial"/>
              </a:rPr>
              <a:t>shift</a:t>
            </a:r>
            <a:endParaRPr sz="2700"/>
          </a:p>
        </p:txBody>
      </p:sp>
      <p:sp>
        <p:nvSpPr>
          <p:cNvPr id="599" name="Google Shape;599;p47"/>
          <p:cNvSpPr txBox="1"/>
          <p:nvPr/>
        </p:nvSpPr>
        <p:spPr>
          <a:xfrm>
            <a:off x="8701108" y="5993399"/>
            <a:ext cx="70761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 sz="2200">
                <a:solidFill>
                  <a:srgbClr val="09142E"/>
                </a:solidFill>
              </a:rPr>
              <a:t>N</a:t>
            </a:r>
            <a:r>
              <a:rPr lang="en" sz="2200">
                <a:solidFill>
                  <a:srgbClr val="09142E"/>
                </a:solidFill>
              </a:rPr>
              <a:t>ew customisation methods </a:t>
            </a:r>
            <a:r>
              <a:rPr b="0" i="0" lang="en" sz="2200" u="none" cap="none" strike="noStrike">
                <a:solidFill>
                  <a:srgbClr val="09142E"/>
                </a:solidFill>
                <a:latin typeface="Arial"/>
                <a:ea typeface="Arial"/>
                <a:cs typeface="Arial"/>
                <a:sym typeface="Arial"/>
              </a:rPr>
              <a:t>make domain adaptation cheap </a:t>
            </a:r>
            <a:r>
              <a:rPr lang="en" sz="2200">
                <a:solidFill>
                  <a:srgbClr val="09142E"/>
                </a:solidFill>
              </a:rPr>
              <a:t>-</a:t>
            </a:r>
            <a:r>
              <a:rPr b="0" i="0" lang="en" sz="2200" u="none" cap="none" strike="noStrike">
                <a:solidFill>
                  <a:srgbClr val="09142E"/>
                </a:solidFill>
                <a:latin typeface="Arial"/>
                <a:ea typeface="Arial"/>
                <a:cs typeface="Arial"/>
                <a:sym typeface="Arial"/>
              </a:rPr>
              <a:t> a few GPUs now do what once took a cluster</a:t>
            </a:r>
            <a:endParaRPr sz="1800"/>
          </a:p>
        </p:txBody>
      </p:sp>
      <p:sp>
        <p:nvSpPr>
          <p:cNvPr id="600" name="Google Shape;600;p47"/>
          <p:cNvSpPr txBox="1"/>
          <p:nvPr/>
        </p:nvSpPr>
        <p:spPr>
          <a:xfrm>
            <a:off x="16367760" y="3454679"/>
            <a:ext cx="6858000" cy="892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5200" u="none" cap="none" strike="noStrike">
                <a:solidFill>
                  <a:srgbClr val="1E315D"/>
                </a:solidFill>
                <a:latin typeface="Arial"/>
                <a:ea typeface="Arial"/>
                <a:cs typeface="Arial"/>
                <a:sym typeface="Arial"/>
              </a:rPr>
              <a:t>03</a:t>
            </a:r>
            <a:endParaRPr/>
          </a:p>
        </p:txBody>
      </p:sp>
      <p:sp>
        <p:nvSpPr>
          <p:cNvPr id="601" name="Google Shape;601;p47"/>
          <p:cNvSpPr/>
          <p:nvPr/>
        </p:nvSpPr>
        <p:spPr>
          <a:xfrm>
            <a:off x="16240449" y="4347474"/>
            <a:ext cx="7705800" cy="1371600"/>
          </a:xfrm>
          <a:prstGeom prst="roundRect">
            <a:avLst>
              <a:gd fmla="val 16667" name="adj"/>
            </a:avLst>
          </a:prstGeom>
          <a:solidFill>
            <a:srgbClr val="1E315D"/>
          </a:solidFill>
          <a:ln>
            <a:noFill/>
          </a:ln>
        </p:spPr>
        <p:txBody>
          <a:bodyPr anchorCtr="0" anchor="ctr" bIns="91425" lIns="164575" spcFirstLastPara="1" rIns="164575" wrap="square" tIns="91425">
            <a:noAutofit/>
          </a:bodyPr>
          <a:lstStyle/>
          <a:p>
            <a:pPr indent="0" lvl="0" marL="0" marR="0" rtl="0" algn="ctr">
              <a:lnSpc>
                <a:spcPct val="100000"/>
              </a:lnSpc>
              <a:spcBef>
                <a:spcPts val="0"/>
              </a:spcBef>
              <a:spcAft>
                <a:spcPts val="0"/>
              </a:spcAft>
              <a:buNone/>
            </a:pPr>
            <a:r>
              <a:rPr b="1" lang="en" sz="3500">
                <a:solidFill>
                  <a:srgbClr val="FFFFFF"/>
                </a:solidFill>
              </a:rPr>
              <a:t>Grassroot initiatives</a:t>
            </a:r>
            <a:endParaRPr sz="2700"/>
          </a:p>
        </p:txBody>
      </p:sp>
      <p:sp>
        <p:nvSpPr>
          <p:cNvPr id="602" name="Google Shape;602;p47"/>
          <p:cNvSpPr txBox="1"/>
          <p:nvPr/>
        </p:nvSpPr>
        <p:spPr>
          <a:xfrm>
            <a:off x="16367749" y="5993399"/>
            <a:ext cx="75786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 sz="2200">
                <a:solidFill>
                  <a:srgbClr val="09142E"/>
                </a:solidFill>
              </a:rPr>
              <a:t>V</a:t>
            </a:r>
            <a:r>
              <a:rPr b="0" i="0" lang="en" sz="2200" u="none" cap="none" strike="noStrike">
                <a:solidFill>
                  <a:srgbClr val="09142E"/>
                </a:solidFill>
                <a:latin typeface="Arial"/>
                <a:ea typeface="Arial"/>
                <a:cs typeface="Arial"/>
                <a:sym typeface="Arial"/>
              </a:rPr>
              <a:t>alue is experienced in pilots and personal experiments </a:t>
            </a:r>
            <a:r>
              <a:rPr lang="en" sz="2200">
                <a:solidFill>
                  <a:srgbClr val="09142E"/>
                </a:solidFill>
              </a:rPr>
              <a:t>- time to move to community</a:t>
            </a:r>
            <a:r>
              <a:rPr b="0" i="0" lang="en" sz="2200" u="none" cap="none" strike="noStrike">
                <a:solidFill>
                  <a:srgbClr val="09142E"/>
                </a:solidFill>
                <a:latin typeface="Arial"/>
                <a:ea typeface="Arial"/>
                <a:cs typeface="Arial"/>
                <a:sym typeface="Arial"/>
              </a:rPr>
              <a:t>-wide </a:t>
            </a:r>
            <a:r>
              <a:rPr lang="en" sz="2200">
                <a:solidFill>
                  <a:srgbClr val="09142E"/>
                </a:solidFill>
              </a:rPr>
              <a:t>adoption</a:t>
            </a:r>
            <a:endParaRPr sz="1800"/>
          </a:p>
        </p:txBody>
      </p:sp>
      <p:sp>
        <p:nvSpPr>
          <p:cNvPr id="603" name="Google Shape;603;p47"/>
          <p:cNvSpPr txBox="1"/>
          <p:nvPr/>
        </p:nvSpPr>
        <p:spPr>
          <a:xfrm>
            <a:off x="4286399" y="7935260"/>
            <a:ext cx="6858000" cy="892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5200" u="none" cap="none" strike="noStrike">
                <a:solidFill>
                  <a:srgbClr val="08152E"/>
                </a:solidFill>
                <a:latin typeface="Arial"/>
                <a:ea typeface="Arial"/>
                <a:cs typeface="Arial"/>
                <a:sym typeface="Arial"/>
              </a:rPr>
              <a:t>0</a:t>
            </a:r>
            <a:r>
              <a:rPr b="1" lang="en" sz="5200">
                <a:solidFill>
                  <a:srgbClr val="08152E"/>
                </a:solidFill>
              </a:rPr>
              <a:t>4</a:t>
            </a:r>
            <a:endParaRPr>
              <a:solidFill>
                <a:srgbClr val="08152E"/>
              </a:solidFill>
            </a:endParaRPr>
          </a:p>
        </p:txBody>
      </p:sp>
      <p:sp>
        <p:nvSpPr>
          <p:cNvPr id="604" name="Google Shape;604;p47"/>
          <p:cNvSpPr/>
          <p:nvPr/>
        </p:nvSpPr>
        <p:spPr>
          <a:xfrm>
            <a:off x="4142279" y="8828055"/>
            <a:ext cx="7578600" cy="1371600"/>
          </a:xfrm>
          <a:prstGeom prst="roundRect">
            <a:avLst>
              <a:gd fmla="val 16667" name="adj"/>
            </a:avLst>
          </a:prstGeom>
          <a:solidFill>
            <a:srgbClr val="08152E"/>
          </a:solidFill>
          <a:ln>
            <a:noFill/>
          </a:ln>
        </p:spPr>
        <p:txBody>
          <a:bodyPr anchorCtr="0" anchor="ctr" bIns="91425" lIns="164575" spcFirstLastPara="1" rIns="164575" wrap="square" tIns="91425">
            <a:noAutofit/>
          </a:bodyPr>
          <a:lstStyle/>
          <a:p>
            <a:pPr indent="0" lvl="0" marL="0" marR="0" rtl="0" algn="ctr">
              <a:lnSpc>
                <a:spcPct val="100000"/>
              </a:lnSpc>
              <a:spcBef>
                <a:spcPts val="0"/>
              </a:spcBef>
              <a:spcAft>
                <a:spcPts val="0"/>
              </a:spcAft>
              <a:buNone/>
            </a:pPr>
            <a:r>
              <a:rPr b="1" lang="en" sz="3500">
                <a:solidFill>
                  <a:srgbClr val="FFFFFF"/>
                </a:solidFill>
              </a:rPr>
              <a:t>Agentic AI</a:t>
            </a:r>
            <a:endParaRPr sz="2700"/>
          </a:p>
        </p:txBody>
      </p:sp>
      <p:sp>
        <p:nvSpPr>
          <p:cNvPr id="605" name="Google Shape;605;p47"/>
          <p:cNvSpPr txBox="1"/>
          <p:nvPr/>
        </p:nvSpPr>
        <p:spPr>
          <a:xfrm>
            <a:off x="12641209" y="7935260"/>
            <a:ext cx="6858000" cy="892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5200" u="none" cap="none" strike="noStrike">
                <a:solidFill>
                  <a:srgbClr val="7F7F7F"/>
                </a:solidFill>
                <a:latin typeface="Arial"/>
                <a:ea typeface="Arial"/>
                <a:cs typeface="Arial"/>
                <a:sym typeface="Arial"/>
              </a:rPr>
              <a:t>0</a:t>
            </a:r>
            <a:r>
              <a:rPr b="1" lang="en" sz="5200">
                <a:solidFill>
                  <a:srgbClr val="7F7F7F"/>
                </a:solidFill>
              </a:rPr>
              <a:t>5</a:t>
            </a:r>
            <a:endParaRPr>
              <a:solidFill>
                <a:srgbClr val="7F7F7F"/>
              </a:solidFill>
            </a:endParaRPr>
          </a:p>
        </p:txBody>
      </p:sp>
      <p:sp>
        <p:nvSpPr>
          <p:cNvPr id="606" name="Google Shape;606;p47"/>
          <p:cNvSpPr txBox="1"/>
          <p:nvPr/>
        </p:nvSpPr>
        <p:spPr>
          <a:xfrm>
            <a:off x="4142279" y="10464457"/>
            <a:ext cx="75786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 sz="2200">
                <a:solidFill>
                  <a:srgbClr val="09142E"/>
                </a:solidFill>
              </a:rPr>
              <a:t>F</a:t>
            </a:r>
            <a:r>
              <a:rPr lang="en" sz="2200">
                <a:solidFill>
                  <a:srgbClr val="09142E"/>
                </a:solidFill>
              </a:rPr>
              <a:t>rom single-shot answers to autonomous long-running tasks - trust and cost now hinge on every step in a chain</a:t>
            </a:r>
            <a:endParaRPr sz="1800"/>
          </a:p>
        </p:txBody>
      </p:sp>
      <p:sp>
        <p:nvSpPr>
          <p:cNvPr id="607" name="Google Shape;607;p47"/>
          <p:cNvSpPr/>
          <p:nvPr/>
        </p:nvSpPr>
        <p:spPr>
          <a:xfrm>
            <a:off x="12530541" y="8828055"/>
            <a:ext cx="7076100" cy="1371600"/>
          </a:xfrm>
          <a:prstGeom prst="roundRect">
            <a:avLst>
              <a:gd fmla="val 16667" name="adj"/>
            </a:avLst>
          </a:prstGeom>
          <a:solidFill>
            <a:srgbClr val="828282"/>
          </a:solidFill>
          <a:ln>
            <a:noFill/>
          </a:ln>
        </p:spPr>
        <p:txBody>
          <a:bodyPr anchorCtr="0" anchor="ctr" bIns="91425" lIns="164575" spcFirstLastPara="1" rIns="164575" wrap="square" tIns="91425">
            <a:noAutofit/>
          </a:bodyPr>
          <a:lstStyle/>
          <a:p>
            <a:pPr indent="0" lvl="0" marL="0" marR="0" rtl="0" algn="ctr">
              <a:lnSpc>
                <a:spcPct val="100000"/>
              </a:lnSpc>
              <a:spcBef>
                <a:spcPts val="0"/>
              </a:spcBef>
              <a:spcAft>
                <a:spcPts val="0"/>
              </a:spcAft>
              <a:buNone/>
            </a:pPr>
            <a:r>
              <a:rPr b="1" lang="en" sz="3500">
                <a:solidFill>
                  <a:srgbClr val="FFFFFF"/>
                </a:solidFill>
              </a:rPr>
              <a:t>Memory &amp; storage costs spike</a:t>
            </a:r>
            <a:endParaRPr sz="2700"/>
          </a:p>
        </p:txBody>
      </p:sp>
      <p:sp>
        <p:nvSpPr>
          <p:cNvPr id="608" name="Google Shape;608;p47"/>
          <p:cNvSpPr txBox="1"/>
          <p:nvPr/>
        </p:nvSpPr>
        <p:spPr>
          <a:xfrm>
            <a:off x="12662029" y="10473980"/>
            <a:ext cx="70761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 sz="2200">
                <a:solidFill>
                  <a:srgbClr val="09142E"/>
                </a:solidFill>
              </a:rPr>
              <a:t>Prices are at record highs -  capacity now needs careful planning.</a:t>
            </a:r>
            <a:endParaRPr sz="1800"/>
          </a:p>
        </p:txBody>
      </p:sp>
      <p:sp>
        <p:nvSpPr>
          <p:cNvPr id="609" name="Google Shape;609;p47"/>
          <p:cNvSpPr txBox="1"/>
          <p:nvPr>
            <p:ph idx="12" type="sldNum"/>
          </p:nvPr>
        </p:nvSpPr>
        <p:spPr>
          <a:xfrm>
            <a:off x="23351074" y="13045350"/>
            <a:ext cx="483900" cy="369300"/>
          </a:xfrm>
          <a:prstGeom prst="rect">
            <a:avLst/>
          </a:prstGeom>
        </p:spPr>
        <p:txBody>
          <a:bodyPr anchorCtr="0" anchor="ctr" bIns="45700" lIns="91425" spcFirstLastPara="1" rIns="91425" wrap="square" tIns="45700">
            <a:spAutoFit/>
          </a:bodyPr>
          <a:lstStyle/>
          <a:p>
            <a:pPr indent="0" lvl="0" marL="0" rtl="0" algn="r">
              <a:spcBef>
                <a:spcPts val="0"/>
              </a:spcBef>
              <a:spcAft>
                <a:spcPts val="0"/>
              </a:spcAft>
              <a:buClr>
                <a:srgbClr val="999999"/>
              </a:buClr>
              <a:buSzPts val="1800"/>
              <a:buFont typeface="DM Sans"/>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48"/>
          <p:cNvSpPr/>
          <p:nvPr/>
        </p:nvSpPr>
        <p:spPr>
          <a:xfrm>
            <a:off x="1252325" y="2237475"/>
            <a:ext cx="7711500" cy="11232300"/>
          </a:xfrm>
          <a:prstGeom prst="rect">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5" name="Google Shape;615;p48"/>
          <p:cNvSpPr/>
          <p:nvPr/>
        </p:nvSpPr>
        <p:spPr>
          <a:xfrm>
            <a:off x="1645925" y="10211407"/>
            <a:ext cx="6858000" cy="2786400"/>
          </a:xfrm>
          <a:prstGeom prst="roundRect">
            <a:avLst>
              <a:gd fmla="val 16667" name="adj"/>
            </a:avLst>
          </a:prstGeom>
          <a:solidFill>
            <a:srgbClr val="828282"/>
          </a:solidFill>
          <a:ln>
            <a:noFill/>
          </a:ln>
        </p:spPr>
        <p:txBody>
          <a:bodyPr anchorCtr="0" anchor="ctr" bIns="91425" lIns="164575" spcFirstLastPara="1" rIns="164575" wrap="square" tIns="91425">
            <a:noAutofit/>
          </a:bodyPr>
          <a:lstStyle/>
          <a:p>
            <a:pPr indent="0" lvl="0" marL="0" marR="0" rtl="0" algn="ctr">
              <a:lnSpc>
                <a:spcPct val="100000"/>
              </a:lnSpc>
              <a:spcBef>
                <a:spcPts val="0"/>
              </a:spcBef>
              <a:spcAft>
                <a:spcPts val="0"/>
              </a:spcAft>
              <a:buNone/>
            </a:pPr>
            <a:r>
              <a:rPr b="1" lang="en" sz="3600">
                <a:solidFill>
                  <a:schemeClr val="lt1"/>
                </a:solidFill>
              </a:rPr>
              <a:t>3. Trust in AI</a:t>
            </a:r>
            <a:endParaRPr sz="3000">
              <a:solidFill>
                <a:schemeClr val="lt1"/>
              </a:solidFill>
            </a:endParaRPr>
          </a:p>
          <a:p>
            <a:pPr indent="0" lvl="0" marL="0" marR="0" rtl="0" algn="ctr">
              <a:lnSpc>
                <a:spcPct val="100000"/>
              </a:lnSpc>
              <a:spcBef>
                <a:spcPts val="400"/>
              </a:spcBef>
              <a:spcAft>
                <a:spcPts val="0"/>
              </a:spcAft>
              <a:buNone/>
            </a:pPr>
            <a:r>
              <a:rPr lang="en" sz="2900">
                <a:solidFill>
                  <a:schemeClr val="lt1"/>
                </a:solidFill>
              </a:rPr>
              <a:t>Confidence to run AI - even in high risk environments</a:t>
            </a:r>
            <a:endParaRPr sz="3000">
              <a:solidFill>
                <a:schemeClr val="lt1"/>
              </a:solidFill>
            </a:endParaRPr>
          </a:p>
        </p:txBody>
      </p:sp>
      <p:sp>
        <p:nvSpPr>
          <p:cNvPr id="616" name="Google Shape;616;p48"/>
          <p:cNvSpPr txBox="1"/>
          <p:nvPr>
            <p:ph type="title"/>
          </p:nvPr>
        </p:nvSpPr>
        <p:spPr>
          <a:xfrm>
            <a:off x="2564146" y="790816"/>
            <a:ext cx="21971100" cy="8313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Clr>
                <a:srgbClr val="005FAA"/>
              </a:buClr>
              <a:buSzPts val="1800"/>
              <a:buNone/>
            </a:pPr>
            <a:r>
              <a:rPr lang="en"/>
              <a:t>Towards </a:t>
            </a:r>
            <a:r>
              <a:rPr lang="en" u="sng"/>
              <a:t>collective and holistic</a:t>
            </a:r>
            <a:r>
              <a:rPr lang="en"/>
              <a:t> AI adoption</a:t>
            </a:r>
            <a:endParaRPr/>
          </a:p>
        </p:txBody>
      </p:sp>
      <p:sp>
        <p:nvSpPr>
          <p:cNvPr id="617" name="Google Shape;617;p48"/>
          <p:cNvSpPr/>
          <p:nvPr/>
        </p:nvSpPr>
        <p:spPr>
          <a:xfrm>
            <a:off x="1645925" y="6499481"/>
            <a:ext cx="6858000" cy="2786400"/>
          </a:xfrm>
          <a:prstGeom prst="roundRect">
            <a:avLst>
              <a:gd fmla="val 16667" name="adj"/>
            </a:avLst>
          </a:prstGeom>
          <a:solidFill>
            <a:srgbClr val="0E67AD"/>
          </a:solidFill>
          <a:ln>
            <a:noFill/>
          </a:ln>
        </p:spPr>
        <p:txBody>
          <a:bodyPr anchorCtr="0" anchor="ctr" bIns="91425" lIns="164575" spcFirstLastPara="1" rIns="164575" wrap="square" tIns="91425">
            <a:noAutofit/>
          </a:bodyPr>
          <a:lstStyle/>
          <a:p>
            <a:pPr indent="0" lvl="0" marL="0" marR="0" rtl="0" algn="ctr">
              <a:lnSpc>
                <a:spcPct val="100000"/>
              </a:lnSpc>
              <a:spcBef>
                <a:spcPts val="0"/>
              </a:spcBef>
              <a:spcAft>
                <a:spcPts val="0"/>
              </a:spcAft>
              <a:buNone/>
            </a:pPr>
            <a:r>
              <a:rPr b="1" lang="en" sz="3600">
                <a:solidFill>
                  <a:schemeClr val="lt1"/>
                </a:solidFill>
              </a:rPr>
              <a:t>2. Human skills</a:t>
            </a:r>
            <a:endParaRPr sz="3000">
              <a:solidFill>
                <a:schemeClr val="lt1"/>
              </a:solidFill>
            </a:endParaRPr>
          </a:p>
          <a:p>
            <a:pPr indent="0" lvl="0" marL="0" marR="0" rtl="0" algn="ctr">
              <a:lnSpc>
                <a:spcPct val="100000"/>
              </a:lnSpc>
              <a:spcBef>
                <a:spcPts val="400"/>
              </a:spcBef>
              <a:spcAft>
                <a:spcPts val="0"/>
              </a:spcAft>
              <a:buNone/>
            </a:pPr>
            <a:r>
              <a:rPr lang="en" sz="2900">
                <a:solidFill>
                  <a:schemeClr val="lt1"/>
                </a:solidFill>
              </a:rPr>
              <a:t>Knowing what’s possible with AI and the best implementation route to follow</a:t>
            </a:r>
            <a:endParaRPr sz="3000">
              <a:solidFill>
                <a:schemeClr val="lt1"/>
              </a:solidFill>
            </a:endParaRPr>
          </a:p>
        </p:txBody>
      </p:sp>
      <p:sp>
        <p:nvSpPr>
          <p:cNvPr id="618" name="Google Shape;618;p48"/>
          <p:cNvSpPr/>
          <p:nvPr/>
        </p:nvSpPr>
        <p:spPr>
          <a:xfrm>
            <a:off x="1645925" y="2705707"/>
            <a:ext cx="6858000" cy="2786400"/>
          </a:xfrm>
          <a:prstGeom prst="roundRect">
            <a:avLst>
              <a:gd fmla="val 16667" name="adj"/>
            </a:avLst>
          </a:prstGeom>
          <a:solidFill>
            <a:srgbClr val="F07E13"/>
          </a:solidFill>
          <a:ln>
            <a:noFill/>
          </a:ln>
        </p:spPr>
        <p:txBody>
          <a:bodyPr anchorCtr="0" anchor="ctr" bIns="91425" lIns="164575" spcFirstLastPara="1" rIns="164575" wrap="square" tIns="91425">
            <a:noAutofit/>
          </a:bodyPr>
          <a:lstStyle/>
          <a:p>
            <a:pPr indent="-457200" lvl="0" marL="457200" marR="0" rtl="0" algn="ctr">
              <a:lnSpc>
                <a:spcPct val="100000"/>
              </a:lnSpc>
              <a:spcBef>
                <a:spcPts val="0"/>
              </a:spcBef>
              <a:spcAft>
                <a:spcPts val="0"/>
              </a:spcAft>
              <a:buClr>
                <a:schemeClr val="lt1"/>
              </a:buClr>
              <a:buSzPts val="3600"/>
              <a:buAutoNum type="arabicPeriod"/>
            </a:pPr>
            <a:r>
              <a:rPr b="1" lang="en" sz="3600">
                <a:solidFill>
                  <a:schemeClr val="lt1"/>
                </a:solidFill>
              </a:rPr>
              <a:t>AI ready infrastructure</a:t>
            </a:r>
            <a:endParaRPr sz="3000">
              <a:solidFill>
                <a:schemeClr val="lt1"/>
              </a:solidFill>
            </a:endParaRPr>
          </a:p>
          <a:p>
            <a:pPr indent="0" lvl="0" marL="0" marR="0" rtl="0" algn="ctr">
              <a:lnSpc>
                <a:spcPct val="100000"/>
              </a:lnSpc>
              <a:spcBef>
                <a:spcPts val="400"/>
              </a:spcBef>
              <a:spcAft>
                <a:spcPts val="0"/>
              </a:spcAft>
              <a:buNone/>
            </a:pPr>
            <a:r>
              <a:rPr lang="en" sz="2900">
                <a:solidFill>
                  <a:schemeClr val="lt1"/>
                </a:solidFill>
              </a:rPr>
              <a:t>Connected compute, data and application </a:t>
            </a:r>
            <a:r>
              <a:rPr lang="en" sz="2900">
                <a:solidFill>
                  <a:schemeClr val="lt1"/>
                </a:solidFill>
              </a:rPr>
              <a:t>resources</a:t>
            </a:r>
            <a:r>
              <a:rPr lang="en" sz="2900">
                <a:solidFill>
                  <a:schemeClr val="lt1"/>
                </a:solidFill>
              </a:rPr>
              <a:t> - across the whole continuum</a:t>
            </a:r>
            <a:endParaRPr sz="3000">
              <a:solidFill>
                <a:schemeClr val="lt1"/>
              </a:solidFill>
            </a:endParaRPr>
          </a:p>
        </p:txBody>
      </p:sp>
      <p:sp>
        <p:nvSpPr>
          <p:cNvPr id="619" name="Google Shape;619;p48"/>
          <p:cNvSpPr/>
          <p:nvPr/>
        </p:nvSpPr>
        <p:spPr>
          <a:xfrm>
            <a:off x="15538650" y="4921925"/>
            <a:ext cx="8023200" cy="5941500"/>
          </a:xfrm>
          <a:prstGeom prst="roundRect">
            <a:avLst>
              <a:gd fmla="val 16667" name="adj"/>
            </a:avLst>
          </a:prstGeom>
          <a:solidFill>
            <a:srgbClr val="08152E"/>
          </a:solidFill>
          <a:ln>
            <a:noFill/>
          </a:ln>
        </p:spPr>
        <p:txBody>
          <a:bodyPr anchorCtr="0" anchor="ctr" bIns="91425" lIns="164575" spcFirstLastPara="1" rIns="164575" wrap="square" tIns="91425">
            <a:noAutofit/>
          </a:bodyPr>
          <a:lstStyle/>
          <a:p>
            <a:pPr indent="0" lvl="0" marL="0" marR="0" rtl="0" algn="ctr">
              <a:lnSpc>
                <a:spcPct val="100000"/>
              </a:lnSpc>
              <a:spcBef>
                <a:spcPts val="0"/>
              </a:spcBef>
              <a:spcAft>
                <a:spcPts val="0"/>
              </a:spcAft>
              <a:buNone/>
            </a:pPr>
            <a:r>
              <a:rPr b="1" i="0" lang="en" sz="4500" u="none" cap="none" strike="noStrike">
                <a:solidFill>
                  <a:srgbClr val="FFFFFF"/>
                </a:solidFill>
                <a:latin typeface="Arial"/>
                <a:ea typeface="Arial"/>
                <a:cs typeface="Arial"/>
                <a:sym typeface="Arial"/>
              </a:rPr>
              <a:t>Research Performing Organisations </a:t>
            </a:r>
            <a:br>
              <a:rPr b="1" lang="en" sz="4500">
                <a:solidFill>
                  <a:srgbClr val="FFFFFF"/>
                </a:solidFill>
              </a:rPr>
            </a:br>
            <a:r>
              <a:rPr b="1" lang="en" sz="4500">
                <a:solidFill>
                  <a:srgbClr val="FFFFFF"/>
                </a:solidFill>
              </a:rPr>
              <a:t>&amp; </a:t>
            </a:r>
            <a:br>
              <a:rPr b="1" lang="en" sz="4500">
                <a:solidFill>
                  <a:srgbClr val="FFFFFF"/>
                </a:solidFill>
              </a:rPr>
            </a:br>
            <a:r>
              <a:rPr b="1" i="0" lang="en" sz="4500" u="none" cap="none" strike="noStrike">
                <a:solidFill>
                  <a:srgbClr val="FFFFFF"/>
                </a:solidFill>
                <a:latin typeface="Arial"/>
                <a:ea typeface="Arial"/>
                <a:cs typeface="Arial"/>
                <a:sym typeface="Arial"/>
              </a:rPr>
              <a:t>Research </a:t>
            </a:r>
            <a:r>
              <a:rPr b="1" lang="en" sz="4500">
                <a:solidFill>
                  <a:srgbClr val="FFFFFF"/>
                </a:solidFill>
              </a:rPr>
              <a:t>Infrastructures</a:t>
            </a:r>
            <a:endParaRPr sz="3900"/>
          </a:p>
          <a:p>
            <a:pPr indent="0" lvl="0" marL="0" marR="0" rtl="0" algn="ctr">
              <a:lnSpc>
                <a:spcPct val="100000"/>
              </a:lnSpc>
              <a:spcBef>
                <a:spcPts val="400"/>
              </a:spcBef>
              <a:spcAft>
                <a:spcPts val="0"/>
              </a:spcAft>
              <a:buNone/>
            </a:pPr>
            <a:br>
              <a:rPr lang="en" sz="3900">
                <a:solidFill>
                  <a:srgbClr val="FFFFFF"/>
                </a:solidFill>
              </a:rPr>
            </a:br>
            <a:r>
              <a:rPr lang="en" sz="3900">
                <a:solidFill>
                  <a:srgbClr val="FFFFFF"/>
                </a:solidFill>
              </a:rPr>
              <a:t>Sovereign and trusted </a:t>
            </a:r>
            <a:r>
              <a:rPr b="0" i="0" lang="en" sz="3900" u="none" cap="none" strike="noStrike">
                <a:solidFill>
                  <a:srgbClr val="FFFFFF"/>
                </a:solidFill>
                <a:latin typeface="Arial"/>
                <a:ea typeface="Arial"/>
                <a:cs typeface="Arial"/>
                <a:sym typeface="Arial"/>
              </a:rPr>
              <a:t>AI at scale</a:t>
            </a:r>
            <a:endParaRPr sz="3900"/>
          </a:p>
        </p:txBody>
      </p:sp>
      <p:sp>
        <p:nvSpPr>
          <p:cNvPr id="620" name="Google Shape;620;p48"/>
          <p:cNvSpPr/>
          <p:nvPr/>
        </p:nvSpPr>
        <p:spPr>
          <a:xfrm>
            <a:off x="9489581" y="4539875"/>
            <a:ext cx="5698500" cy="6705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21" name="Google Shape;621;p48"/>
          <p:cNvPicPr preferRelativeResize="0"/>
          <p:nvPr/>
        </p:nvPicPr>
        <p:blipFill>
          <a:blip r:embed="rId3">
            <a:alphaModFix/>
          </a:blip>
          <a:stretch>
            <a:fillRect/>
          </a:stretch>
        </p:blipFill>
        <p:spPr>
          <a:xfrm>
            <a:off x="10452622" y="6686576"/>
            <a:ext cx="3134650" cy="2412201"/>
          </a:xfrm>
          <a:prstGeom prst="rect">
            <a:avLst/>
          </a:prstGeom>
          <a:noFill/>
          <a:ln>
            <a:noFill/>
          </a:ln>
        </p:spPr>
      </p:pic>
      <p:sp>
        <p:nvSpPr>
          <p:cNvPr id="622" name="Google Shape;622;p48"/>
          <p:cNvSpPr txBox="1"/>
          <p:nvPr>
            <p:ph idx="12" type="sldNum"/>
          </p:nvPr>
        </p:nvSpPr>
        <p:spPr>
          <a:xfrm>
            <a:off x="23351074" y="13045350"/>
            <a:ext cx="483900" cy="369300"/>
          </a:xfrm>
          <a:prstGeom prst="rect">
            <a:avLst/>
          </a:prstGeom>
        </p:spPr>
        <p:txBody>
          <a:bodyPr anchorCtr="0" anchor="ctr" bIns="45700" lIns="91425" spcFirstLastPara="1" rIns="91425" wrap="square" tIns="45700">
            <a:spAutoFit/>
          </a:bodyPr>
          <a:lstStyle/>
          <a:p>
            <a:pPr indent="0" lvl="0" marL="0" rtl="0" algn="r">
              <a:spcBef>
                <a:spcPts val="0"/>
              </a:spcBef>
              <a:spcAft>
                <a:spcPts val="0"/>
              </a:spcAft>
              <a:buClr>
                <a:srgbClr val="999999"/>
              </a:buClr>
              <a:buSzPts val="1800"/>
              <a:buFont typeface="DM Sans"/>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49"/>
          <p:cNvSpPr txBox="1"/>
          <p:nvPr>
            <p:ph idx="1" type="body"/>
          </p:nvPr>
        </p:nvSpPr>
        <p:spPr>
          <a:xfrm>
            <a:off x="10441477" y="1557617"/>
            <a:ext cx="14149500" cy="920100"/>
          </a:xfrm>
          <a:prstGeom prst="rect">
            <a:avLst/>
          </a:prstGeom>
        </p:spPr>
        <p:txBody>
          <a:bodyPr anchorCtr="0" anchor="t" bIns="45700" lIns="45700" spcFirstLastPara="1" rIns="45700" wrap="square" tIns="45700">
            <a:noAutofit/>
          </a:bodyPr>
          <a:lstStyle/>
          <a:p>
            <a:pPr indent="0" lvl="0" marL="0" rtl="0" algn="l">
              <a:spcBef>
                <a:spcPts val="1000"/>
              </a:spcBef>
              <a:spcAft>
                <a:spcPts val="0"/>
              </a:spcAft>
              <a:buNone/>
            </a:pPr>
            <a:r>
              <a:rPr b="1" lang="en" sz="4500">
                <a:solidFill>
                  <a:schemeClr val="accent2"/>
                </a:solidFill>
              </a:rPr>
              <a:t>First solutions already emerged</a:t>
            </a:r>
            <a:endParaRPr b="1" sz="4500">
              <a:solidFill>
                <a:schemeClr val="accent2"/>
              </a:solidFill>
            </a:endParaRPr>
          </a:p>
        </p:txBody>
      </p:sp>
      <p:sp>
        <p:nvSpPr>
          <p:cNvPr id="628" name="Google Shape;628;p49"/>
          <p:cNvSpPr txBox="1"/>
          <p:nvPr>
            <p:ph idx="12" type="sldNum"/>
          </p:nvPr>
        </p:nvSpPr>
        <p:spPr>
          <a:xfrm>
            <a:off x="23212926" y="13031659"/>
            <a:ext cx="683400" cy="369300"/>
          </a:xfrm>
          <a:prstGeom prst="rect">
            <a:avLst/>
          </a:prstGeom>
        </p:spPr>
        <p:txBody>
          <a:bodyPr anchorCtr="0" anchor="ctr" bIns="45700" lIns="91425" spcFirstLastPara="1" rIns="91425" wrap="square" tIns="45700">
            <a:spAutoFit/>
          </a:bodyPr>
          <a:lstStyle/>
          <a:p>
            <a:pPr indent="0" lvl="0" marL="0" rtl="0" algn="r">
              <a:spcBef>
                <a:spcPts val="0"/>
              </a:spcBef>
              <a:spcAft>
                <a:spcPts val="0"/>
              </a:spcAft>
              <a:buClr>
                <a:srgbClr val="999999"/>
              </a:buClr>
              <a:buSzPts val="1800"/>
              <a:buFont typeface="DM Sans"/>
              <a:buNone/>
            </a:pPr>
            <a:fld id="{00000000-1234-1234-1234-123412341234}" type="slidenum">
              <a:rPr lang="en"/>
              <a:t>‹#›</a:t>
            </a:fld>
            <a:endParaRPr/>
          </a:p>
        </p:txBody>
      </p:sp>
      <p:sp>
        <p:nvSpPr>
          <p:cNvPr id="629" name="Google Shape;629;p49"/>
          <p:cNvSpPr txBox="1"/>
          <p:nvPr/>
        </p:nvSpPr>
        <p:spPr>
          <a:xfrm>
            <a:off x="2852716" y="5811800"/>
            <a:ext cx="20845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30" name="Google Shape;630;p49"/>
          <p:cNvSpPr txBox="1"/>
          <p:nvPr/>
        </p:nvSpPr>
        <p:spPr>
          <a:xfrm>
            <a:off x="1306078" y="3721826"/>
            <a:ext cx="19088100" cy="9297000"/>
          </a:xfrm>
          <a:prstGeom prst="rect">
            <a:avLst/>
          </a:prstGeom>
          <a:noFill/>
          <a:ln>
            <a:noFill/>
          </a:ln>
        </p:spPr>
        <p:txBody>
          <a:bodyPr anchorCtr="0" anchor="t" bIns="91425" lIns="91425" spcFirstLastPara="1" rIns="91425" wrap="square" tIns="91425">
            <a:spAutoFit/>
          </a:bodyPr>
          <a:lstStyle/>
          <a:p>
            <a:pPr indent="-488950" lvl="0" marL="457200" rtl="0" algn="l">
              <a:spcBef>
                <a:spcPts val="0"/>
              </a:spcBef>
              <a:spcAft>
                <a:spcPts val="0"/>
              </a:spcAft>
              <a:buSzPts val="4100"/>
              <a:buChar char="●"/>
            </a:pPr>
            <a:r>
              <a:rPr b="1" lang="en" sz="4100"/>
              <a:t>Compute continuum:</a:t>
            </a:r>
            <a:r>
              <a:rPr lang="en" sz="4100"/>
              <a:t> Growing the federation (HTC, Cloud, HPC) to enable cross national model portability and inference - and ‘frugal AI</a:t>
            </a:r>
            <a:r>
              <a:rPr lang="en" sz="4100"/>
              <a:t>’</a:t>
            </a:r>
            <a:endParaRPr sz="4100"/>
          </a:p>
          <a:p>
            <a:pPr indent="-488950" lvl="1" marL="914400" rtl="0" algn="l">
              <a:spcBef>
                <a:spcPts val="2000"/>
              </a:spcBef>
              <a:spcAft>
                <a:spcPts val="0"/>
              </a:spcAft>
              <a:buSzPts val="4100"/>
              <a:buChar char="○"/>
            </a:pPr>
            <a:r>
              <a:rPr i="1" lang="en" sz="4100" u="sng">
                <a:solidFill>
                  <a:schemeClr val="hlink"/>
                </a:solidFill>
                <a:hlinkClick r:id="rId3"/>
              </a:rPr>
              <a:t>GreenDIGIT</a:t>
            </a:r>
            <a:r>
              <a:rPr i="1" lang="en" sz="4100"/>
              <a:t> &amp; </a:t>
            </a:r>
            <a:r>
              <a:rPr i="1" lang="en" sz="4100" u="sng">
                <a:solidFill>
                  <a:schemeClr val="hlink"/>
                </a:solidFill>
                <a:hlinkClick r:id="rId4"/>
              </a:rPr>
              <a:t>ENSURE</a:t>
            </a:r>
            <a:endParaRPr i="1" sz="4100"/>
          </a:p>
          <a:p>
            <a:pPr indent="-488950" lvl="0" marL="457200" rtl="0" algn="l">
              <a:spcBef>
                <a:spcPts val="2000"/>
              </a:spcBef>
              <a:spcAft>
                <a:spcPts val="0"/>
              </a:spcAft>
              <a:buSzPts val="4100"/>
              <a:buChar char="●"/>
            </a:pPr>
            <a:r>
              <a:rPr b="1" lang="en" sz="4100"/>
              <a:t>Data continuum: </a:t>
            </a:r>
            <a:r>
              <a:rPr lang="en" sz="4100"/>
              <a:t>Connecting scientific data </a:t>
            </a:r>
            <a:r>
              <a:rPr lang="en" sz="4100"/>
              <a:t>repositories </a:t>
            </a:r>
            <a:r>
              <a:rPr lang="en" sz="4100"/>
              <a:t>to AI applications</a:t>
            </a:r>
            <a:endParaRPr sz="4100"/>
          </a:p>
          <a:p>
            <a:pPr indent="-488950" lvl="1" marL="914400" rtl="0" algn="l">
              <a:spcBef>
                <a:spcPts val="2000"/>
              </a:spcBef>
              <a:spcAft>
                <a:spcPts val="0"/>
              </a:spcAft>
              <a:buSzPts val="4100"/>
              <a:buChar char="○"/>
            </a:pPr>
            <a:r>
              <a:rPr lang="en" sz="4100" u="sng">
                <a:solidFill>
                  <a:schemeClr val="hlink"/>
                </a:solidFill>
                <a:hlinkClick r:id="rId5"/>
              </a:rPr>
              <a:t>RI-SCALE</a:t>
            </a:r>
            <a:r>
              <a:rPr lang="en" sz="4100"/>
              <a:t> (see later) and </a:t>
            </a:r>
            <a:r>
              <a:rPr lang="en" sz="4100" u="sng">
                <a:solidFill>
                  <a:schemeClr val="hlink"/>
                </a:solidFill>
                <a:hlinkClick r:id="rId6"/>
              </a:rPr>
              <a:t>EOSC Data Commons</a:t>
            </a:r>
            <a:r>
              <a:rPr lang="en" sz="4100"/>
              <a:t> projects  </a:t>
            </a:r>
            <a:br>
              <a:rPr lang="en" sz="4100"/>
            </a:br>
            <a:r>
              <a:rPr lang="en" sz="4100"/>
              <a:t>		</a:t>
            </a:r>
            <a:endParaRPr i="1" sz="4100"/>
          </a:p>
          <a:p>
            <a:pPr indent="-488950" lvl="0" marL="457200" rtl="0" algn="l">
              <a:spcBef>
                <a:spcPts val="2000"/>
              </a:spcBef>
              <a:spcAft>
                <a:spcPts val="0"/>
              </a:spcAft>
              <a:buSzPts val="4100"/>
              <a:buChar char="●"/>
            </a:pPr>
            <a:r>
              <a:rPr b="1" lang="en" sz="4100"/>
              <a:t>Application continuum:</a:t>
            </a:r>
            <a:r>
              <a:rPr lang="en" sz="4100"/>
              <a:t> </a:t>
            </a:r>
            <a:endParaRPr sz="4100"/>
          </a:p>
          <a:p>
            <a:pPr indent="-488950" lvl="1" marL="914400" rtl="0" algn="l">
              <a:spcBef>
                <a:spcPts val="2000"/>
              </a:spcBef>
              <a:spcAft>
                <a:spcPts val="0"/>
              </a:spcAft>
              <a:buSzPts val="4100"/>
              <a:buChar char="○"/>
            </a:pPr>
            <a:r>
              <a:rPr lang="en" sz="4100"/>
              <a:t>Federated LLM services across EGI sites - the “shared brain” (see later)</a:t>
            </a:r>
            <a:br>
              <a:rPr lang="en" sz="4100"/>
            </a:br>
            <a:r>
              <a:rPr lang="en" sz="4100"/>
              <a:t>		</a:t>
            </a:r>
            <a:r>
              <a:rPr lang="en" sz="4100">
                <a:solidFill>
                  <a:srgbClr val="F07E13"/>
                </a:solidFill>
              </a:rPr>
              <a:t>Available for early adopters - To users and providers (!)</a:t>
            </a:r>
            <a:endParaRPr sz="4100">
              <a:solidFill>
                <a:srgbClr val="F07E13"/>
              </a:solidFill>
            </a:endParaRPr>
          </a:p>
          <a:p>
            <a:pPr indent="-488950" lvl="1" marL="914400" rtl="0" algn="l">
              <a:spcBef>
                <a:spcPts val="2000"/>
              </a:spcBef>
              <a:spcAft>
                <a:spcPts val="2000"/>
              </a:spcAft>
              <a:buSzPts val="4100"/>
              <a:buChar char="○"/>
            </a:pPr>
            <a:r>
              <a:rPr lang="en" sz="4100"/>
              <a:t>Community contributions - ‘AI Labs’: to customise, deploy and operate models for inference. Established and emerging community solutions:</a:t>
            </a:r>
            <a:br>
              <a:rPr lang="en" sz="4100"/>
            </a:br>
            <a:r>
              <a:rPr lang="en" sz="4100"/>
              <a:t>		</a:t>
            </a:r>
            <a:r>
              <a:rPr lang="en" sz="4100">
                <a:solidFill>
                  <a:schemeClr val="accent2"/>
                </a:solidFill>
              </a:rPr>
              <a:t>AI4OS (iMagine); Bioimage.IO and itwinai (RI-SCALE)</a:t>
            </a:r>
            <a:endParaRPr sz="4100">
              <a:solidFill>
                <a:schemeClr val="accent2"/>
              </a:solidFill>
            </a:endParaRPr>
          </a:p>
        </p:txBody>
      </p:sp>
      <p:pic>
        <p:nvPicPr>
          <p:cNvPr id="631" name="Google Shape;631;p49"/>
          <p:cNvPicPr preferRelativeResize="0"/>
          <p:nvPr/>
        </p:nvPicPr>
        <p:blipFill>
          <a:blip r:embed="rId7">
            <a:alphaModFix/>
          </a:blip>
          <a:stretch>
            <a:fillRect/>
          </a:stretch>
        </p:blipFill>
        <p:spPr>
          <a:xfrm>
            <a:off x="19470914" y="7282701"/>
            <a:ext cx="1884525" cy="1396835"/>
          </a:xfrm>
          <a:prstGeom prst="rect">
            <a:avLst/>
          </a:prstGeom>
          <a:noFill/>
          <a:ln cap="flat" cmpd="sng" w="13775">
            <a:solidFill>
              <a:srgbClr val="08152E"/>
            </a:solidFill>
            <a:prstDash val="solid"/>
            <a:round/>
            <a:headEnd len="sm" w="sm" type="none"/>
            <a:tailEnd len="sm" w="sm" type="none"/>
          </a:ln>
        </p:spPr>
      </p:pic>
      <p:grpSp>
        <p:nvGrpSpPr>
          <p:cNvPr id="632" name="Google Shape;632;p49"/>
          <p:cNvGrpSpPr/>
          <p:nvPr/>
        </p:nvGrpSpPr>
        <p:grpSpPr>
          <a:xfrm>
            <a:off x="21511741" y="7361990"/>
            <a:ext cx="2600458" cy="1238256"/>
            <a:chOff x="5275750" y="4050026"/>
            <a:chExt cx="1302900" cy="620400"/>
          </a:xfrm>
        </p:grpSpPr>
        <p:sp>
          <p:nvSpPr>
            <p:cNvPr id="633" name="Google Shape;633;p49"/>
            <p:cNvSpPr/>
            <p:nvPr/>
          </p:nvSpPr>
          <p:spPr>
            <a:xfrm>
              <a:off x="5275750" y="4050026"/>
              <a:ext cx="1302900" cy="620400"/>
            </a:xfrm>
            <a:prstGeom prst="rect">
              <a:avLst/>
            </a:prstGeom>
            <a:solidFill>
              <a:srgbClr val="FFFFFF"/>
            </a:solidFill>
            <a:ln cap="flat" cmpd="sng" w="19000">
              <a:solidFill>
                <a:srgbClr val="08152E"/>
              </a:solidFill>
              <a:prstDash val="solid"/>
              <a:round/>
              <a:headEnd len="sm" w="sm" type="none"/>
              <a:tailEnd len="sm" w="sm" type="none"/>
            </a:ln>
          </p:spPr>
          <p:txBody>
            <a:bodyPr anchorCtr="0" anchor="ctr" bIns="182500" lIns="182500" spcFirstLastPara="1" rIns="182500" wrap="square" tIns="182500">
              <a:noAutofit/>
            </a:bodyPr>
            <a:lstStyle/>
            <a:p>
              <a:pPr indent="0" lvl="0" marL="0" rtl="0" algn="ctr">
                <a:spcBef>
                  <a:spcPts val="0"/>
                </a:spcBef>
                <a:spcAft>
                  <a:spcPts val="0"/>
                </a:spcAft>
                <a:buNone/>
              </a:pPr>
              <a:r>
                <a:t/>
              </a:r>
              <a:endParaRPr sz="2794"/>
            </a:p>
          </p:txBody>
        </p:sp>
        <p:grpSp>
          <p:nvGrpSpPr>
            <p:cNvPr id="634" name="Google Shape;634;p49"/>
            <p:cNvGrpSpPr/>
            <p:nvPr/>
          </p:nvGrpSpPr>
          <p:grpSpPr>
            <a:xfrm>
              <a:off x="5353534" y="4073788"/>
              <a:ext cx="1170610" cy="563376"/>
              <a:chOff x="1082425" y="4071789"/>
              <a:chExt cx="1174840" cy="565411"/>
            </a:xfrm>
          </p:grpSpPr>
          <p:pic>
            <p:nvPicPr>
              <p:cNvPr id="635" name="Google Shape;635;p49"/>
              <p:cNvPicPr preferRelativeResize="0"/>
              <p:nvPr/>
            </p:nvPicPr>
            <p:blipFill>
              <a:blip r:embed="rId8">
                <a:alphaModFix/>
              </a:blip>
              <a:stretch>
                <a:fillRect/>
              </a:stretch>
            </p:blipFill>
            <p:spPr>
              <a:xfrm>
                <a:off x="1212650" y="4071789"/>
                <a:ext cx="837000" cy="261563"/>
              </a:xfrm>
              <a:prstGeom prst="rect">
                <a:avLst/>
              </a:prstGeom>
              <a:noFill/>
              <a:ln>
                <a:noFill/>
              </a:ln>
            </p:spPr>
          </p:pic>
          <p:pic>
            <p:nvPicPr>
              <p:cNvPr id="636" name="Google Shape;636;p49"/>
              <p:cNvPicPr preferRelativeResize="0"/>
              <p:nvPr/>
            </p:nvPicPr>
            <p:blipFill>
              <a:blip r:embed="rId9">
                <a:alphaModFix/>
              </a:blip>
              <a:stretch>
                <a:fillRect/>
              </a:stretch>
            </p:blipFill>
            <p:spPr>
              <a:xfrm>
                <a:off x="1082425" y="4333362"/>
                <a:ext cx="1174840" cy="303838"/>
              </a:xfrm>
              <a:prstGeom prst="rect">
                <a:avLst/>
              </a:prstGeom>
              <a:noFill/>
              <a:ln>
                <a:noFill/>
              </a:ln>
            </p:spPr>
          </p:pic>
        </p:grpSp>
      </p:grpSp>
      <p:grpSp>
        <p:nvGrpSpPr>
          <p:cNvPr id="637" name="Google Shape;637;p49"/>
          <p:cNvGrpSpPr/>
          <p:nvPr/>
        </p:nvGrpSpPr>
        <p:grpSpPr>
          <a:xfrm>
            <a:off x="20678842" y="9175017"/>
            <a:ext cx="2600476" cy="1973782"/>
            <a:chOff x="20089150" y="9888350"/>
            <a:chExt cx="3857700" cy="2928025"/>
          </a:xfrm>
        </p:grpSpPr>
        <p:pic>
          <p:nvPicPr>
            <p:cNvPr id="638" name="Google Shape;638;p49"/>
            <p:cNvPicPr preferRelativeResize="0"/>
            <p:nvPr/>
          </p:nvPicPr>
          <p:blipFill>
            <a:blip r:embed="rId10">
              <a:alphaModFix/>
            </a:blip>
            <a:stretch>
              <a:fillRect/>
            </a:stretch>
          </p:blipFill>
          <p:spPr>
            <a:xfrm>
              <a:off x="20124525" y="10911375"/>
              <a:ext cx="3367768" cy="1905000"/>
            </a:xfrm>
            <a:prstGeom prst="rect">
              <a:avLst/>
            </a:prstGeom>
            <a:noFill/>
            <a:ln>
              <a:noFill/>
            </a:ln>
          </p:spPr>
        </p:pic>
        <p:sp>
          <p:nvSpPr>
            <p:cNvPr id="639" name="Google Shape;639;p49"/>
            <p:cNvSpPr/>
            <p:nvPr/>
          </p:nvSpPr>
          <p:spPr>
            <a:xfrm>
              <a:off x="20089150" y="9888350"/>
              <a:ext cx="3857700" cy="2928000"/>
            </a:xfrm>
            <a:prstGeom prst="rect">
              <a:avLst/>
            </a:prstGeom>
            <a:noFill/>
            <a:ln cap="flat" cmpd="sng" w="6425">
              <a:solidFill>
                <a:schemeClr val="dk1"/>
              </a:solidFill>
              <a:prstDash val="solid"/>
              <a:round/>
              <a:headEnd len="sm" w="sm" type="none"/>
              <a:tailEnd len="sm" w="sm" type="none"/>
            </a:ln>
          </p:spPr>
          <p:txBody>
            <a:bodyPr anchorCtr="0" anchor="ctr" bIns="61625" lIns="61625" spcFirstLastPara="1" rIns="61625" wrap="square" tIns="61625">
              <a:noAutofit/>
            </a:bodyPr>
            <a:lstStyle/>
            <a:p>
              <a:pPr indent="0" lvl="0" marL="0" rtl="0" algn="ctr">
                <a:spcBef>
                  <a:spcPts val="0"/>
                </a:spcBef>
                <a:spcAft>
                  <a:spcPts val="0"/>
                </a:spcAft>
                <a:buNone/>
              </a:pPr>
              <a:r>
                <a:t/>
              </a:r>
              <a:endParaRPr sz="944"/>
            </a:p>
          </p:txBody>
        </p:sp>
        <p:pic>
          <p:nvPicPr>
            <p:cNvPr id="640" name="Google Shape;640;p49"/>
            <p:cNvPicPr preferRelativeResize="0"/>
            <p:nvPr/>
          </p:nvPicPr>
          <p:blipFill>
            <a:blip r:embed="rId11">
              <a:alphaModFix/>
            </a:blip>
            <a:stretch>
              <a:fillRect/>
            </a:stretch>
          </p:blipFill>
          <p:spPr>
            <a:xfrm>
              <a:off x="20099050" y="9939825"/>
              <a:ext cx="3705225" cy="1238250"/>
            </a:xfrm>
            <a:prstGeom prst="rect">
              <a:avLst/>
            </a:prstGeom>
            <a:noFill/>
            <a:ln>
              <a:noFill/>
            </a:ln>
          </p:spPr>
        </p:pic>
      </p:grpSp>
      <p:pic>
        <p:nvPicPr>
          <p:cNvPr id="641" name="Google Shape;641;p49"/>
          <p:cNvPicPr preferRelativeResize="0"/>
          <p:nvPr/>
        </p:nvPicPr>
        <p:blipFill>
          <a:blip r:embed="rId12">
            <a:alphaModFix/>
          </a:blip>
          <a:stretch>
            <a:fillRect/>
          </a:stretch>
        </p:blipFill>
        <p:spPr>
          <a:xfrm>
            <a:off x="20678862" y="5207240"/>
            <a:ext cx="2201328" cy="1238250"/>
          </a:xfrm>
          <a:prstGeom prst="rect">
            <a:avLst/>
          </a:prstGeom>
          <a:noFill/>
          <a:ln cap="flat" cmpd="sng" w="9525">
            <a:solidFill>
              <a:schemeClr val="dk2"/>
            </a:solidFill>
            <a:prstDash val="solid"/>
            <a:round/>
            <a:headEnd len="sm" w="sm" type="none"/>
            <a:tailEnd len="sm" w="sm" type="none"/>
          </a:ln>
        </p:spPr>
      </p:pic>
      <p:pic>
        <p:nvPicPr>
          <p:cNvPr id="642" name="Google Shape;642;p49"/>
          <p:cNvPicPr preferRelativeResize="0"/>
          <p:nvPr/>
        </p:nvPicPr>
        <p:blipFill>
          <a:blip r:embed="rId13">
            <a:alphaModFix/>
          </a:blip>
          <a:stretch>
            <a:fillRect/>
          </a:stretch>
        </p:blipFill>
        <p:spPr>
          <a:xfrm>
            <a:off x="20678862" y="3981892"/>
            <a:ext cx="2201325" cy="1155696"/>
          </a:xfrm>
          <a:prstGeom prst="rect">
            <a:avLst/>
          </a:prstGeom>
          <a:noFill/>
          <a:ln cap="flat" cmpd="sng" w="9525">
            <a:solidFill>
              <a:schemeClr val="dk2"/>
            </a:solidFill>
            <a:prstDash val="solid"/>
            <a:round/>
            <a:headEnd len="sm" w="sm" type="none"/>
            <a:tailEnd len="sm" w="sm" type="none"/>
          </a:ln>
        </p:spPr>
      </p:pic>
      <p:sp>
        <p:nvSpPr>
          <p:cNvPr id="643" name="Google Shape;643;p49"/>
          <p:cNvSpPr/>
          <p:nvPr/>
        </p:nvSpPr>
        <p:spPr>
          <a:xfrm>
            <a:off x="3135850" y="598307"/>
            <a:ext cx="6858000" cy="2786400"/>
          </a:xfrm>
          <a:prstGeom prst="roundRect">
            <a:avLst>
              <a:gd fmla="val 16667" name="adj"/>
            </a:avLst>
          </a:prstGeom>
          <a:solidFill>
            <a:srgbClr val="F07E13"/>
          </a:solidFill>
          <a:ln>
            <a:noFill/>
          </a:ln>
        </p:spPr>
        <p:txBody>
          <a:bodyPr anchorCtr="0" anchor="ctr" bIns="91425" lIns="164575" spcFirstLastPara="1" rIns="164575" wrap="square" tIns="91425">
            <a:noAutofit/>
          </a:bodyPr>
          <a:lstStyle/>
          <a:p>
            <a:pPr indent="-457200" lvl="0" marL="457200" marR="0" rtl="0" algn="ctr">
              <a:lnSpc>
                <a:spcPct val="100000"/>
              </a:lnSpc>
              <a:spcBef>
                <a:spcPts val="0"/>
              </a:spcBef>
              <a:spcAft>
                <a:spcPts val="0"/>
              </a:spcAft>
              <a:buClr>
                <a:schemeClr val="lt1"/>
              </a:buClr>
              <a:buSzPts val="3600"/>
              <a:buAutoNum type="arabicPeriod"/>
            </a:pPr>
            <a:r>
              <a:rPr b="1" lang="en" sz="3600">
                <a:solidFill>
                  <a:schemeClr val="lt1"/>
                </a:solidFill>
              </a:rPr>
              <a:t>AI ready infrastructure</a:t>
            </a:r>
            <a:endParaRPr sz="3000">
              <a:solidFill>
                <a:schemeClr val="lt1"/>
              </a:solidFill>
            </a:endParaRPr>
          </a:p>
          <a:p>
            <a:pPr indent="0" lvl="0" marL="0" marR="0" rtl="0" algn="ctr">
              <a:lnSpc>
                <a:spcPct val="100000"/>
              </a:lnSpc>
              <a:spcBef>
                <a:spcPts val="400"/>
              </a:spcBef>
              <a:spcAft>
                <a:spcPts val="0"/>
              </a:spcAft>
              <a:buNone/>
            </a:pPr>
            <a:r>
              <a:rPr lang="en" sz="2900">
                <a:solidFill>
                  <a:schemeClr val="lt1"/>
                </a:solidFill>
              </a:rPr>
              <a:t>Connected compute, data and application resources - across organisations and communities </a:t>
            </a:r>
            <a:endParaRPr sz="300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50"/>
          <p:cNvSpPr txBox="1"/>
          <p:nvPr>
            <p:ph type="title"/>
          </p:nvPr>
        </p:nvSpPr>
        <p:spPr>
          <a:xfrm>
            <a:off x="2564146" y="790816"/>
            <a:ext cx="21971100" cy="1662300"/>
          </a:xfrm>
          <a:prstGeom prst="rect">
            <a:avLst/>
          </a:prstGeom>
          <a:noFill/>
          <a:ln>
            <a:noFill/>
          </a:ln>
        </p:spPr>
        <p:txBody>
          <a:bodyPr anchorCtr="0" anchor="ctr" bIns="0" lIns="0" spcFirstLastPara="1" rIns="0" wrap="square" tIns="0">
            <a:spAutoFit/>
          </a:bodyPr>
          <a:lstStyle/>
          <a:p>
            <a:pPr indent="457200" lvl="0" marL="6858000" rtl="0" algn="l">
              <a:lnSpc>
                <a:spcPct val="100000"/>
              </a:lnSpc>
              <a:spcBef>
                <a:spcPts val="0"/>
              </a:spcBef>
              <a:spcAft>
                <a:spcPts val="0"/>
              </a:spcAft>
              <a:buSzPts val="1800"/>
              <a:buNone/>
            </a:pPr>
            <a:r>
              <a:rPr lang="en"/>
              <a:t>Data continuum: RI-SCALE Data Exploitation platform</a:t>
            </a:r>
            <a:endParaRPr/>
          </a:p>
        </p:txBody>
      </p:sp>
      <p:sp>
        <p:nvSpPr>
          <p:cNvPr id="649" name="Google Shape;649;p50"/>
          <p:cNvSpPr txBox="1"/>
          <p:nvPr>
            <p:ph idx="12" type="sldNum"/>
          </p:nvPr>
        </p:nvSpPr>
        <p:spPr>
          <a:xfrm>
            <a:off x="17071348" y="12291828"/>
            <a:ext cx="602700" cy="325800"/>
          </a:xfrm>
          <a:prstGeom prst="rect">
            <a:avLst/>
          </a:prstGeom>
          <a:noFill/>
          <a:ln>
            <a:noFill/>
          </a:ln>
        </p:spPr>
        <p:txBody>
          <a:bodyPr anchorCtr="0" anchor="ctr" bIns="40300" lIns="80625" spcFirstLastPara="1" rIns="80625" wrap="square" tIns="40300">
            <a:spAutoFit/>
          </a:bodyPr>
          <a:lstStyle/>
          <a:p>
            <a:pPr indent="0" lvl="0" marL="0" rtl="0" algn="r">
              <a:spcBef>
                <a:spcPts val="0"/>
              </a:spcBef>
              <a:spcAft>
                <a:spcPts val="0"/>
              </a:spcAft>
              <a:buClr>
                <a:srgbClr val="999999"/>
              </a:buClr>
              <a:buSzPts val="1587"/>
              <a:buFont typeface="DM Sans"/>
              <a:buNone/>
            </a:pPr>
            <a:fld id="{00000000-1234-1234-1234-123412341234}" type="slidenum">
              <a:rPr lang="en" sz="1587"/>
              <a:t>‹#›</a:t>
            </a:fld>
            <a:endParaRPr sz="1587"/>
          </a:p>
        </p:txBody>
      </p:sp>
      <p:sp>
        <p:nvSpPr>
          <p:cNvPr id="650" name="Google Shape;650;p50"/>
          <p:cNvSpPr/>
          <p:nvPr/>
        </p:nvSpPr>
        <p:spPr>
          <a:xfrm>
            <a:off x="1097280" y="2688776"/>
            <a:ext cx="6035100" cy="3566100"/>
          </a:xfrm>
          <a:prstGeom prst="roundRect">
            <a:avLst>
              <a:gd fmla="val 6000" name="adj"/>
            </a:avLst>
          </a:prstGeom>
          <a:solidFill>
            <a:srgbClr val="F2F4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50"/>
          <p:cNvSpPr/>
          <p:nvPr/>
        </p:nvSpPr>
        <p:spPr>
          <a:xfrm>
            <a:off x="1554480" y="3100256"/>
            <a:ext cx="1005900" cy="1005900"/>
          </a:xfrm>
          <a:prstGeom prst="ellipse">
            <a:avLst/>
          </a:prstGeom>
          <a:solidFill>
            <a:srgbClr val="005F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b icon" id="652" name="Google Shape;652;p50"/>
          <p:cNvPicPr preferRelativeResize="0"/>
          <p:nvPr/>
        </p:nvPicPr>
        <p:blipFill rotWithShape="1">
          <a:blip r:embed="rId3">
            <a:alphaModFix/>
          </a:blip>
          <a:srcRect b="0" l="0" r="0" t="0"/>
          <a:stretch/>
        </p:blipFill>
        <p:spPr>
          <a:xfrm>
            <a:off x="1826057" y="3371833"/>
            <a:ext cx="462685" cy="462685"/>
          </a:xfrm>
          <a:prstGeom prst="rect">
            <a:avLst/>
          </a:prstGeom>
          <a:noFill/>
          <a:ln>
            <a:noFill/>
          </a:ln>
        </p:spPr>
      </p:pic>
      <p:sp>
        <p:nvSpPr>
          <p:cNvPr id="653" name="Google Shape;653;p50"/>
          <p:cNvSpPr txBox="1"/>
          <p:nvPr/>
        </p:nvSpPr>
        <p:spPr>
          <a:xfrm>
            <a:off x="1554480" y="4288976"/>
            <a:ext cx="5120700" cy="1828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3400"/>
              <a:buFont typeface="Arial"/>
              <a:buNone/>
            </a:pPr>
            <a:r>
              <a:rPr b="1" i="0" lang="en" sz="3400" u="none" cap="none" strike="noStrike">
                <a:solidFill>
                  <a:srgbClr val="09142E"/>
                </a:solidFill>
                <a:latin typeface="DM Sans"/>
                <a:ea typeface="DM Sans"/>
                <a:cs typeface="DM Sans"/>
                <a:sym typeface="DM Sans"/>
              </a:rPr>
              <a:t>Data repositories</a:t>
            </a:r>
            <a:endParaRPr/>
          </a:p>
          <a:p>
            <a:pPr indent="0" lvl="0" marL="0" marR="0" rtl="0" algn="l">
              <a:lnSpc>
                <a:spcPct val="105000"/>
              </a:lnSpc>
              <a:spcBef>
                <a:spcPts val="600"/>
              </a:spcBef>
              <a:spcAft>
                <a:spcPts val="0"/>
              </a:spcAft>
              <a:buClr>
                <a:srgbClr val="000000"/>
              </a:buClr>
              <a:buSzPts val="2800"/>
              <a:buFont typeface="Arial"/>
              <a:buNone/>
            </a:pPr>
            <a:r>
              <a:rPr b="0" i="0" lang="en" sz="2800" u="none" cap="none" strike="noStrike">
                <a:solidFill>
                  <a:srgbClr val="5E6470"/>
                </a:solidFill>
                <a:latin typeface="DM Sans"/>
                <a:ea typeface="DM Sans"/>
                <a:cs typeface="DM Sans"/>
                <a:sym typeface="DM Sans"/>
              </a:rPr>
              <a:t>Many custodians, many governance regimes</a:t>
            </a:r>
            <a:endParaRPr/>
          </a:p>
        </p:txBody>
      </p:sp>
      <p:sp>
        <p:nvSpPr>
          <p:cNvPr id="654" name="Google Shape;654;p50"/>
          <p:cNvSpPr/>
          <p:nvPr/>
        </p:nvSpPr>
        <p:spPr>
          <a:xfrm>
            <a:off x="7360920" y="4106096"/>
            <a:ext cx="1234500" cy="731400"/>
          </a:xfrm>
          <a:prstGeom prst="rightArrow">
            <a:avLst>
              <a:gd fmla="val 50000" name="adj1"/>
              <a:gd fmla="val 50000" name="adj2"/>
            </a:avLst>
          </a:prstGeom>
          <a:solidFill>
            <a:srgbClr val="E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0"/>
          <p:cNvSpPr/>
          <p:nvPr/>
        </p:nvSpPr>
        <p:spPr>
          <a:xfrm>
            <a:off x="8823960" y="2688776"/>
            <a:ext cx="6766500" cy="3566100"/>
          </a:xfrm>
          <a:prstGeom prst="roundRect">
            <a:avLst>
              <a:gd fmla="val 6000" name="adj"/>
            </a:avLst>
          </a:prstGeom>
          <a:solidFill>
            <a:srgbClr val="FFFFFF"/>
          </a:solidFill>
          <a:ln cap="flat" cmpd="sng" w="25400">
            <a:solidFill>
              <a:srgbClr val="EF82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50"/>
          <p:cNvSpPr/>
          <p:nvPr/>
        </p:nvSpPr>
        <p:spPr>
          <a:xfrm>
            <a:off x="9281160" y="3100256"/>
            <a:ext cx="1005900" cy="1005900"/>
          </a:xfrm>
          <a:prstGeom prst="ellipse">
            <a:avLst/>
          </a:prstGeom>
          <a:solidFill>
            <a:srgbClr val="E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ck icon" id="657" name="Google Shape;657;p50"/>
          <p:cNvPicPr preferRelativeResize="0"/>
          <p:nvPr/>
        </p:nvPicPr>
        <p:blipFill rotWithShape="1">
          <a:blip r:embed="rId4">
            <a:alphaModFix/>
          </a:blip>
          <a:srcRect b="0" l="0" r="0" t="0"/>
          <a:stretch/>
        </p:blipFill>
        <p:spPr>
          <a:xfrm>
            <a:off x="9552737" y="3371833"/>
            <a:ext cx="462685" cy="462685"/>
          </a:xfrm>
          <a:prstGeom prst="rect">
            <a:avLst/>
          </a:prstGeom>
          <a:noFill/>
          <a:ln>
            <a:noFill/>
          </a:ln>
        </p:spPr>
      </p:pic>
      <p:sp>
        <p:nvSpPr>
          <p:cNvPr id="658" name="Google Shape;658;p50"/>
          <p:cNvSpPr txBox="1"/>
          <p:nvPr/>
        </p:nvSpPr>
        <p:spPr>
          <a:xfrm>
            <a:off x="9281149" y="4288975"/>
            <a:ext cx="6126600" cy="1828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3400"/>
              <a:buFont typeface="Arial"/>
              <a:buNone/>
            </a:pPr>
            <a:r>
              <a:rPr b="1" i="0" lang="en" sz="3400" u="none" cap="none" strike="noStrike">
                <a:solidFill>
                  <a:srgbClr val="09142E"/>
                </a:solidFill>
                <a:latin typeface="DM Sans"/>
                <a:ea typeface="DM Sans"/>
                <a:cs typeface="DM Sans"/>
                <a:sym typeface="DM Sans"/>
              </a:rPr>
              <a:t>Trusted pipeline</a:t>
            </a:r>
            <a:endParaRPr/>
          </a:p>
          <a:p>
            <a:pPr indent="0" lvl="0" marL="0" marR="0" rtl="0" algn="l">
              <a:lnSpc>
                <a:spcPct val="105000"/>
              </a:lnSpc>
              <a:spcBef>
                <a:spcPts val="600"/>
              </a:spcBef>
              <a:spcAft>
                <a:spcPts val="0"/>
              </a:spcAft>
              <a:buClr>
                <a:srgbClr val="000000"/>
              </a:buClr>
              <a:buSzPts val="2800"/>
              <a:buFont typeface="Arial"/>
              <a:buNone/>
            </a:pPr>
            <a:r>
              <a:rPr b="0" i="0" lang="en" sz="2800" u="none" cap="none" strike="noStrike">
                <a:solidFill>
                  <a:srgbClr val="5E6470"/>
                </a:solidFill>
                <a:latin typeface="DM Sans"/>
                <a:ea typeface="DM Sans"/>
                <a:cs typeface="DM Sans"/>
                <a:sym typeface="DM Sans"/>
              </a:rPr>
              <a:t>e.g. </a:t>
            </a:r>
            <a:r>
              <a:rPr lang="en" sz="2800">
                <a:solidFill>
                  <a:srgbClr val="5E6470"/>
                </a:solidFill>
                <a:latin typeface="DM Sans"/>
                <a:ea typeface="DM Sans"/>
                <a:cs typeface="DM Sans"/>
                <a:sym typeface="DM Sans"/>
              </a:rPr>
              <a:t>RI-SCALE Data Exploitation Platform</a:t>
            </a:r>
            <a:r>
              <a:rPr b="0" i="0" lang="en" sz="2800" u="none" cap="none" strike="noStrike">
                <a:solidFill>
                  <a:srgbClr val="5E6470"/>
                </a:solidFill>
                <a:latin typeface="DM Sans"/>
                <a:ea typeface="DM Sans"/>
                <a:cs typeface="DM Sans"/>
                <a:sym typeface="DM Sans"/>
              </a:rPr>
              <a:t>: pooling, privacy-preserving</a:t>
            </a:r>
            <a:endParaRPr/>
          </a:p>
        </p:txBody>
      </p:sp>
      <p:sp>
        <p:nvSpPr>
          <p:cNvPr id="659" name="Google Shape;659;p50"/>
          <p:cNvSpPr/>
          <p:nvPr/>
        </p:nvSpPr>
        <p:spPr>
          <a:xfrm>
            <a:off x="15819120" y="4106096"/>
            <a:ext cx="1234500" cy="731400"/>
          </a:xfrm>
          <a:prstGeom prst="rightArrow">
            <a:avLst>
              <a:gd fmla="val 50000" name="adj1"/>
              <a:gd fmla="val 50000" name="adj2"/>
            </a:avLst>
          </a:prstGeom>
          <a:solidFill>
            <a:srgbClr val="E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50"/>
          <p:cNvSpPr/>
          <p:nvPr/>
        </p:nvSpPr>
        <p:spPr>
          <a:xfrm>
            <a:off x="17282160" y="2688776"/>
            <a:ext cx="6126600" cy="3566100"/>
          </a:xfrm>
          <a:prstGeom prst="roundRect">
            <a:avLst>
              <a:gd fmla="val 6000" name="adj"/>
            </a:avLst>
          </a:prstGeom>
          <a:solidFill>
            <a:srgbClr val="0914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50"/>
          <p:cNvSpPr/>
          <p:nvPr/>
        </p:nvSpPr>
        <p:spPr>
          <a:xfrm>
            <a:off x="17739360" y="3100256"/>
            <a:ext cx="1005900" cy="1005900"/>
          </a:xfrm>
          <a:prstGeom prst="ellipse">
            <a:avLst/>
          </a:prstGeom>
          <a:solidFill>
            <a:srgbClr val="EF8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icrochip icon" id="662" name="Google Shape;662;p50"/>
          <p:cNvPicPr preferRelativeResize="0"/>
          <p:nvPr/>
        </p:nvPicPr>
        <p:blipFill rotWithShape="1">
          <a:blip r:embed="rId5">
            <a:alphaModFix/>
          </a:blip>
          <a:srcRect b="0" l="0" r="0" t="0"/>
          <a:stretch/>
        </p:blipFill>
        <p:spPr>
          <a:xfrm>
            <a:off x="18010937" y="3371833"/>
            <a:ext cx="462685" cy="462685"/>
          </a:xfrm>
          <a:prstGeom prst="rect">
            <a:avLst/>
          </a:prstGeom>
          <a:noFill/>
          <a:ln>
            <a:noFill/>
          </a:ln>
        </p:spPr>
      </p:pic>
      <p:sp>
        <p:nvSpPr>
          <p:cNvPr id="663" name="Google Shape;663;p50"/>
          <p:cNvSpPr txBox="1"/>
          <p:nvPr/>
        </p:nvSpPr>
        <p:spPr>
          <a:xfrm>
            <a:off x="17739360" y="4288976"/>
            <a:ext cx="5212200" cy="1828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3400"/>
              <a:buFont typeface="Arial"/>
              <a:buNone/>
            </a:pPr>
            <a:r>
              <a:rPr b="1" i="0" lang="en" sz="3400" u="none" cap="none" strike="noStrike">
                <a:solidFill>
                  <a:srgbClr val="FFFFFF"/>
                </a:solidFill>
                <a:latin typeface="DM Sans"/>
                <a:ea typeface="DM Sans"/>
                <a:cs typeface="DM Sans"/>
                <a:sym typeface="DM Sans"/>
              </a:rPr>
              <a:t>Compute for training</a:t>
            </a:r>
            <a:endParaRPr/>
          </a:p>
          <a:p>
            <a:pPr indent="0" lvl="0" marL="0" marR="0" rtl="0" algn="l">
              <a:lnSpc>
                <a:spcPct val="105000"/>
              </a:lnSpc>
              <a:spcBef>
                <a:spcPts val="600"/>
              </a:spcBef>
              <a:spcAft>
                <a:spcPts val="0"/>
              </a:spcAft>
              <a:buClr>
                <a:srgbClr val="000000"/>
              </a:buClr>
              <a:buSzPts val="2800"/>
              <a:buFont typeface="Arial"/>
              <a:buNone/>
            </a:pPr>
            <a:r>
              <a:rPr lang="en" sz="2800">
                <a:solidFill>
                  <a:srgbClr val="C9D3E6"/>
                </a:solidFill>
                <a:latin typeface="DM Sans"/>
                <a:ea typeface="DM Sans"/>
                <a:cs typeface="DM Sans"/>
                <a:sym typeface="DM Sans"/>
              </a:rPr>
              <a:t>National HPC, </a:t>
            </a:r>
            <a:r>
              <a:rPr b="0" i="0" lang="en" sz="2800" u="none" cap="none" strike="noStrike">
                <a:solidFill>
                  <a:srgbClr val="C9D3E6"/>
                </a:solidFill>
                <a:latin typeface="DM Sans"/>
                <a:ea typeface="DM Sans"/>
                <a:cs typeface="DM Sans"/>
                <a:sym typeface="DM Sans"/>
              </a:rPr>
              <a:t>AI Factories,</a:t>
            </a:r>
            <a:r>
              <a:rPr lang="en" sz="2800">
                <a:solidFill>
                  <a:srgbClr val="C9D3E6"/>
                </a:solidFill>
                <a:latin typeface="DM Sans"/>
                <a:ea typeface="DM Sans"/>
                <a:cs typeface="DM Sans"/>
                <a:sym typeface="DM Sans"/>
              </a:rPr>
              <a:t> EOSC Compute sites</a:t>
            </a:r>
            <a:endParaRPr/>
          </a:p>
        </p:txBody>
      </p:sp>
      <p:pic>
        <p:nvPicPr>
          <p:cNvPr id="664" name="Google Shape;664;p50"/>
          <p:cNvPicPr preferRelativeResize="0"/>
          <p:nvPr/>
        </p:nvPicPr>
        <p:blipFill>
          <a:blip r:embed="rId6">
            <a:alphaModFix/>
          </a:blip>
          <a:stretch>
            <a:fillRect/>
          </a:stretch>
        </p:blipFill>
        <p:spPr>
          <a:xfrm>
            <a:off x="7989675" y="6858000"/>
            <a:ext cx="12292350" cy="6914484"/>
          </a:xfrm>
          <a:prstGeom prst="rect">
            <a:avLst/>
          </a:prstGeom>
          <a:noFill/>
          <a:ln>
            <a:noFill/>
          </a:ln>
        </p:spPr>
      </p:pic>
      <p:sp>
        <p:nvSpPr>
          <p:cNvPr id="665" name="Google Shape;665;p50"/>
          <p:cNvSpPr txBox="1"/>
          <p:nvPr/>
        </p:nvSpPr>
        <p:spPr>
          <a:xfrm>
            <a:off x="9789739" y="6857996"/>
            <a:ext cx="8692200" cy="47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16"/>
              <a:buFont typeface="Arial"/>
              <a:buNone/>
            </a:pPr>
            <a:r>
              <a:rPr b="1" i="0" lang="en" sz="2116" u="none" cap="none" strike="noStrike">
                <a:solidFill>
                  <a:srgbClr val="D83025"/>
                </a:solidFill>
                <a:latin typeface="DM Sans"/>
                <a:ea typeface="DM Sans"/>
                <a:cs typeface="DM Sans"/>
                <a:sym typeface="DM Sans"/>
              </a:rPr>
              <a:t>EXAMPLE  ·  Training an AI model for </a:t>
            </a:r>
            <a:r>
              <a:rPr b="1" lang="en" sz="2116">
                <a:solidFill>
                  <a:srgbClr val="D83025"/>
                </a:solidFill>
                <a:latin typeface="DM Sans"/>
                <a:ea typeface="DM Sans"/>
                <a:cs typeface="DM Sans"/>
                <a:sym typeface="DM Sans"/>
              </a:rPr>
              <a:t>colorectal cancer prediction</a:t>
            </a:r>
            <a:endParaRPr b="1" sz="1235">
              <a:solidFill>
                <a:srgbClr val="D83025"/>
              </a:solidFill>
            </a:endParaRPr>
          </a:p>
        </p:txBody>
      </p:sp>
      <p:sp>
        <p:nvSpPr>
          <p:cNvPr id="666" name="Google Shape;666;p50"/>
          <p:cNvSpPr/>
          <p:nvPr/>
        </p:nvSpPr>
        <p:spPr>
          <a:xfrm>
            <a:off x="17282144" y="7328099"/>
            <a:ext cx="2819400" cy="887100"/>
          </a:xfrm>
          <a:prstGeom prst="wedgeRoundRectCallout">
            <a:avLst>
              <a:gd fmla="val -71163" name="adj1"/>
              <a:gd fmla="val 186377" name="adj2"/>
              <a:gd fmla="val 0" name="adj3"/>
            </a:avLst>
          </a:prstGeom>
          <a:solidFill>
            <a:schemeClr val="lt2"/>
          </a:solidFill>
          <a:ln cap="flat" cmpd="sng" w="8425">
            <a:solidFill>
              <a:schemeClr val="dk2"/>
            </a:solidFill>
            <a:prstDash val="solid"/>
            <a:round/>
            <a:headEnd len="sm" w="sm" type="none"/>
            <a:tailEnd len="sm" w="sm" type="none"/>
          </a:ln>
        </p:spPr>
        <p:txBody>
          <a:bodyPr anchorCtr="0" anchor="ctr" bIns="80625" lIns="80625" spcFirstLastPara="1" rIns="80625" wrap="square" tIns="80625">
            <a:noAutofit/>
          </a:bodyPr>
          <a:lstStyle/>
          <a:p>
            <a:pPr indent="0" lvl="0" marL="0" rtl="0" algn="ctr">
              <a:spcBef>
                <a:spcPts val="0"/>
              </a:spcBef>
              <a:spcAft>
                <a:spcPts val="0"/>
              </a:spcAft>
              <a:buNone/>
            </a:pPr>
            <a:r>
              <a:rPr lang="en" sz="1675"/>
              <a:t>Interfacing BBMRI data holding with Austrian HPC</a:t>
            </a:r>
            <a:endParaRPr sz="1675"/>
          </a:p>
        </p:txBody>
      </p:sp>
      <p:sp>
        <p:nvSpPr>
          <p:cNvPr id="667" name="Google Shape;667;p50"/>
          <p:cNvSpPr/>
          <p:nvPr/>
        </p:nvSpPr>
        <p:spPr>
          <a:xfrm>
            <a:off x="12726150" y="11409869"/>
            <a:ext cx="2819400" cy="887100"/>
          </a:xfrm>
          <a:prstGeom prst="wedgeRoundRectCallout">
            <a:avLst>
              <a:gd fmla="val 29526" name="adj1"/>
              <a:gd fmla="val -86051" name="adj2"/>
              <a:gd fmla="val 0" name="adj3"/>
            </a:avLst>
          </a:prstGeom>
          <a:solidFill>
            <a:schemeClr val="lt2"/>
          </a:solidFill>
          <a:ln cap="flat" cmpd="sng" w="8425">
            <a:solidFill>
              <a:schemeClr val="dk2"/>
            </a:solidFill>
            <a:prstDash val="solid"/>
            <a:round/>
            <a:headEnd len="sm" w="sm" type="none"/>
            <a:tailEnd len="sm" w="sm" type="none"/>
          </a:ln>
        </p:spPr>
        <p:txBody>
          <a:bodyPr anchorCtr="0" anchor="ctr" bIns="80625" lIns="80625" spcFirstLastPara="1" rIns="80625" wrap="square" tIns="80625">
            <a:noAutofit/>
          </a:bodyPr>
          <a:lstStyle/>
          <a:p>
            <a:pPr indent="0" lvl="0" marL="0" rtl="0" algn="ctr">
              <a:spcBef>
                <a:spcPts val="0"/>
              </a:spcBef>
              <a:spcAft>
                <a:spcPts val="0"/>
              </a:spcAft>
              <a:buNone/>
            </a:pPr>
            <a:r>
              <a:rPr lang="en" sz="1675"/>
              <a:t>New technology for RIs: Data Exploitation Platform</a:t>
            </a:r>
            <a:endParaRPr sz="1675"/>
          </a:p>
        </p:txBody>
      </p:sp>
      <p:sp>
        <p:nvSpPr>
          <p:cNvPr id="668" name="Google Shape;668;p50"/>
          <p:cNvSpPr/>
          <p:nvPr/>
        </p:nvSpPr>
        <p:spPr>
          <a:xfrm>
            <a:off x="2694725" y="131027"/>
            <a:ext cx="6586500" cy="2183100"/>
          </a:xfrm>
          <a:prstGeom prst="roundRect">
            <a:avLst>
              <a:gd fmla="val 16667" name="adj"/>
            </a:avLst>
          </a:prstGeom>
          <a:solidFill>
            <a:srgbClr val="F07E13"/>
          </a:solidFill>
          <a:ln>
            <a:noFill/>
          </a:ln>
        </p:spPr>
        <p:txBody>
          <a:bodyPr anchorCtr="0" anchor="ctr" bIns="91425" lIns="164575" spcFirstLastPara="1" rIns="164575" wrap="square" tIns="91425">
            <a:noAutofit/>
          </a:bodyPr>
          <a:lstStyle/>
          <a:p>
            <a:pPr indent="-457200" lvl="0" marL="457200" marR="0" rtl="0" algn="ctr">
              <a:lnSpc>
                <a:spcPct val="100000"/>
              </a:lnSpc>
              <a:spcBef>
                <a:spcPts val="0"/>
              </a:spcBef>
              <a:spcAft>
                <a:spcPts val="0"/>
              </a:spcAft>
              <a:buClr>
                <a:schemeClr val="lt1"/>
              </a:buClr>
              <a:buSzPts val="3600"/>
              <a:buAutoNum type="arabicPeriod"/>
            </a:pPr>
            <a:r>
              <a:rPr b="1" lang="en" sz="3600">
                <a:solidFill>
                  <a:schemeClr val="lt1"/>
                </a:solidFill>
              </a:rPr>
              <a:t>AI ready infrastructure</a:t>
            </a:r>
            <a:endParaRPr sz="3000">
              <a:solidFill>
                <a:schemeClr val="lt1"/>
              </a:solidFill>
            </a:endParaRPr>
          </a:p>
          <a:p>
            <a:pPr indent="0" lvl="0" marL="0" marR="0" rtl="0" algn="ctr">
              <a:lnSpc>
                <a:spcPct val="100000"/>
              </a:lnSpc>
              <a:spcBef>
                <a:spcPts val="400"/>
              </a:spcBef>
              <a:spcAft>
                <a:spcPts val="0"/>
              </a:spcAft>
              <a:buNone/>
            </a:pPr>
            <a:r>
              <a:rPr lang="en" sz="2900">
                <a:solidFill>
                  <a:schemeClr val="lt1"/>
                </a:solidFill>
              </a:rPr>
              <a:t>Connected compute, data and application resources - across organisations and communities </a:t>
            </a:r>
            <a:endParaRPr sz="3000">
              <a:solidFill>
                <a:schemeClr val="lt1"/>
              </a:solidFill>
            </a:endParaRPr>
          </a:p>
        </p:txBody>
      </p:sp>
      <p:pic>
        <p:nvPicPr>
          <p:cNvPr id="669" name="Google Shape;669;p50"/>
          <p:cNvPicPr preferRelativeResize="0"/>
          <p:nvPr/>
        </p:nvPicPr>
        <p:blipFill>
          <a:blip r:embed="rId7">
            <a:alphaModFix/>
          </a:blip>
          <a:stretch>
            <a:fillRect/>
          </a:stretch>
        </p:blipFill>
        <p:spPr>
          <a:xfrm>
            <a:off x="1295789" y="11677564"/>
            <a:ext cx="1884525" cy="1396835"/>
          </a:xfrm>
          <a:prstGeom prst="rect">
            <a:avLst/>
          </a:prstGeom>
          <a:noFill/>
          <a:ln cap="flat" cmpd="sng" w="13775">
            <a:solidFill>
              <a:srgbClr val="08152E"/>
            </a:solidFill>
            <a:prstDash val="solid"/>
            <a:round/>
            <a:headEnd len="sm" w="sm" type="none"/>
            <a:tailEnd len="sm" w="sm" type="none"/>
          </a:ln>
        </p:spPr>
      </p:pic>
      <p:sp>
        <p:nvSpPr>
          <p:cNvPr id="670" name="Google Shape;670;p50"/>
          <p:cNvSpPr txBox="1"/>
          <p:nvPr/>
        </p:nvSpPr>
        <p:spPr>
          <a:xfrm>
            <a:off x="19481725" y="8415825"/>
            <a:ext cx="30000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4000"/>
          </a:p>
        </p:txBody>
      </p:sp>
      <p:sp>
        <p:nvSpPr>
          <p:cNvPr id="671" name="Google Shape;671;p50"/>
          <p:cNvSpPr/>
          <p:nvPr/>
        </p:nvSpPr>
        <p:spPr>
          <a:xfrm>
            <a:off x="710879" y="7436375"/>
            <a:ext cx="4195500" cy="3973500"/>
          </a:xfrm>
          <a:prstGeom prst="roundRect">
            <a:avLst>
              <a:gd fmla="val 6000" name="adj"/>
            </a:avLst>
          </a:prstGeom>
          <a:solidFill>
            <a:srgbClr val="FFFFFF"/>
          </a:solidFill>
          <a:ln cap="flat" cmpd="sng" w="25400">
            <a:solidFill>
              <a:srgbClr val="EF82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4000" u="sng">
                <a:solidFill>
                  <a:schemeClr val="hlink"/>
                </a:solidFill>
                <a:hlinkClick r:id="rId8"/>
              </a:rPr>
              <a:t>Call for use cases</a:t>
            </a:r>
            <a:r>
              <a:rPr lang="en" sz="4000"/>
              <a:t> open till end of Feb 2027</a:t>
            </a:r>
            <a:endParaRPr sz="4000"/>
          </a:p>
          <a:p>
            <a:pPr indent="0" lvl="0" marL="0" rtl="0" algn="l">
              <a:spcBef>
                <a:spcPts val="0"/>
              </a:spcBef>
              <a:spcAft>
                <a:spcPts val="0"/>
              </a:spcAft>
              <a:buNone/>
            </a:pPr>
            <a:r>
              <a:rPr lang="en" sz="4000"/>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51"/>
          <p:cNvSpPr txBox="1"/>
          <p:nvPr>
            <p:ph type="title"/>
          </p:nvPr>
        </p:nvSpPr>
        <p:spPr>
          <a:xfrm>
            <a:off x="10149721" y="1117241"/>
            <a:ext cx="21971100" cy="8313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SzPts val="1800"/>
              <a:buNone/>
            </a:pPr>
            <a:r>
              <a:rPr lang="en"/>
              <a:t>Application Continuum: EGI FedLLM</a:t>
            </a:r>
            <a:endParaRPr/>
          </a:p>
        </p:txBody>
      </p:sp>
      <p:sp>
        <p:nvSpPr>
          <p:cNvPr id="677" name="Google Shape;677;p51"/>
          <p:cNvSpPr txBox="1"/>
          <p:nvPr>
            <p:ph idx="12" type="sldNum"/>
          </p:nvPr>
        </p:nvSpPr>
        <p:spPr>
          <a:xfrm>
            <a:off x="23212926" y="13031659"/>
            <a:ext cx="683400" cy="369300"/>
          </a:xfrm>
          <a:prstGeom prst="rect">
            <a:avLst/>
          </a:prstGeom>
          <a:noFill/>
          <a:ln>
            <a:noFill/>
          </a:ln>
        </p:spPr>
        <p:txBody>
          <a:bodyPr anchorCtr="0" anchor="ctr" bIns="45700" lIns="91425" spcFirstLastPara="1" rIns="91425" wrap="square" tIns="45700">
            <a:spAutoFit/>
          </a:bodyPr>
          <a:lstStyle/>
          <a:p>
            <a:pPr indent="0" lvl="0" marL="0" rtl="0" algn="r">
              <a:spcBef>
                <a:spcPts val="0"/>
              </a:spcBef>
              <a:spcAft>
                <a:spcPts val="0"/>
              </a:spcAft>
              <a:buClr>
                <a:srgbClr val="999999"/>
              </a:buClr>
              <a:buSzPts val="1800"/>
              <a:buFont typeface="DM Sans"/>
              <a:buNone/>
            </a:pPr>
            <a:fld id="{00000000-1234-1234-1234-123412341234}" type="slidenum">
              <a:rPr lang="en"/>
              <a:t>‹#›</a:t>
            </a:fld>
            <a:endParaRPr/>
          </a:p>
        </p:txBody>
      </p:sp>
      <p:sp>
        <p:nvSpPr>
          <p:cNvPr id="678" name="Google Shape;678;p51"/>
          <p:cNvSpPr/>
          <p:nvPr/>
        </p:nvSpPr>
        <p:spPr>
          <a:xfrm>
            <a:off x="1097280" y="3291840"/>
            <a:ext cx="6035100" cy="1600200"/>
          </a:xfrm>
          <a:prstGeom prst="roundRect">
            <a:avLst>
              <a:gd fmla="val 6000" name="adj"/>
            </a:avLst>
          </a:prstGeom>
          <a:solidFill>
            <a:srgbClr val="F2F4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51"/>
          <p:cNvSpPr/>
          <p:nvPr/>
        </p:nvSpPr>
        <p:spPr>
          <a:xfrm>
            <a:off x="1371600" y="3611880"/>
            <a:ext cx="960000" cy="960000"/>
          </a:xfrm>
          <a:prstGeom prst="ellipse">
            <a:avLst/>
          </a:prstGeom>
          <a:solidFill>
            <a:srgbClr val="0914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cube icon" id="680" name="Google Shape;680;p51"/>
          <p:cNvPicPr preferRelativeResize="0"/>
          <p:nvPr/>
        </p:nvPicPr>
        <p:blipFill rotWithShape="1">
          <a:blip r:embed="rId3">
            <a:alphaModFix/>
          </a:blip>
          <a:srcRect b="0" l="0" r="0" t="0"/>
          <a:stretch/>
        </p:blipFill>
        <p:spPr>
          <a:xfrm>
            <a:off x="1630832" y="3871112"/>
            <a:ext cx="441655" cy="441655"/>
          </a:xfrm>
          <a:prstGeom prst="rect">
            <a:avLst/>
          </a:prstGeom>
          <a:noFill/>
          <a:ln>
            <a:noFill/>
          </a:ln>
        </p:spPr>
      </p:pic>
      <p:sp>
        <p:nvSpPr>
          <p:cNvPr id="681" name="Google Shape;681;p51"/>
          <p:cNvSpPr txBox="1"/>
          <p:nvPr/>
        </p:nvSpPr>
        <p:spPr>
          <a:xfrm>
            <a:off x="2514600" y="3291840"/>
            <a:ext cx="4480500" cy="16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9142E"/>
                </a:solidFill>
                <a:latin typeface="DM Sans"/>
                <a:ea typeface="DM Sans"/>
                <a:cs typeface="DM Sans"/>
                <a:sym typeface="DM Sans"/>
              </a:rPr>
              <a:t>OpenAI, Meta, </a:t>
            </a:r>
            <a:r>
              <a:rPr b="1" lang="en" sz="2800">
                <a:solidFill>
                  <a:srgbClr val="09142E"/>
                </a:solidFill>
                <a:latin typeface="DM Sans"/>
                <a:ea typeface="DM Sans"/>
                <a:cs typeface="DM Sans"/>
                <a:sym typeface="DM Sans"/>
              </a:rPr>
              <a:t>…</a:t>
            </a:r>
            <a:endParaRPr/>
          </a:p>
          <a:p>
            <a:pPr indent="0" lvl="0" marL="0" marR="0" rtl="0" algn="l">
              <a:lnSpc>
                <a:spcPct val="100000"/>
              </a:lnSpc>
              <a:spcBef>
                <a:spcPts val="200"/>
              </a:spcBef>
              <a:spcAft>
                <a:spcPts val="0"/>
              </a:spcAft>
              <a:buClr>
                <a:srgbClr val="000000"/>
              </a:buClr>
              <a:buSzPts val="2400"/>
              <a:buFont typeface="Arial"/>
              <a:buNone/>
            </a:pPr>
            <a:r>
              <a:rPr lang="en" sz="2400">
                <a:solidFill>
                  <a:srgbClr val="5E6470"/>
                </a:solidFill>
                <a:latin typeface="DM Sans"/>
                <a:ea typeface="DM Sans"/>
                <a:cs typeface="DM Sans"/>
                <a:sym typeface="DM Sans"/>
              </a:rPr>
              <a:t>G</a:t>
            </a:r>
            <a:r>
              <a:rPr b="0" i="0" lang="en" sz="2400" u="none" cap="none" strike="noStrike">
                <a:solidFill>
                  <a:srgbClr val="5E6470"/>
                </a:solidFill>
                <a:latin typeface="DM Sans"/>
                <a:ea typeface="DM Sans"/>
                <a:cs typeface="DM Sans"/>
                <a:sym typeface="DM Sans"/>
              </a:rPr>
              <a:t>pt-oss, Llama, Qwen, ...</a:t>
            </a:r>
            <a:endParaRPr/>
          </a:p>
        </p:txBody>
      </p:sp>
      <p:sp>
        <p:nvSpPr>
          <p:cNvPr id="682" name="Google Shape;682;p51"/>
          <p:cNvSpPr/>
          <p:nvPr/>
        </p:nvSpPr>
        <p:spPr>
          <a:xfrm>
            <a:off x="1097280" y="5257800"/>
            <a:ext cx="6035100" cy="1600200"/>
          </a:xfrm>
          <a:prstGeom prst="roundRect">
            <a:avLst>
              <a:gd fmla="val 6000" name="adj"/>
            </a:avLst>
          </a:prstGeom>
          <a:solidFill>
            <a:srgbClr val="F2F4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1"/>
          <p:cNvSpPr/>
          <p:nvPr/>
        </p:nvSpPr>
        <p:spPr>
          <a:xfrm>
            <a:off x="1371600" y="5577840"/>
            <a:ext cx="960000" cy="960000"/>
          </a:xfrm>
          <a:prstGeom prst="ellipse">
            <a:avLst/>
          </a:prstGeom>
          <a:solidFill>
            <a:srgbClr val="0914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cube icon" id="684" name="Google Shape;684;p51"/>
          <p:cNvPicPr preferRelativeResize="0"/>
          <p:nvPr/>
        </p:nvPicPr>
        <p:blipFill rotWithShape="1">
          <a:blip r:embed="rId3">
            <a:alphaModFix/>
          </a:blip>
          <a:srcRect b="0" l="0" r="0" t="0"/>
          <a:stretch/>
        </p:blipFill>
        <p:spPr>
          <a:xfrm>
            <a:off x="1630832" y="5837072"/>
            <a:ext cx="441655" cy="441655"/>
          </a:xfrm>
          <a:prstGeom prst="rect">
            <a:avLst/>
          </a:prstGeom>
          <a:noFill/>
          <a:ln>
            <a:noFill/>
          </a:ln>
        </p:spPr>
      </p:pic>
      <p:sp>
        <p:nvSpPr>
          <p:cNvPr id="685" name="Google Shape;685;p51"/>
          <p:cNvSpPr txBox="1"/>
          <p:nvPr/>
        </p:nvSpPr>
        <p:spPr>
          <a:xfrm>
            <a:off x="2514600" y="5257800"/>
            <a:ext cx="4480500" cy="16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9142E"/>
                </a:solidFill>
                <a:latin typeface="DM Sans"/>
                <a:ea typeface="DM Sans"/>
                <a:cs typeface="DM Sans"/>
                <a:sym typeface="DM Sans"/>
              </a:rPr>
              <a:t>Mistral AI</a:t>
            </a:r>
            <a:endParaRPr/>
          </a:p>
          <a:p>
            <a:pPr indent="0" lvl="0" marL="0" marR="0" rtl="0" algn="l">
              <a:lnSpc>
                <a:spcPct val="100000"/>
              </a:lnSpc>
              <a:spcBef>
                <a:spcPts val="200"/>
              </a:spcBef>
              <a:spcAft>
                <a:spcPts val="0"/>
              </a:spcAft>
              <a:buClr>
                <a:srgbClr val="000000"/>
              </a:buClr>
              <a:buSzPts val="2400"/>
              <a:buFont typeface="Arial"/>
              <a:buNone/>
            </a:pPr>
            <a:r>
              <a:rPr b="0" i="0" lang="en" sz="2400" u="none" cap="none" strike="noStrike">
                <a:solidFill>
                  <a:srgbClr val="5E6470"/>
                </a:solidFill>
                <a:latin typeface="DM Sans"/>
                <a:ea typeface="DM Sans"/>
                <a:cs typeface="DM Sans"/>
                <a:sym typeface="DM Sans"/>
              </a:rPr>
              <a:t>Mistral models</a:t>
            </a:r>
            <a:endParaRPr/>
          </a:p>
        </p:txBody>
      </p:sp>
      <p:sp>
        <p:nvSpPr>
          <p:cNvPr id="686" name="Google Shape;686;p51"/>
          <p:cNvSpPr/>
          <p:nvPr/>
        </p:nvSpPr>
        <p:spPr>
          <a:xfrm>
            <a:off x="1097280" y="7223760"/>
            <a:ext cx="6035100" cy="1600200"/>
          </a:xfrm>
          <a:prstGeom prst="roundRect">
            <a:avLst>
              <a:gd fmla="val 6000" name="adj"/>
            </a:avLst>
          </a:prstGeom>
          <a:solidFill>
            <a:srgbClr val="F2F4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1"/>
          <p:cNvSpPr/>
          <p:nvPr/>
        </p:nvSpPr>
        <p:spPr>
          <a:xfrm>
            <a:off x="1371600" y="7543800"/>
            <a:ext cx="960000" cy="960000"/>
          </a:xfrm>
          <a:prstGeom prst="ellipse">
            <a:avLst/>
          </a:prstGeom>
          <a:solidFill>
            <a:srgbClr val="0914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cube icon" id="688" name="Google Shape;688;p51"/>
          <p:cNvPicPr preferRelativeResize="0"/>
          <p:nvPr/>
        </p:nvPicPr>
        <p:blipFill rotWithShape="1">
          <a:blip r:embed="rId3">
            <a:alphaModFix/>
          </a:blip>
          <a:srcRect b="0" l="0" r="0" t="0"/>
          <a:stretch/>
        </p:blipFill>
        <p:spPr>
          <a:xfrm>
            <a:off x="1630832" y="7803032"/>
            <a:ext cx="441655" cy="441655"/>
          </a:xfrm>
          <a:prstGeom prst="rect">
            <a:avLst/>
          </a:prstGeom>
          <a:noFill/>
          <a:ln>
            <a:noFill/>
          </a:ln>
        </p:spPr>
      </p:pic>
      <p:sp>
        <p:nvSpPr>
          <p:cNvPr id="689" name="Google Shape;689;p51"/>
          <p:cNvSpPr txBox="1"/>
          <p:nvPr/>
        </p:nvSpPr>
        <p:spPr>
          <a:xfrm>
            <a:off x="2514600" y="7223760"/>
            <a:ext cx="4480500" cy="16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800"/>
              <a:buFont typeface="Arial"/>
              <a:buNone/>
            </a:pPr>
            <a:r>
              <a:rPr b="1" lang="en" sz="2800">
                <a:solidFill>
                  <a:srgbClr val="09142E"/>
                </a:solidFill>
                <a:latin typeface="DM Sans"/>
                <a:ea typeface="DM Sans"/>
                <a:cs typeface="DM Sans"/>
                <a:sym typeface="DM Sans"/>
              </a:rPr>
              <a:t>European public HPC </a:t>
            </a:r>
            <a:endParaRPr/>
          </a:p>
          <a:p>
            <a:pPr indent="0" lvl="0" marL="0" rtl="0" algn="l">
              <a:spcBef>
                <a:spcPts val="200"/>
              </a:spcBef>
              <a:spcAft>
                <a:spcPts val="0"/>
              </a:spcAft>
              <a:buClr>
                <a:srgbClr val="000000"/>
              </a:buClr>
              <a:buSzPts val="2400"/>
              <a:buFont typeface="Arial"/>
              <a:buNone/>
            </a:pPr>
            <a:r>
              <a:rPr lang="en" sz="2400">
                <a:solidFill>
                  <a:srgbClr val="5E6470"/>
                </a:solidFill>
                <a:latin typeface="DM Sans"/>
                <a:ea typeface="DM Sans"/>
                <a:cs typeface="DM Sans"/>
                <a:sym typeface="DM Sans"/>
              </a:rPr>
              <a:t>Domain specific models</a:t>
            </a:r>
            <a:endParaRPr/>
          </a:p>
        </p:txBody>
      </p:sp>
      <p:sp>
        <p:nvSpPr>
          <p:cNvPr id="690" name="Google Shape;690;p51"/>
          <p:cNvSpPr txBox="1"/>
          <p:nvPr/>
        </p:nvSpPr>
        <p:spPr>
          <a:xfrm>
            <a:off x="1097280" y="8915400"/>
            <a:ext cx="60351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200"/>
              <a:buFont typeface="Arial"/>
              <a:buNone/>
            </a:pPr>
            <a:r>
              <a:rPr b="1" i="0" lang="en" sz="2200" u="none" cap="none" strike="noStrike">
                <a:solidFill>
                  <a:srgbClr val="5E6470"/>
                </a:solidFill>
                <a:latin typeface="DM Sans"/>
                <a:ea typeface="DM Sans"/>
                <a:cs typeface="DM Sans"/>
                <a:sym typeface="DM Sans"/>
              </a:rPr>
              <a:t>Open-weight frontier model suppliers</a:t>
            </a:r>
            <a:endParaRPr/>
          </a:p>
        </p:txBody>
      </p:sp>
      <p:sp>
        <p:nvSpPr>
          <p:cNvPr id="691" name="Google Shape;691;p51"/>
          <p:cNvSpPr txBox="1"/>
          <p:nvPr/>
        </p:nvSpPr>
        <p:spPr>
          <a:xfrm>
            <a:off x="16184880" y="8915400"/>
            <a:ext cx="72237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200"/>
              <a:buFont typeface="Arial"/>
              <a:buNone/>
            </a:pPr>
            <a:r>
              <a:rPr b="1" i="0" lang="en" sz="2200" u="none" cap="none" strike="noStrike">
                <a:solidFill>
                  <a:srgbClr val="5E6470"/>
                </a:solidFill>
                <a:latin typeface="DM Sans"/>
                <a:ea typeface="DM Sans"/>
                <a:cs typeface="DM Sans"/>
                <a:sym typeface="DM Sans"/>
              </a:rPr>
              <a:t>Where researchers use it</a:t>
            </a:r>
            <a:endParaRPr/>
          </a:p>
        </p:txBody>
      </p:sp>
      <p:sp>
        <p:nvSpPr>
          <p:cNvPr id="692" name="Google Shape;692;p51"/>
          <p:cNvSpPr/>
          <p:nvPr/>
        </p:nvSpPr>
        <p:spPr>
          <a:xfrm>
            <a:off x="8915400" y="3291840"/>
            <a:ext cx="6035100" cy="5532000"/>
          </a:xfrm>
          <a:prstGeom prst="roundRect">
            <a:avLst>
              <a:gd fmla="val 6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1"/>
          <p:cNvSpPr txBox="1"/>
          <p:nvPr/>
        </p:nvSpPr>
        <p:spPr>
          <a:xfrm>
            <a:off x="9189720" y="3474720"/>
            <a:ext cx="5486400" cy="685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600"/>
              <a:buFont typeface="Arial"/>
              <a:buNone/>
            </a:pPr>
            <a:r>
              <a:rPr b="1" i="0" lang="en" sz="3600" u="none" cap="none" strike="noStrike">
                <a:solidFill>
                  <a:srgbClr val="FFFFFF"/>
                </a:solidFill>
                <a:latin typeface="DM Sans"/>
                <a:ea typeface="DM Sans"/>
                <a:cs typeface="DM Sans"/>
                <a:sym typeface="DM Sans"/>
              </a:rPr>
              <a:t>EGI FedLLM</a:t>
            </a:r>
            <a:endParaRPr/>
          </a:p>
        </p:txBody>
      </p:sp>
      <p:sp>
        <p:nvSpPr>
          <p:cNvPr id="694" name="Google Shape;694;p51"/>
          <p:cNvSpPr txBox="1"/>
          <p:nvPr/>
        </p:nvSpPr>
        <p:spPr>
          <a:xfrm>
            <a:off x="9189720" y="4160520"/>
            <a:ext cx="5486400" cy="548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200"/>
              <a:buFont typeface="Arial"/>
              <a:buNone/>
            </a:pPr>
            <a:r>
              <a:rPr b="0" i="0" lang="en" sz="2200" u="none" cap="none" strike="noStrike">
                <a:solidFill>
                  <a:srgbClr val="FFFFFF"/>
                </a:solidFill>
                <a:latin typeface="DM Sans"/>
                <a:ea typeface="DM Sans"/>
                <a:cs typeface="DM Sans"/>
                <a:sym typeface="DM Sans"/>
              </a:rPr>
              <a:t>OpenAI-compatible API, EGI Check-in</a:t>
            </a:r>
            <a:endParaRPr/>
          </a:p>
        </p:txBody>
      </p:sp>
      <p:sp>
        <p:nvSpPr>
          <p:cNvPr id="695" name="Google Shape;695;p51"/>
          <p:cNvSpPr/>
          <p:nvPr/>
        </p:nvSpPr>
        <p:spPr>
          <a:xfrm>
            <a:off x="9235440" y="4892040"/>
            <a:ext cx="5394900" cy="1097400"/>
          </a:xfrm>
          <a:prstGeom prst="roundRect">
            <a:avLst>
              <a:gd fmla="val 6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51"/>
          <p:cNvSpPr/>
          <p:nvPr/>
        </p:nvSpPr>
        <p:spPr>
          <a:xfrm>
            <a:off x="9418320" y="5074920"/>
            <a:ext cx="731400" cy="731400"/>
          </a:xfrm>
          <a:prstGeom prst="ellipse">
            <a:avLst/>
          </a:prstGeom>
          <a:solidFill>
            <a:srgbClr val="0914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icrochip icon" id="697" name="Google Shape;697;p51"/>
          <p:cNvPicPr preferRelativeResize="0"/>
          <p:nvPr/>
        </p:nvPicPr>
        <p:blipFill rotWithShape="1">
          <a:blip r:embed="rId4">
            <a:alphaModFix/>
          </a:blip>
          <a:srcRect b="0" l="0" r="0" t="0"/>
          <a:stretch/>
        </p:blipFill>
        <p:spPr>
          <a:xfrm>
            <a:off x="9615830" y="5272430"/>
            <a:ext cx="336499" cy="336499"/>
          </a:xfrm>
          <a:prstGeom prst="rect">
            <a:avLst/>
          </a:prstGeom>
          <a:noFill/>
          <a:ln>
            <a:noFill/>
          </a:ln>
        </p:spPr>
      </p:pic>
      <p:sp>
        <p:nvSpPr>
          <p:cNvPr id="698" name="Google Shape;698;p51"/>
          <p:cNvSpPr txBox="1"/>
          <p:nvPr/>
        </p:nvSpPr>
        <p:spPr>
          <a:xfrm>
            <a:off x="10332720" y="4892040"/>
            <a:ext cx="4206300" cy="109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09142E"/>
                </a:solidFill>
                <a:latin typeface="DM Sans"/>
                <a:ea typeface="DM Sans"/>
                <a:cs typeface="DM Sans"/>
                <a:sym typeface="DM Sans"/>
              </a:rPr>
              <a:t>Masaryk University (CZ)</a:t>
            </a:r>
            <a:endParaRPr/>
          </a:p>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rgbClr val="5E6470"/>
                </a:solidFill>
                <a:latin typeface="DM Sans"/>
                <a:ea typeface="DM Sans"/>
                <a:cs typeface="DM Sans"/>
                <a:sym typeface="DM Sans"/>
              </a:rPr>
              <a:t>GPU inference</a:t>
            </a:r>
            <a:endParaRPr/>
          </a:p>
        </p:txBody>
      </p:sp>
      <p:sp>
        <p:nvSpPr>
          <p:cNvPr id="699" name="Google Shape;699;p51"/>
          <p:cNvSpPr/>
          <p:nvPr/>
        </p:nvSpPr>
        <p:spPr>
          <a:xfrm>
            <a:off x="9235440" y="6217920"/>
            <a:ext cx="5394900" cy="1097400"/>
          </a:xfrm>
          <a:prstGeom prst="roundRect">
            <a:avLst>
              <a:gd fmla="val 6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51"/>
          <p:cNvSpPr/>
          <p:nvPr/>
        </p:nvSpPr>
        <p:spPr>
          <a:xfrm>
            <a:off x="9418320" y="6400800"/>
            <a:ext cx="731400" cy="731400"/>
          </a:xfrm>
          <a:prstGeom prst="ellipse">
            <a:avLst/>
          </a:prstGeom>
          <a:solidFill>
            <a:srgbClr val="0914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icrochip icon" id="701" name="Google Shape;701;p51"/>
          <p:cNvPicPr preferRelativeResize="0"/>
          <p:nvPr/>
        </p:nvPicPr>
        <p:blipFill rotWithShape="1">
          <a:blip r:embed="rId4">
            <a:alphaModFix/>
          </a:blip>
          <a:srcRect b="0" l="0" r="0" t="0"/>
          <a:stretch/>
        </p:blipFill>
        <p:spPr>
          <a:xfrm>
            <a:off x="9615830" y="6598310"/>
            <a:ext cx="336499" cy="336499"/>
          </a:xfrm>
          <a:prstGeom prst="rect">
            <a:avLst/>
          </a:prstGeom>
          <a:noFill/>
          <a:ln>
            <a:noFill/>
          </a:ln>
        </p:spPr>
      </p:pic>
      <p:sp>
        <p:nvSpPr>
          <p:cNvPr id="702" name="Google Shape;702;p51"/>
          <p:cNvSpPr txBox="1"/>
          <p:nvPr/>
        </p:nvSpPr>
        <p:spPr>
          <a:xfrm>
            <a:off x="10332720" y="6217920"/>
            <a:ext cx="4206300" cy="109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09142E"/>
                </a:solidFill>
                <a:latin typeface="DM Sans"/>
                <a:ea typeface="DM Sans"/>
                <a:cs typeface="DM Sans"/>
                <a:sym typeface="DM Sans"/>
              </a:rPr>
              <a:t>SZTAKI (HU)</a:t>
            </a:r>
            <a:endParaRPr/>
          </a:p>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rgbClr val="5E6470"/>
                </a:solidFill>
                <a:latin typeface="DM Sans"/>
                <a:ea typeface="DM Sans"/>
                <a:cs typeface="DM Sans"/>
                <a:sym typeface="DM Sans"/>
              </a:rPr>
              <a:t>GPU inference</a:t>
            </a:r>
            <a:endParaRPr/>
          </a:p>
        </p:txBody>
      </p:sp>
      <p:sp>
        <p:nvSpPr>
          <p:cNvPr id="703" name="Google Shape;703;p51"/>
          <p:cNvSpPr/>
          <p:nvPr/>
        </p:nvSpPr>
        <p:spPr>
          <a:xfrm>
            <a:off x="9235440" y="7543800"/>
            <a:ext cx="5394900" cy="1097400"/>
          </a:xfrm>
          <a:prstGeom prst="roundRect">
            <a:avLst>
              <a:gd fmla="val 6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51"/>
          <p:cNvSpPr/>
          <p:nvPr/>
        </p:nvSpPr>
        <p:spPr>
          <a:xfrm>
            <a:off x="9418320" y="7726680"/>
            <a:ext cx="731400" cy="731400"/>
          </a:xfrm>
          <a:prstGeom prst="ellipse">
            <a:avLst/>
          </a:prstGeom>
          <a:solidFill>
            <a:srgbClr val="0914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icrochip icon" id="705" name="Google Shape;705;p51"/>
          <p:cNvPicPr preferRelativeResize="0"/>
          <p:nvPr/>
        </p:nvPicPr>
        <p:blipFill rotWithShape="1">
          <a:blip r:embed="rId4">
            <a:alphaModFix/>
          </a:blip>
          <a:srcRect b="0" l="0" r="0" t="0"/>
          <a:stretch/>
        </p:blipFill>
        <p:spPr>
          <a:xfrm>
            <a:off x="9615830" y="7924190"/>
            <a:ext cx="336499" cy="336499"/>
          </a:xfrm>
          <a:prstGeom prst="rect">
            <a:avLst/>
          </a:prstGeom>
          <a:noFill/>
          <a:ln>
            <a:noFill/>
          </a:ln>
        </p:spPr>
      </p:pic>
      <p:sp>
        <p:nvSpPr>
          <p:cNvPr id="706" name="Google Shape;706;p51"/>
          <p:cNvSpPr txBox="1"/>
          <p:nvPr/>
        </p:nvSpPr>
        <p:spPr>
          <a:xfrm>
            <a:off x="10332720" y="7543800"/>
            <a:ext cx="4206300" cy="109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09142E"/>
                </a:solidFill>
                <a:latin typeface="DM Sans"/>
                <a:ea typeface="DM Sans"/>
                <a:cs typeface="DM Sans"/>
                <a:sym typeface="DM Sans"/>
              </a:rPr>
              <a:t>National/institutional compute </a:t>
            </a:r>
            <a:r>
              <a:rPr b="1" lang="en" sz="2400">
                <a:solidFill>
                  <a:srgbClr val="09142E"/>
                </a:solidFill>
                <a:latin typeface="DM Sans"/>
                <a:ea typeface="DM Sans"/>
                <a:cs typeface="DM Sans"/>
                <a:sym typeface="DM Sans"/>
              </a:rPr>
              <a:t>servers</a:t>
            </a:r>
            <a:endParaRPr/>
          </a:p>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rgbClr val="5E6470"/>
                </a:solidFill>
                <a:latin typeface="DM Sans"/>
                <a:ea typeface="DM Sans"/>
                <a:cs typeface="DM Sans"/>
                <a:sym typeface="DM Sans"/>
              </a:rPr>
              <a:t>GPU inference</a:t>
            </a:r>
            <a:endParaRPr/>
          </a:p>
        </p:txBody>
      </p:sp>
      <p:cxnSp>
        <p:nvCxnSpPr>
          <p:cNvPr id="707" name="Google Shape;707;p51"/>
          <p:cNvCxnSpPr/>
          <p:nvPr/>
        </p:nvCxnSpPr>
        <p:spPr>
          <a:xfrm>
            <a:off x="7223760" y="4091940"/>
            <a:ext cx="1554600" cy="1965900"/>
          </a:xfrm>
          <a:prstGeom prst="straightConnector1">
            <a:avLst/>
          </a:prstGeom>
          <a:noFill/>
          <a:ln cap="rnd" cmpd="sng" w="44450">
            <a:solidFill>
              <a:srgbClr val="EF8200"/>
            </a:solidFill>
            <a:prstDash val="solid"/>
            <a:round/>
            <a:headEnd len="sm" w="sm" type="none"/>
            <a:tailEnd len="med" w="med" type="triangle"/>
          </a:ln>
        </p:spPr>
      </p:cxnSp>
      <p:cxnSp>
        <p:nvCxnSpPr>
          <p:cNvPr id="708" name="Google Shape;708;p51"/>
          <p:cNvCxnSpPr/>
          <p:nvPr/>
        </p:nvCxnSpPr>
        <p:spPr>
          <a:xfrm>
            <a:off x="7223760" y="6057900"/>
            <a:ext cx="1554600" cy="0"/>
          </a:xfrm>
          <a:prstGeom prst="straightConnector1">
            <a:avLst/>
          </a:prstGeom>
          <a:noFill/>
          <a:ln cap="rnd" cmpd="sng" w="44450">
            <a:solidFill>
              <a:srgbClr val="EF8200"/>
            </a:solidFill>
            <a:prstDash val="solid"/>
            <a:round/>
            <a:headEnd len="sm" w="sm" type="none"/>
            <a:tailEnd len="med" w="med" type="triangle"/>
          </a:ln>
        </p:spPr>
      </p:cxnSp>
      <p:cxnSp>
        <p:nvCxnSpPr>
          <p:cNvPr id="709" name="Google Shape;709;p51"/>
          <p:cNvCxnSpPr/>
          <p:nvPr/>
        </p:nvCxnSpPr>
        <p:spPr>
          <a:xfrm flipH="1" rot="10800000">
            <a:off x="7223760" y="6057960"/>
            <a:ext cx="1554600" cy="1965900"/>
          </a:xfrm>
          <a:prstGeom prst="straightConnector1">
            <a:avLst/>
          </a:prstGeom>
          <a:noFill/>
          <a:ln cap="rnd" cmpd="sng" w="44450">
            <a:solidFill>
              <a:srgbClr val="EF8200"/>
            </a:solidFill>
            <a:prstDash val="solid"/>
            <a:round/>
            <a:headEnd len="sm" w="sm" type="none"/>
            <a:tailEnd len="med" w="med" type="triangle"/>
          </a:ln>
        </p:spPr>
      </p:cxnSp>
      <p:sp>
        <p:nvSpPr>
          <p:cNvPr id="710" name="Google Shape;710;p51"/>
          <p:cNvSpPr/>
          <p:nvPr/>
        </p:nvSpPr>
        <p:spPr>
          <a:xfrm>
            <a:off x="16184880" y="3291840"/>
            <a:ext cx="7223700" cy="1600200"/>
          </a:xfrm>
          <a:prstGeom prst="roundRect">
            <a:avLst>
              <a:gd fmla="val 6000" name="adj"/>
            </a:avLst>
          </a:prstGeom>
          <a:solidFill>
            <a:srgbClr val="F2F4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51"/>
          <p:cNvSpPr/>
          <p:nvPr/>
        </p:nvSpPr>
        <p:spPr>
          <a:xfrm>
            <a:off x="16459200" y="3611880"/>
            <a:ext cx="960000" cy="960000"/>
          </a:xfrm>
          <a:prstGeom prst="ellipse">
            <a:avLst/>
          </a:prstGeom>
          <a:solidFill>
            <a:srgbClr val="005F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brain icon" id="712" name="Google Shape;712;p51"/>
          <p:cNvPicPr preferRelativeResize="0"/>
          <p:nvPr/>
        </p:nvPicPr>
        <p:blipFill rotWithShape="1">
          <a:blip r:embed="rId5">
            <a:alphaModFix/>
          </a:blip>
          <a:srcRect b="0" l="0" r="0" t="0"/>
          <a:stretch/>
        </p:blipFill>
        <p:spPr>
          <a:xfrm>
            <a:off x="16718432" y="3871112"/>
            <a:ext cx="441655" cy="441655"/>
          </a:xfrm>
          <a:prstGeom prst="rect">
            <a:avLst/>
          </a:prstGeom>
          <a:noFill/>
          <a:ln>
            <a:noFill/>
          </a:ln>
        </p:spPr>
      </p:pic>
      <p:sp>
        <p:nvSpPr>
          <p:cNvPr id="713" name="Google Shape;713;p51"/>
          <p:cNvSpPr txBox="1"/>
          <p:nvPr/>
        </p:nvSpPr>
        <p:spPr>
          <a:xfrm>
            <a:off x="17510760" y="3291840"/>
            <a:ext cx="5760600" cy="16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9142E"/>
                </a:solidFill>
                <a:latin typeface="DM Sans"/>
                <a:ea typeface="DM Sans"/>
                <a:cs typeface="DM Sans"/>
                <a:sym typeface="DM Sans"/>
              </a:rPr>
              <a:t>NeuroDesk JupyterLab</a:t>
            </a:r>
            <a:endParaRPr/>
          </a:p>
          <a:p>
            <a:pPr indent="0" lvl="0" marL="0" marR="0" rtl="0" algn="l">
              <a:lnSpc>
                <a:spcPct val="100000"/>
              </a:lnSpc>
              <a:spcBef>
                <a:spcPts val="200"/>
              </a:spcBef>
              <a:spcAft>
                <a:spcPts val="0"/>
              </a:spcAft>
              <a:buClr>
                <a:srgbClr val="000000"/>
              </a:buClr>
              <a:buSzPts val="2400"/>
              <a:buFont typeface="Arial"/>
              <a:buNone/>
            </a:pPr>
            <a:r>
              <a:rPr b="0" i="0" lang="en" sz="2400" u="none" cap="none" strike="noStrike">
                <a:solidFill>
                  <a:srgbClr val="5E6470"/>
                </a:solidFill>
                <a:latin typeface="DM Sans"/>
                <a:ea typeface="DM Sans"/>
                <a:cs typeface="DM Sans"/>
                <a:sym typeface="DM Sans"/>
              </a:rPr>
              <a:t>Neuroimaging analysis notebooks</a:t>
            </a:r>
            <a:endParaRPr/>
          </a:p>
        </p:txBody>
      </p:sp>
      <p:cxnSp>
        <p:nvCxnSpPr>
          <p:cNvPr id="714" name="Google Shape;714;p51"/>
          <p:cNvCxnSpPr/>
          <p:nvPr/>
        </p:nvCxnSpPr>
        <p:spPr>
          <a:xfrm flipH="1" rot="10800000">
            <a:off x="15087600" y="4092000"/>
            <a:ext cx="1005900" cy="1965900"/>
          </a:xfrm>
          <a:prstGeom prst="straightConnector1">
            <a:avLst/>
          </a:prstGeom>
          <a:noFill/>
          <a:ln cap="rnd" cmpd="sng" w="44450">
            <a:solidFill>
              <a:srgbClr val="EF8200"/>
            </a:solidFill>
            <a:prstDash val="solid"/>
            <a:round/>
            <a:headEnd len="sm" w="sm" type="none"/>
            <a:tailEnd len="med" w="med" type="triangle"/>
          </a:ln>
        </p:spPr>
      </p:cxnSp>
      <p:sp>
        <p:nvSpPr>
          <p:cNvPr id="715" name="Google Shape;715;p51"/>
          <p:cNvSpPr/>
          <p:nvPr/>
        </p:nvSpPr>
        <p:spPr>
          <a:xfrm>
            <a:off x="16184880" y="5257800"/>
            <a:ext cx="7223700" cy="1600200"/>
          </a:xfrm>
          <a:prstGeom prst="roundRect">
            <a:avLst>
              <a:gd fmla="val 6000" name="adj"/>
            </a:avLst>
          </a:prstGeom>
          <a:solidFill>
            <a:srgbClr val="F2F4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51"/>
          <p:cNvSpPr/>
          <p:nvPr/>
        </p:nvSpPr>
        <p:spPr>
          <a:xfrm>
            <a:off x="16459200" y="5577840"/>
            <a:ext cx="960000" cy="960000"/>
          </a:xfrm>
          <a:prstGeom prst="ellipse">
            <a:avLst/>
          </a:prstGeom>
          <a:solidFill>
            <a:srgbClr val="005F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ayer icon" id="717" name="Google Shape;717;p51"/>
          <p:cNvPicPr preferRelativeResize="0"/>
          <p:nvPr/>
        </p:nvPicPr>
        <p:blipFill rotWithShape="1">
          <a:blip r:embed="rId6">
            <a:alphaModFix/>
          </a:blip>
          <a:srcRect b="0" l="0" r="0" t="0"/>
          <a:stretch/>
        </p:blipFill>
        <p:spPr>
          <a:xfrm>
            <a:off x="16718432" y="5837072"/>
            <a:ext cx="441655" cy="441655"/>
          </a:xfrm>
          <a:prstGeom prst="rect">
            <a:avLst/>
          </a:prstGeom>
          <a:noFill/>
          <a:ln>
            <a:noFill/>
          </a:ln>
        </p:spPr>
      </p:pic>
      <p:sp>
        <p:nvSpPr>
          <p:cNvPr id="718" name="Google Shape;718;p51"/>
          <p:cNvSpPr txBox="1"/>
          <p:nvPr/>
        </p:nvSpPr>
        <p:spPr>
          <a:xfrm>
            <a:off x="17510760" y="5257800"/>
            <a:ext cx="5760600" cy="16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9142E"/>
                </a:solidFill>
                <a:latin typeface="DM Sans"/>
                <a:ea typeface="DM Sans"/>
                <a:cs typeface="DM Sans"/>
                <a:sym typeface="DM Sans"/>
              </a:rPr>
              <a:t>EOSC Data Commons</a:t>
            </a:r>
            <a:endParaRPr/>
          </a:p>
          <a:p>
            <a:pPr indent="0" lvl="0" marL="0" marR="0" rtl="0" algn="l">
              <a:lnSpc>
                <a:spcPct val="100000"/>
              </a:lnSpc>
              <a:spcBef>
                <a:spcPts val="200"/>
              </a:spcBef>
              <a:spcAft>
                <a:spcPts val="0"/>
              </a:spcAft>
              <a:buClr>
                <a:srgbClr val="000000"/>
              </a:buClr>
              <a:buSzPts val="2400"/>
              <a:buFont typeface="Arial"/>
              <a:buNone/>
            </a:pPr>
            <a:r>
              <a:rPr b="0" i="0" lang="en" sz="2400" u="none" cap="none" strike="noStrike">
                <a:solidFill>
                  <a:srgbClr val="5E6470"/>
                </a:solidFill>
                <a:latin typeface="DM Sans"/>
                <a:ea typeface="DM Sans"/>
                <a:cs typeface="DM Sans"/>
                <a:sym typeface="DM Sans"/>
              </a:rPr>
              <a:t>Research data &amp; application discovery</a:t>
            </a:r>
            <a:endParaRPr/>
          </a:p>
        </p:txBody>
      </p:sp>
      <p:cxnSp>
        <p:nvCxnSpPr>
          <p:cNvPr id="719" name="Google Shape;719;p51"/>
          <p:cNvCxnSpPr/>
          <p:nvPr/>
        </p:nvCxnSpPr>
        <p:spPr>
          <a:xfrm>
            <a:off x="15087600" y="6057900"/>
            <a:ext cx="1005900" cy="0"/>
          </a:xfrm>
          <a:prstGeom prst="straightConnector1">
            <a:avLst/>
          </a:prstGeom>
          <a:noFill/>
          <a:ln cap="rnd" cmpd="sng" w="44450">
            <a:solidFill>
              <a:srgbClr val="EF8200"/>
            </a:solidFill>
            <a:prstDash val="solid"/>
            <a:round/>
            <a:headEnd len="sm" w="sm" type="none"/>
            <a:tailEnd len="med" w="med" type="triangle"/>
          </a:ln>
        </p:spPr>
      </p:cxnSp>
      <p:sp>
        <p:nvSpPr>
          <p:cNvPr id="720" name="Google Shape;720;p51"/>
          <p:cNvSpPr/>
          <p:nvPr/>
        </p:nvSpPr>
        <p:spPr>
          <a:xfrm>
            <a:off x="16184880" y="7223760"/>
            <a:ext cx="7223700" cy="1600200"/>
          </a:xfrm>
          <a:prstGeom prst="roundRect">
            <a:avLst>
              <a:gd fmla="val 6000" name="adj"/>
            </a:avLst>
          </a:prstGeom>
          <a:solidFill>
            <a:srgbClr val="F2F4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51"/>
          <p:cNvSpPr/>
          <p:nvPr/>
        </p:nvSpPr>
        <p:spPr>
          <a:xfrm>
            <a:off x="16459200" y="7543800"/>
            <a:ext cx="960000" cy="960000"/>
          </a:xfrm>
          <a:prstGeom prst="ellipse">
            <a:avLst/>
          </a:prstGeom>
          <a:solidFill>
            <a:srgbClr val="005F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robot icon" id="722" name="Google Shape;722;p51"/>
          <p:cNvPicPr preferRelativeResize="0"/>
          <p:nvPr/>
        </p:nvPicPr>
        <p:blipFill rotWithShape="1">
          <a:blip r:embed="rId7">
            <a:alphaModFix/>
          </a:blip>
          <a:srcRect b="0" l="0" r="0" t="0"/>
          <a:stretch/>
        </p:blipFill>
        <p:spPr>
          <a:xfrm>
            <a:off x="16718432" y="7803032"/>
            <a:ext cx="441655" cy="441655"/>
          </a:xfrm>
          <a:prstGeom prst="rect">
            <a:avLst/>
          </a:prstGeom>
          <a:noFill/>
          <a:ln>
            <a:noFill/>
          </a:ln>
        </p:spPr>
      </p:pic>
      <p:sp>
        <p:nvSpPr>
          <p:cNvPr id="723" name="Google Shape;723;p51"/>
          <p:cNvSpPr txBox="1"/>
          <p:nvPr/>
        </p:nvSpPr>
        <p:spPr>
          <a:xfrm>
            <a:off x="17510760" y="7223760"/>
            <a:ext cx="5760600" cy="16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9142E"/>
                </a:solidFill>
                <a:latin typeface="DM Sans"/>
                <a:ea typeface="DM Sans"/>
                <a:cs typeface="DM Sans"/>
                <a:sym typeface="DM Sans"/>
              </a:rPr>
              <a:t>Your own app or agent</a:t>
            </a:r>
            <a:endParaRPr/>
          </a:p>
          <a:p>
            <a:pPr indent="0" lvl="0" marL="0" marR="0" rtl="0" algn="l">
              <a:lnSpc>
                <a:spcPct val="100000"/>
              </a:lnSpc>
              <a:spcBef>
                <a:spcPts val="200"/>
              </a:spcBef>
              <a:spcAft>
                <a:spcPts val="0"/>
              </a:spcAft>
              <a:buClr>
                <a:srgbClr val="000000"/>
              </a:buClr>
              <a:buSzPts val="2400"/>
              <a:buFont typeface="Arial"/>
              <a:buNone/>
            </a:pPr>
            <a:r>
              <a:rPr b="0" i="0" lang="en" sz="2400" u="none" cap="none" strike="noStrike">
                <a:solidFill>
                  <a:srgbClr val="5E6470"/>
                </a:solidFill>
                <a:latin typeface="DM Sans"/>
                <a:ea typeface="DM Sans"/>
                <a:cs typeface="DM Sans"/>
                <a:sym typeface="DM Sans"/>
              </a:rPr>
              <a:t>Scripts, RAG pipelines, agents</a:t>
            </a:r>
            <a:endParaRPr/>
          </a:p>
        </p:txBody>
      </p:sp>
      <p:cxnSp>
        <p:nvCxnSpPr>
          <p:cNvPr id="724" name="Google Shape;724;p51"/>
          <p:cNvCxnSpPr/>
          <p:nvPr/>
        </p:nvCxnSpPr>
        <p:spPr>
          <a:xfrm>
            <a:off x="15087600" y="6057900"/>
            <a:ext cx="1005900" cy="1965900"/>
          </a:xfrm>
          <a:prstGeom prst="straightConnector1">
            <a:avLst/>
          </a:prstGeom>
          <a:noFill/>
          <a:ln cap="rnd" cmpd="sng" w="44450">
            <a:solidFill>
              <a:srgbClr val="EF8200"/>
            </a:solidFill>
            <a:prstDash val="solid"/>
            <a:round/>
            <a:headEnd len="sm" w="sm" type="none"/>
            <a:tailEnd len="med" w="med" type="triangle"/>
          </a:ln>
        </p:spPr>
      </p:cxnSp>
      <p:sp>
        <p:nvSpPr>
          <p:cNvPr id="725" name="Google Shape;725;p51"/>
          <p:cNvSpPr/>
          <p:nvPr/>
        </p:nvSpPr>
        <p:spPr>
          <a:xfrm>
            <a:off x="1097280" y="10794851"/>
            <a:ext cx="914400" cy="914400"/>
          </a:xfrm>
          <a:prstGeom prst="ellipse">
            <a:avLst/>
          </a:prstGeom>
          <a:solidFill>
            <a:srgbClr val="1E31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route icon" id="726" name="Google Shape;726;p51"/>
          <p:cNvPicPr preferRelativeResize="0"/>
          <p:nvPr/>
        </p:nvPicPr>
        <p:blipFill rotWithShape="1">
          <a:blip r:embed="rId8">
            <a:alphaModFix/>
          </a:blip>
          <a:srcRect b="0" l="0" r="0" t="0"/>
          <a:stretch/>
        </p:blipFill>
        <p:spPr>
          <a:xfrm>
            <a:off x="1344168" y="11041739"/>
            <a:ext cx="420625" cy="420625"/>
          </a:xfrm>
          <a:prstGeom prst="rect">
            <a:avLst/>
          </a:prstGeom>
          <a:noFill/>
          <a:ln>
            <a:noFill/>
          </a:ln>
        </p:spPr>
      </p:pic>
      <p:sp>
        <p:nvSpPr>
          <p:cNvPr id="727" name="Google Shape;727;p51"/>
          <p:cNvSpPr txBox="1"/>
          <p:nvPr/>
        </p:nvSpPr>
        <p:spPr>
          <a:xfrm>
            <a:off x="2240280" y="10703411"/>
            <a:ext cx="5989200" cy="2743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09142E"/>
                </a:solidFill>
                <a:latin typeface="DM Sans"/>
                <a:ea typeface="DM Sans"/>
                <a:cs typeface="DM Sans"/>
                <a:sym typeface="DM Sans"/>
              </a:rPr>
              <a:t>Close to users and live data</a:t>
            </a:r>
            <a:endParaRPr/>
          </a:p>
          <a:p>
            <a:pPr indent="0" lvl="0" marL="0" marR="0" rtl="0" algn="l">
              <a:lnSpc>
                <a:spcPct val="105000"/>
              </a:lnSpc>
              <a:spcBef>
                <a:spcPts val="400"/>
              </a:spcBef>
              <a:spcAft>
                <a:spcPts val="0"/>
              </a:spcAft>
              <a:buClr>
                <a:srgbClr val="000000"/>
              </a:buClr>
              <a:buSzPts val="2400"/>
              <a:buFont typeface="Arial"/>
              <a:buNone/>
            </a:pPr>
            <a:r>
              <a:rPr b="0" i="0" lang="en" sz="2400" u="none" cap="none" strike="noStrike">
                <a:solidFill>
                  <a:srgbClr val="5E6470"/>
                </a:solidFill>
                <a:latin typeface="DM Sans"/>
                <a:ea typeface="DM Sans"/>
                <a:cs typeface="DM Sans"/>
                <a:sym typeface="DM Sans"/>
              </a:rPr>
              <a:t>Models run at national public centres and are called from where researchers already work.</a:t>
            </a:r>
            <a:endParaRPr/>
          </a:p>
        </p:txBody>
      </p:sp>
      <p:sp>
        <p:nvSpPr>
          <p:cNvPr id="728" name="Google Shape;728;p51"/>
          <p:cNvSpPr/>
          <p:nvPr/>
        </p:nvSpPr>
        <p:spPr>
          <a:xfrm>
            <a:off x="8595360" y="10794851"/>
            <a:ext cx="914400" cy="914400"/>
          </a:xfrm>
          <a:prstGeom prst="ellipse">
            <a:avLst/>
          </a:prstGeom>
          <a:solidFill>
            <a:srgbClr val="1E31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shield icon" id="729" name="Google Shape;729;p51"/>
          <p:cNvPicPr preferRelativeResize="0"/>
          <p:nvPr/>
        </p:nvPicPr>
        <p:blipFill rotWithShape="1">
          <a:blip r:embed="rId9">
            <a:alphaModFix/>
          </a:blip>
          <a:srcRect b="0" l="0" r="0" t="0"/>
          <a:stretch/>
        </p:blipFill>
        <p:spPr>
          <a:xfrm>
            <a:off x="8842248" y="11041739"/>
            <a:ext cx="420625" cy="420625"/>
          </a:xfrm>
          <a:prstGeom prst="rect">
            <a:avLst/>
          </a:prstGeom>
          <a:noFill/>
          <a:ln>
            <a:noFill/>
          </a:ln>
        </p:spPr>
      </p:pic>
      <p:sp>
        <p:nvSpPr>
          <p:cNvPr id="730" name="Google Shape;730;p51"/>
          <p:cNvSpPr txBox="1"/>
          <p:nvPr/>
        </p:nvSpPr>
        <p:spPr>
          <a:xfrm>
            <a:off x="9738360" y="10703411"/>
            <a:ext cx="5989200" cy="2743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09142E"/>
                </a:solidFill>
                <a:latin typeface="DM Sans"/>
                <a:ea typeface="DM Sans"/>
                <a:cs typeface="DM Sans"/>
                <a:sym typeface="DM Sans"/>
              </a:rPr>
              <a:t>Sovereign</a:t>
            </a:r>
            <a:r>
              <a:rPr b="1" lang="en" sz="3000">
                <a:solidFill>
                  <a:srgbClr val="09142E"/>
                </a:solidFill>
                <a:latin typeface="DM Sans"/>
                <a:ea typeface="DM Sans"/>
                <a:cs typeface="DM Sans"/>
                <a:sym typeface="DM Sans"/>
              </a:rPr>
              <a:t> operation</a:t>
            </a:r>
            <a:endParaRPr/>
          </a:p>
          <a:p>
            <a:pPr indent="0" lvl="0" marL="0" marR="0" rtl="0" algn="l">
              <a:lnSpc>
                <a:spcPct val="105000"/>
              </a:lnSpc>
              <a:spcBef>
                <a:spcPts val="400"/>
              </a:spcBef>
              <a:spcAft>
                <a:spcPts val="0"/>
              </a:spcAft>
              <a:buClr>
                <a:srgbClr val="000000"/>
              </a:buClr>
              <a:buSzPts val="2400"/>
              <a:buFont typeface="Arial"/>
              <a:buNone/>
            </a:pPr>
            <a:r>
              <a:rPr b="0" i="0" lang="en" sz="2400" u="none" cap="none" strike="noStrike">
                <a:solidFill>
                  <a:srgbClr val="5E6470"/>
                </a:solidFill>
                <a:latin typeface="DM Sans"/>
                <a:ea typeface="DM Sans"/>
                <a:cs typeface="DM Sans"/>
                <a:sym typeface="DM Sans"/>
              </a:rPr>
              <a:t>European public infrastructure, federated login; prompts are not kept or reused for training.</a:t>
            </a:r>
            <a:endParaRPr/>
          </a:p>
        </p:txBody>
      </p:sp>
      <p:sp>
        <p:nvSpPr>
          <p:cNvPr id="731" name="Google Shape;731;p51"/>
          <p:cNvSpPr/>
          <p:nvPr/>
        </p:nvSpPr>
        <p:spPr>
          <a:xfrm>
            <a:off x="16093440" y="10794851"/>
            <a:ext cx="914400" cy="914400"/>
          </a:xfrm>
          <a:prstGeom prst="ellipse">
            <a:avLst/>
          </a:prstGeom>
          <a:solidFill>
            <a:srgbClr val="1E31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box icon" id="732" name="Google Shape;732;p51"/>
          <p:cNvPicPr preferRelativeResize="0"/>
          <p:nvPr/>
        </p:nvPicPr>
        <p:blipFill rotWithShape="1">
          <a:blip r:embed="rId10">
            <a:alphaModFix/>
          </a:blip>
          <a:srcRect b="0" l="0" r="0" t="0"/>
          <a:stretch/>
        </p:blipFill>
        <p:spPr>
          <a:xfrm>
            <a:off x="16340328" y="11041739"/>
            <a:ext cx="420625" cy="420625"/>
          </a:xfrm>
          <a:prstGeom prst="rect">
            <a:avLst/>
          </a:prstGeom>
          <a:noFill/>
          <a:ln>
            <a:noFill/>
          </a:ln>
        </p:spPr>
      </p:pic>
      <p:sp>
        <p:nvSpPr>
          <p:cNvPr id="733" name="Google Shape;733;p51"/>
          <p:cNvSpPr txBox="1"/>
          <p:nvPr/>
        </p:nvSpPr>
        <p:spPr>
          <a:xfrm>
            <a:off x="17236440" y="10703411"/>
            <a:ext cx="5440800" cy="2743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09142E"/>
                </a:solidFill>
                <a:latin typeface="DM Sans"/>
                <a:ea typeface="DM Sans"/>
                <a:cs typeface="DM Sans"/>
                <a:sym typeface="DM Sans"/>
              </a:rPr>
              <a:t>New needs</a:t>
            </a:r>
            <a:endParaRPr/>
          </a:p>
          <a:p>
            <a:pPr indent="0" lvl="0" marL="0" marR="0" rtl="0" algn="l">
              <a:lnSpc>
                <a:spcPct val="105000"/>
              </a:lnSpc>
              <a:spcBef>
                <a:spcPts val="400"/>
              </a:spcBef>
              <a:spcAft>
                <a:spcPts val="0"/>
              </a:spcAft>
              <a:buClr>
                <a:srgbClr val="000000"/>
              </a:buClr>
              <a:buSzPts val="2400"/>
              <a:buFont typeface="Arial"/>
              <a:buNone/>
            </a:pPr>
            <a:r>
              <a:rPr b="0" i="0" lang="en" sz="2400" u="none" cap="none" strike="noStrike">
                <a:solidFill>
                  <a:srgbClr val="5E6470"/>
                </a:solidFill>
                <a:latin typeface="DM Sans"/>
                <a:ea typeface="DM Sans"/>
                <a:cs typeface="DM Sans"/>
                <a:sym typeface="DM Sans"/>
              </a:rPr>
              <a:t>Long-term model hosting, versioning and lifecycle; agent-ready access.</a:t>
            </a:r>
            <a:endParaRPr/>
          </a:p>
        </p:txBody>
      </p:sp>
      <p:pic>
        <p:nvPicPr>
          <p:cNvPr id="734" name="Google Shape;734;p51"/>
          <p:cNvPicPr preferRelativeResize="0"/>
          <p:nvPr/>
        </p:nvPicPr>
        <p:blipFill>
          <a:blip r:embed="rId11">
            <a:alphaModFix/>
          </a:blip>
          <a:stretch>
            <a:fillRect/>
          </a:stretch>
        </p:blipFill>
        <p:spPr>
          <a:xfrm>
            <a:off x="22432800" y="3411329"/>
            <a:ext cx="1005850" cy="1033227"/>
          </a:xfrm>
          <a:prstGeom prst="rect">
            <a:avLst/>
          </a:prstGeom>
          <a:noFill/>
          <a:ln>
            <a:noFill/>
          </a:ln>
        </p:spPr>
      </p:pic>
      <p:pic>
        <p:nvPicPr>
          <p:cNvPr id="735" name="Google Shape;735;p51"/>
          <p:cNvPicPr preferRelativeResize="0"/>
          <p:nvPr/>
        </p:nvPicPr>
        <p:blipFill>
          <a:blip r:embed="rId12">
            <a:alphaModFix/>
          </a:blip>
          <a:stretch>
            <a:fillRect/>
          </a:stretch>
        </p:blipFill>
        <p:spPr>
          <a:xfrm>
            <a:off x="21439428" y="5296514"/>
            <a:ext cx="2667915" cy="731525"/>
          </a:xfrm>
          <a:prstGeom prst="rect">
            <a:avLst/>
          </a:prstGeom>
          <a:noFill/>
          <a:ln>
            <a:noFill/>
          </a:ln>
        </p:spPr>
      </p:pic>
      <p:pic>
        <p:nvPicPr>
          <p:cNvPr id="736" name="Google Shape;736;p51"/>
          <p:cNvPicPr preferRelativeResize="0"/>
          <p:nvPr/>
        </p:nvPicPr>
        <p:blipFill>
          <a:blip r:embed="rId13">
            <a:alphaModFix/>
          </a:blip>
          <a:stretch>
            <a:fillRect/>
          </a:stretch>
        </p:blipFill>
        <p:spPr>
          <a:xfrm>
            <a:off x="9255667" y="3458212"/>
            <a:ext cx="914400" cy="825190"/>
          </a:xfrm>
          <a:prstGeom prst="rect">
            <a:avLst/>
          </a:prstGeom>
          <a:noFill/>
          <a:ln>
            <a:noFill/>
          </a:ln>
        </p:spPr>
      </p:pic>
      <p:pic>
        <p:nvPicPr>
          <p:cNvPr id="737" name="Google Shape;737;p51"/>
          <p:cNvPicPr preferRelativeResize="0"/>
          <p:nvPr/>
        </p:nvPicPr>
        <p:blipFill>
          <a:blip r:embed="rId14">
            <a:alphaModFix/>
          </a:blip>
          <a:stretch>
            <a:fillRect/>
          </a:stretch>
        </p:blipFill>
        <p:spPr>
          <a:xfrm>
            <a:off x="13283529" y="5419212"/>
            <a:ext cx="1453695" cy="685800"/>
          </a:xfrm>
          <a:prstGeom prst="rect">
            <a:avLst/>
          </a:prstGeom>
          <a:noFill/>
          <a:ln>
            <a:noFill/>
          </a:ln>
        </p:spPr>
      </p:pic>
      <p:pic>
        <p:nvPicPr>
          <p:cNvPr id="738" name="Google Shape;738;p51"/>
          <p:cNvPicPr preferRelativeResize="0"/>
          <p:nvPr/>
        </p:nvPicPr>
        <p:blipFill>
          <a:blip r:embed="rId15">
            <a:alphaModFix/>
          </a:blip>
          <a:stretch>
            <a:fillRect/>
          </a:stretch>
        </p:blipFill>
        <p:spPr>
          <a:xfrm>
            <a:off x="13023027" y="6664988"/>
            <a:ext cx="1554501" cy="602721"/>
          </a:xfrm>
          <a:prstGeom prst="rect">
            <a:avLst/>
          </a:prstGeom>
          <a:noFill/>
          <a:ln>
            <a:noFill/>
          </a:ln>
        </p:spPr>
      </p:pic>
      <p:sp>
        <p:nvSpPr>
          <p:cNvPr id="739" name="Google Shape;739;p51"/>
          <p:cNvSpPr/>
          <p:nvPr/>
        </p:nvSpPr>
        <p:spPr>
          <a:xfrm>
            <a:off x="2880350" y="139707"/>
            <a:ext cx="6858000" cy="2786400"/>
          </a:xfrm>
          <a:prstGeom prst="roundRect">
            <a:avLst>
              <a:gd fmla="val 16667" name="adj"/>
            </a:avLst>
          </a:prstGeom>
          <a:solidFill>
            <a:srgbClr val="F07E13"/>
          </a:solidFill>
          <a:ln>
            <a:noFill/>
          </a:ln>
        </p:spPr>
        <p:txBody>
          <a:bodyPr anchorCtr="0" anchor="ctr" bIns="91425" lIns="164575" spcFirstLastPara="1" rIns="164575" wrap="square" tIns="91425">
            <a:noAutofit/>
          </a:bodyPr>
          <a:lstStyle/>
          <a:p>
            <a:pPr indent="-457200" lvl="0" marL="457200" marR="0" rtl="0" algn="ctr">
              <a:lnSpc>
                <a:spcPct val="100000"/>
              </a:lnSpc>
              <a:spcBef>
                <a:spcPts val="0"/>
              </a:spcBef>
              <a:spcAft>
                <a:spcPts val="0"/>
              </a:spcAft>
              <a:buClr>
                <a:schemeClr val="lt1"/>
              </a:buClr>
              <a:buSzPts val="3600"/>
              <a:buAutoNum type="arabicPeriod"/>
            </a:pPr>
            <a:r>
              <a:rPr b="1" lang="en" sz="3600">
                <a:solidFill>
                  <a:schemeClr val="lt1"/>
                </a:solidFill>
              </a:rPr>
              <a:t>AI ready infrastructure</a:t>
            </a:r>
            <a:endParaRPr sz="3000">
              <a:solidFill>
                <a:schemeClr val="lt1"/>
              </a:solidFill>
            </a:endParaRPr>
          </a:p>
          <a:p>
            <a:pPr indent="0" lvl="0" marL="0" marR="0" rtl="0" algn="ctr">
              <a:lnSpc>
                <a:spcPct val="100000"/>
              </a:lnSpc>
              <a:spcBef>
                <a:spcPts val="400"/>
              </a:spcBef>
              <a:spcAft>
                <a:spcPts val="0"/>
              </a:spcAft>
              <a:buNone/>
            </a:pPr>
            <a:r>
              <a:rPr lang="en" sz="2900">
                <a:solidFill>
                  <a:schemeClr val="lt1"/>
                </a:solidFill>
              </a:rPr>
              <a:t>Connected compute, data and application resources - across organisations and communities </a:t>
            </a:r>
            <a:endParaRPr sz="300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52"/>
          <p:cNvSpPr txBox="1"/>
          <p:nvPr>
            <p:ph idx="1" type="body"/>
          </p:nvPr>
        </p:nvSpPr>
        <p:spPr>
          <a:xfrm>
            <a:off x="10441480" y="1536670"/>
            <a:ext cx="13328700" cy="1152600"/>
          </a:xfrm>
          <a:prstGeom prst="rect">
            <a:avLst/>
          </a:prstGeom>
        </p:spPr>
        <p:txBody>
          <a:bodyPr anchorCtr="0" anchor="t" bIns="45700" lIns="45700" spcFirstLastPara="1" rIns="45700" wrap="square" tIns="45700">
            <a:noAutofit/>
          </a:bodyPr>
          <a:lstStyle/>
          <a:p>
            <a:pPr indent="0" lvl="0" marL="0" rtl="0" algn="l">
              <a:spcBef>
                <a:spcPts val="1000"/>
              </a:spcBef>
              <a:spcAft>
                <a:spcPts val="0"/>
              </a:spcAft>
              <a:buNone/>
            </a:pPr>
            <a:r>
              <a:rPr b="1" lang="en" sz="4500">
                <a:solidFill>
                  <a:srgbClr val="0E67AD"/>
                </a:solidFill>
              </a:rPr>
              <a:t>Starting now</a:t>
            </a:r>
            <a:endParaRPr b="1" sz="4500">
              <a:solidFill>
                <a:srgbClr val="0E67AD"/>
              </a:solidFill>
            </a:endParaRPr>
          </a:p>
        </p:txBody>
      </p:sp>
      <p:sp>
        <p:nvSpPr>
          <p:cNvPr id="745" name="Google Shape;745;p52"/>
          <p:cNvSpPr txBox="1"/>
          <p:nvPr>
            <p:ph idx="12" type="sldNum"/>
          </p:nvPr>
        </p:nvSpPr>
        <p:spPr>
          <a:xfrm>
            <a:off x="23212926" y="13031659"/>
            <a:ext cx="683400" cy="369300"/>
          </a:xfrm>
          <a:prstGeom prst="rect">
            <a:avLst/>
          </a:prstGeom>
        </p:spPr>
        <p:txBody>
          <a:bodyPr anchorCtr="0" anchor="ctr" bIns="45700" lIns="91425" spcFirstLastPara="1" rIns="91425" wrap="square" tIns="45700">
            <a:spAutoFit/>
          </a:bodyPr>
          <a:lstStyle/>
          <a:p>
            <a:pPr indent="0" lvl="0" marL="0" rtl="0" algn="r">
              <a:spcBef>
                <a:spcPts val="0"/>
              </a:spcBef>
              <a:spcAft>
                <a:spcPts val="0"/>
              </a:spcAft>
              <a:buNone/>
            </a:pPr>
            <a:fld id="{00000000-1234-1234-1234-123412341234}" type="slidenum">
              <a:rPr lang="en"/>
              <a:t>‹#›</a:t>
            </a:fld>
            <a:endParaRPr/>
          </a:p>
        </p:txBody>
      </p:sp>
      <p:sp>
        <p:nvSpPr>
          <p:cNvPr id="746" name="Google Shape;746;p52"/>
          <p:cNvSpPr txBox="1"/>
          <p:nvPr/>
        </p:nvSpPr>
        <p:spPr>
          <a:xfrm>
            <a:off x="3477450" y="5242126"/>
            <a:ext cx="20845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747" name="Google Shape;747;p52"/>
          <p:cNvSpPr txBox="1"/>
          <p:nvPr/>
        </p:nvSpPr>
        <p:spPr>
          <a:xfrm>
            <a:off x="1548245" y="5470726"/>
            <a:ext cx="19088100" cy="5885100"/>
          </a:xfrm>
          <a:prstGeom prst="rect">
            <a:avLst/>
          </a:prstGeom>
          <a:noFill/>
          <a:ln>
            <a:noFill/>
          </a:ln>
        </p:spPr>
        <p:txBody>
          <a:bodyPr anchorCtr="0" anchor="t" bIns="91425" lIns="91425" spcFirstLastPara="1" rIns="91425" wrap="square" tIns="91425">
            <a:spAutoFit/>
          </a:bodyPr>
          <a:lstStyle/>
          <a:p>
            <a:pPr indent="-488950" lvl="0" marL="457200" rtl="0" algn="l">
              <a:spcBef>
                <a:spcPts val="0"/>
              </a:spcBef>
              <a:spcAft>
                <a:spcPts val="0"/>
              </a:spcAft>
              <a:buSzPts val="4100"/>
              <a:buChar char="●"/>
            </a:pPr>
            <a:r>
              <a:rPr b="1" lang="en" sz="4100"/>
              <a:t>Training and mobility visits</a:t>
            </a:r>
            <a:r>
              <a:rPr b="1" lang="en" sz="4100"/>
              <a:t>:</a:t>
            </a:r>
            <a:r>
              <a:rPr lang="en" sz="4100"/>
              <a:t> </a:t>
            </a:r>
            <a:r>
              <a:rPr lang="en" sz="4100"/>
              <a:t>RItrain-DIGIT project (started in Sept 2026). </a:t>
            </a:r>
            <a:br>
              <a:rPr lang="en" sz="4100"/>
            </a:br>
            <a:r>
              <a:rPr lang="en" sz="4100"/>
              <a:t>To deliver online and f2f events;To support visit to national compute centres</a:t>
            </a:r>
            <a:endParaRPr sz="4100"/>
          </a:p>
          <a:p>
            <a:pPr indent="-488950" lvl="4" marL="2286000" rtl="0" algn="l">
              <a:spcBef>
                <a:spcPts val="2000"/>
              </a:spcBef>
              <a:spcAft>
                <a:spcPts val="0"/>
              </a:spcAft>
              <a:buSzPts val="4100"/>
              <a:buChar char="○"/>
            </a:pPr>
            <a:r>
              <a:rPr lang="en" sz="4100"/>
              <a:t>Subscribe for updates on the </a:t>
            </a:r>
            <a:r>
              <a:rPr lang="en" sz="4100" u="sng">
                <a:solidFill>
                  <a:schemeClr val="hlink"/>
                </a:solidFill>
                <a:hlinkClick r:id="rId3"/>
              </a:rPr>
              <a:t>project website</a:t>
            </a:r>
            <a:r>
              <a:rPr lang="en" sz="4100"/>
              <a:t> (or QR code above)</a:t>
            </a:r>
            <a:endParaRPr sz="4100"/>
          </a:p>
          <a:p>
            <a:pPr indent="0" lvl="0" marL="0" rtl="0" algn="l">
              <a:spcBef>
                <a:spcPts val="2000"/>
              </a:spcBef>
              <a:spcAft>
                <a:spcPts val="0"/>
              </a:spcAft>
              <a:buNone/>
            </a:pPr>
            <a:r>
              <a:t/>
            </a:r>
            <a:endParaRPr sz="4100"/>
          </a:p>
          <a:p>
            <a:pPr indent="-488950" lvl="0" marL="457200" rtl="0" algn="l">
              <a:spcBef>
                <a:spcPts val="2000"/>
              </a:spcBef>
              <a:spcAft>
                <a:spcPts val="0"/>
              </a:spcAft>
              <a:buSzPts val="4100"/>
              <a:buChar char="●"/>
            </a:pPr>
            <a:r>
              <a:rPr b="1" lang="en" sz="4100"/>
              <a:t>Advisors for adoption</a:t>
            </a:r>
            <a:r>
              <a:rPr b="1" lang="en" sz="4100"/>
              <a:t>: </a:t>
            </a:r>
            <a:r>
              <a:rPr lang="en" sz="4100"/>
              <a:t>Competence Centre </a:t>
            </a:r>
            <a:endParaRPr sz="4100"/>
          </a:p>
          <a:p>
            <a:pPr indent="-488950" lvl="4" marL="2286000" rtl="0" algn="l">
              <a:spcBef>
                <a:spcPts val="2000"/>
              </a:spcBef>
              <a:spcAft>
                <a:spcPts val="0"/>
              </a:spcAft>
              <a:buSzPts val="4100"/>
              <a:buChar char="○"/>
            </a:pPr>
            <a:r>
              <a:rPr lang="en" sz="4100"/>
              <a:t>Core team in the </a:t>
            </a:r>
            <a:r>
              <a:rPr lang="en" sz="4100" u="sng">
                <a:solidFill>
                  <a:schemeClr val="hlink"/>
                </a:solidFill>
                <a:hlinkClick r:id="rId4"/>
              </a:rPr>
              <a:t>FLUID-AI4EOSC project</a:t>
            </a:r>
            <a:r>
              <a:rPr lang="en" sz="4100"/>
              <a:t> (started in Oct 2026)</a:t>
            </a:r>
            <a:endParaRPr sz="4100"/>
          </a:p>
          <a:p>
            <a:pPr indent="-488950" lvl="4" marL="2286000" rtl="0" algn="l">
              <a:spcBef>
                <a:spcPts val="2000"/>
              </a:spcBef>
              <a:spcAft>
                <a:spcPts val="2000"/>
              </a:spcAft>
              <a:buSzPts val="4100"/>
              <a:buChar char="○"/>
            </a:pPr>
            <a:r>
              <a:rPr lang="en" sz="4100"/>
              <a:t>Expansion to additional technologies, AI use cases, disciplines by EGI</a:t>
            </a:r>
            <a:endParaRPr sz="4100"/>
          </a:p>
        </p:txBody>
      </p:sp>
      <p:pic>
        <p:nvPicPr>
          <p:cNvPr id="748" name="Google Shape;748;p52"/>
          <p:cNvPicPr preferRelativeResize="0"/>
          <p:nvPr/>
        </p:nvPicPr>
        <p:blipFill>
          <a:blip r:embed="rId5">
            <a:alphaModFix/>
          </a:blip>
          <a:stretch>
            <a:fillRect/>
          </a:stretch>
        </p:blipFill>
        <p:spPr>
          <a:xfrm>
            <a:off x="19216383" y="5642323"/>
            <a:ext cx="4315750" cy="1934525"/>
          </a:xfrm>
          <a:prstGeom prst="rect">
            <a:avLst/>
          </a:prstGeom>
          <a:noFill/>
          <a:ln>
            <a:noFill/>
          </a:ln>
        </p:spPr>
      </p:pic>
      <p:sp>
        <p:nvSpPr>
          <p:cNvPr id="749" name="Google Shape;749;p52"/>
          <p:cNvSpPr/>
          <p:nvPr/>
        </p:nvSpPr>
        <p:spPr>
          <a:xfrm>
            <a:off x="3135850" y="583643"/>
            <a:ext cx="6858000" cy="2786400"/>
          </a:xfrm>
          <a:prstGeom prst="roundRect">
            <a:avLst>
              <a:gd fmla="val 16667" name="adj"/>
            </a:avLst>
          </a:prstGeom>
          <a:solidFill>
            <a:srgbClr val="0E67AD"/>
          </a:solidFill>
          <a:ln>
            <a:noFill/>
          </a:ln>
        </p:spPr>
        <p:txBody>
          <a:bodyPr anchorCtr="0" anchor="ctr" bIns="91425" lIns="164575" spcFirstLastPara="1" rIns="164575" wrap="square" tIns="91425">
            <a:noAutofit/>
          </a:bodyPr>
          <a:lstStyle/>
          <a:p>
            <a:pPr indent="0" lvl="0" marL="0" marR="0" rtl="0" algn="ctr">
              <a:lnSpc>
                <a:spcPct val="100000"/>
              </a:lnSpc>
              <a:spcBef>
                <a:spcPts val="0"/>
              </a:spcBef>
              <a:spcAft>
                <a:spcPts val="0"/>
              </a:spcAft>
              <a:buNone/>
            </a:pPr>
            <a:r>
              <a:rPr b="1" lang="en" sz="3600">
                <a:solidFill>
                  <a:schemeClr val="lt1"/>
                </a:solidFill>
              </a:rPr>
              <a:t>2. Human skills</a:t>
            </a:r>
            <a:endParaRPr sz="3000">
              <a:solidFill>
                <a:schemeClr val="lt1"/>
              </a:solidFill>
            </a:endParaRPr>
          </a:p>
          <a:p>
            <a:pPr indent="0" lvl="0" marL="0" marR="0" rtl="0" algn="ctr">
              <a:lnSpc>
                <a:spcPct val="100000"/>
              </a:lnSpc>
              <a:spcBef>
                <a:spcPts val="400"/>
              </a:spcBef>
              <a:spcAft>
                <a:spcPts val="0"/>
              </a:spcAft>
              <a:buNone/>
            </a:pPr>
            <a:r>
              <a:rPr lang="en" sz="2900">
                <a:solidFill>
                  <a:schemeClr val="lt1"/>
                </a:solidFill>
              </a:rPr>
              <a:t>Knowing what’s possible with AI and the implementation route to follow</a:t>
            </a:r>
            <a:endParaRPr sz="3000">
              <a:solidFill>
                <a:schemeClr val="lt1"/>
              </a:solidFill>
            </a:endParaRPr>
          </a:p>
        </p:txBody>
      </p:sp>
      <p:pic>
        <p:nvPicPr>
          <p:cNvPr id="750" name="Google Shape;750;p52"/>
          <p:cNvPicPr preferRelativeResize="0"/>
          <p:nvPr/>
        </p:nvPicPr>
        <p:blipFill>
          <a:blip r:embed="rId6">
            <a:alphaModFix/>
          </a:blip>
          <a:stretch>
            <a:fillRect/>
          </a:stretch>
        </p:blipFill>
        <p:spPr>
          <a:xfrm>
            <a:off x="20857200" y="307150"/>
            <a:ext cx="3195751" cy="3195751"/>
          </a:xfrm>
          <a:prstGeom prst="rect">
            <a:avLst/>
          </a:prstGeom>
          <a:noFill/>
          <a:ln>
            <a:noFill/>
          </a:ln>
        </p:spPr>
      </p:pic>
      <p:sp>
        <p:nvSpPr>
          <p:cNvPr id="751" name="Google Shape;751;p52"/>
          <p:cNvSpPr txBox="1"/>
          <p:nvPr/>
        </p:nvSpPr>
        <p:spPr>
          <a:xfrm>
            <a:off x="21018575" y="3438312"/>
            <a:ext cx="3412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t>Subscribe for updates</a:t>
            </a:r>
            <a:endParaRPr b="1" sz="2000"/>
          </a:p>
        </p:txBody>
      </p:sp>
      <p:pic>
        <p:nvPicPr>
          <p:cNvPr id="752" name="Google Shape;752;p52" title="FLUIDAI_ColourPos.png"/>
          <p:cNvPicPr preferRelativeResize="0"/>
          <p:nvPr/>
        </p:nvPicPr>
        <p:blipFill rotWithShape="1">
          <a:blip r:embed="rId7">
            <a:alphaModFix/>
          </a:blip>
          <a:srcRect b="0" l="0" r="0" t="0"/>
          <a:stretch/>
        </p:blipFill>
        <p:spPr>
          <a:xfrm>
            <a:off x="14745298" y="11466424"/>
            <a:ext cx="9024876" cy="19345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53"/>
          <p:cNvSpPr txBox="1"/>
          <p:nvPr>
            <p:ph idx="1" type="body"/>
          </p:nvPr>
        </p:nvSpPr>
        <p:spPr>
          <a:xfrm>
            <a:off x="10451616" y="1536671"/>
            <a:ext cx="6124800" cy="1046100"/>
          </a:xfrm>
          <a:prstGeom prst="rect">
            <a:avLst/>
          </a:prstGeom>
        </p:spPr>
        <p:txBody>
          <a:bodyPr anchorCtr="0" anchor="t" bIns="45700" lIns="45700" spcFirstLastPara="1" rIns="45700" wrap="square" tIns="45700">
            <a:noAutofit/>
          </a:bodyPr>
          <a:lstStyle/>
          <a:p>
            <a:pPr indent="0" lvl="0" marL="0" rtl="0" algn="l">
              <a:spcBef>
                <a:spcPts val="1000"/>
              </a:spcBef>
              <a:spcAft>
                <a:spcPts val="0"/>
              </a:spcAft>
              <a:buNone/>
            </a:pPr>
            <a:r>
              <a:rPr b="1" lang="en" sz="4500">
                <a:solidFill>
                  <a:srgbClr val="7F7F7F"/>
                </a:solidFill>
              </a:rPr>
              <a:t>Our next move</a:t>
            </a:r>
            <a:endParaRPr b="1" sz="4500">
              <a:solidFill>
                <a:srgbClr val="7F7F7F"/>
              </a:solidFill>
            </a:endParaRPr>
          </a:p>
        </p:txBody>
      </p:sp>
      <p:sp>
        <p:nvSpPr>
          <p:cNvPr id="758" name="Google Shape;758;p53"/>
          <p:cNvSpPr txBox="1"/>
          <p:nvPr>
            <p:ph idx="12" type="sldNum"/>
          </p:nvPr>
        </p:nvSpPr>
        <p:spPr>
          <a:xfrm>
            <a:off x="23212926" y="13031659"/>
            <a:ext cx="683400" cy="369300"/>
          </a:xfrm>
          <a:prstGeom prst="rect">
            <a:avLst/>
          </a:prstGeom>
        </p:spPr>
        <p:txBody>
          <a:bodyPr anchorCtr="0" anchor="ctr" bIns="45700" lIns="91425" spcFirstLastPara="1" rIns="91425" wrap="square" tIns="45700">
            <a:spAutoFit/>
          </a:bodyPr>
          <a:lstStyle/>
          <a:p>
            <a:pPr indent="0" lvl="0" marL="0" rtl="0" algn="r">
              <a:spcBef>
                <a:spcPts val="0"/>
              </a:spcBef>
              <a:spcAft>
                <a:spcPts val="0"/>
              </a:spcAft>
              <a:buNone/>
            </a:pPr>
            <a:fld id="{00000000-1234-1234-1234-123412341234}" type="slidenum">
              <a:rPr lang="en"/>
              <a:t>‹#›</a:t>
            </a:fld>
            <a:endParaRPr/>
          </a:p>
        </p:txBody>
      </p:sp>
      <p:sp>
        <p:nvSpPr>
          <p:cNvPr id="759" name="Google Shape;759;p53"/>
          <p:cNvSpPr txBox="1"/>
          <p:nvPr/>
        </p:nvSpPr>
        <p:spPr>
          <a:xfrm>
            <a:off x="3477450" y="5811800"/>
            <a:ext cx="20845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760" name="Google Shape;760;p53"/>
          <p:cNvSpPr txBox="1"/>
          <p:nvPr/>
        </p:nvSpPr>
        <p:spPr>
          <a:xfrm>
            <a:off x="2258250" y="4931600"/>
            <a:ext cx="22064700" cy="7660200"/>
          </a:xfrm>
          <a:prstGeom prst="rect">
            <a:avLst/>
          </a:prstGeom>
          <a:noFill/>
          <a:ln>
            <a:noFill/>
          </a:ln>
        </p:spPr>
        <p:txBody>
          <a:bodyPr anchorCtr="0" anchor="t" bIns="91425" lIns="91425" spcFirstLastPara="1" rIns="91425" wrap="square" tIns="91425">
            <a:spAutoFit/>
          </a:bodyPr>
          <a:lstStyle/>
          <a:p>
            <a:pPr indent="-488950" lvl="0" marL="457200" rtl="0" algn="l">
              <a:spcBef>
                <a:spcPts val="0"/>
              </a:spcBef>
              <a:spcAft>
                <a:spcPts val="0"/>
              </a:spcAft>
              <a:buSzPts val="4100"/>
              <a:buChar char="●"/>
            </a:pPr>
            <a:r>
              <a:rPr b="1" lang="en" sz="4100"/>
              <a:t>Augmented → Automated → Autonomous AI  - - -&gt; Automated scientific discovery</a:t>
            </a:r>
            <a:endParaRPr b="1" sz="4100"/>
          </a:p>
          <a:p>
            <a:pPr indent="-488950" lvl="3" marL="1828800" rtl="0" algn="l">
              <a:spcBef>
                <a:spcPts val="2000"/>
              </a:spcBef>
              <a:spcAft>
                <a:spcPts val="0"/>
              </a:spcAft>
              <a:buSzPts val="4100"/>
              <a:buChar char="●"/>
            </a:pPr>
            <a:r>
              <a:rPr lang="en" sz="4100"/>
              <a:t>Compounding errors</a:t>
            </a:r>
            <a:endParaRPr sz="4100"/>
          </a:p>
          <a:p>
            <a:pPr indent="-488950" lvl="3" marL="1828800" rtl="0" algn="l">
              <a:spcBef>
                <a:spcPts val="2000"/>
              </a:spcBef>
              <a:spcAft>
                <a:spcPts val="0"/>
              </a:spcAft>
              <a:buSzPts val="4100"/>
              <a:buChar char="●"/>
            </a:pPr>
            <a:r>
              <a:rPr lang="en" sz="4100"/>
              <a:t>Human checkpoints</a:t>
            </a:r>
            <a:endParaRPr sz="4100"/>
          </a:p>
          <a:p>
            <a:pPr indent="-488950" lvl="3" marL="1828800" rtl="0" algn="l">
              <a:spcBef>
                <a:spcPts val="2000"/>
              </a:spcBef>
              <a:spcAft>
                <a:spcPts val="0"/>
              </a:spcAft>
              <a:buSzPts val="4100"/>
              <a:buChar char="●"/>
            </a:pPr>
            <a:r>
              <a:rPr lang="en" sz="4100"/>
              <a:t>Reproducibility problem</a:t>
            </a:r>
            <a:br>
              <a:rPr lang="en" sz="4100"/>
            </a:br>
            <a:endParaRPr sz="4100"/>
          </a:p>
          <a:p>
            <a:pPr indent="-488950" lvl="0" marL="457200" rtl="0" algn="l">
              <a:spcBef>
                <a:spcPts val="2000"/>
              </a:spcBef>
              <a:spcAft>
                <a:spcPts val="0"/>
              </a:spcAft>
              <a:buSzPts val="4100"/>
              <a:buChar char="●"/>
            </a:pPr>
            <a:r>
              <a:rPr b="1" lang="en" sz="4100"/>
              <a:t>Institutional policies, Project/experiment level policies, </a:t>
            </a:r>
            <a:r>
              <a:rPr b="1" lang="en" sz="4100"/>
              <a:t>Sectoral</a:t>
            </a:r>
            <a:r>
              <a:rPr b="1" lang="en" sz="4100"/>
              <a:t> policies</a:t>
            </a:r>
            <a:r>
              <a:rPr lang="en" sz="4100"/>
              <a:t> </a:t>
            </a:r>
            <a:endParaRPr sz="4100"/>
          </a:p>
          <a:p>
            <a:pPr indent="-488950" lvl="3" marL="1828800" rtl="0" algn="l">
              <a:spcBef>
                <a:spcPts val="2000"/>
              </a:spcBef>
              <a:spcAft>
                <a:spcPts val="0"/>
              </a:spcAft>
              <a:buSzPts val="4100"/>
              <a:buChar char="●"/>
            </a:pPr>
            <a:r>
              <a:rPr lang="en" sz="4100"/>
              <a:t>Tools for implementation</a:t>
            </a:r>
            <a:endParaRPr sz="4100"/>
          </a:p>
          <a:p>
            <a:pPr indent="-488950" lvl="3" marL="1828800" rtl="0" algn="l">
              <a:spcBef>
                <a:spcPts val="2000"/>
              </a:spcBef>
              <a:spcAft>
                <a:spcPts val="0"/>
              </a:spcAft>
              <a:buSzPts val="4100"/>
              <a:buChar char="●"/>
            </a:pPr>
            <a:r>
              <a:rPr lang="en" sz="4100"/>
              <a:t>Compliance and auditing</a:t>
            </a:r>
            <a:endParaRPr sz="4100"/>
          </a:p>
          <a:p>
            <a:pPr indent="-488950" lvl="3" marL="1828800" rtl="0" algn="l">
              <a:spcBef>
                <a:spcPts val="2000"/>
              </a:spcBef>
              <a:spcAft>
                <a:spcPts val="2000"/>
              </a:spcAft>
              <a:buSzPts val="4100"/>
              <a:buChar char="●"/>
            </a:pPr>
            <a:r>
              <a:rPr lang="en" sz="4100"/>
              <a:t>Ethical use</a:t>
            </a:r>
            <a:endParaRPr sz="4100"/>
          </a:p>
        </p:txBody>
      </p:sp>
      <p:sp>
        <p:nvSpPr>
          <p:cNvPr id="761" name="Google Shape;761;p53"/>
          <p:cNvSpPr/>
          <p:nvPr/>
        </p:nvSpPr>
        <p:spPr>
          <a:xfrm>
            <a:off x="3135840" y="578884"/>
            <a:ext cx="6858000" cy="2786400"/>
          </a:xfrm>
          <a:prstGeom prst="roundRect">
            <a:avLst>
              <a:gd fmla="val 16667" name="adj"/>
            </a:avLst>
          </a:prstGeom>
          <a:solidFill>
            <a:srgbClr val="828282"/>
          </a:solidFill>
          <a:ln>
            <a:noFill/>
          </a:ln>
        </p:spPr>
        <p:txBody>
          <a:bodyPr anchorCtr="0" anchor="ctr" bIns="91425" lIns="164575" spcFirstLastPara="1" rIns="164575" wrap="square" tIns="91425">
            <a:noAutofit/>
          </a:bodyPr>
          <a:lstStyle/>
          <a:p>
            <a:pPr indent="0" lvl="0" marL="0" marR="0" rtl="0" algn="ctr">
              <a:lnSpc>
                <a:spcPct val="100000"/>
              </a:lnSpc>
              <a:spcBef>
                <a:spcPts val="0"/>
              </a:spcBef>
              <a:spcAft>
                <a:spcPts val="0"/>
              </a:spcAft>
              <a:buNone/>
            </a:pPr>
            <a:r>
              <a:rPr b="1" lang="en" sz="3600">
                <a:solidFill>
                  <a:schemeClr val="lt1"/>
                </a:solidFill>
              </a:rPr>
              <a:t>3. AI trust</a:t>
            </a:r>
            <a:endParaRPr sz="3000">
              <a:solidFill>
                <a:schemeClr val="lt1"/>
              </a:solidFill>
            </a:endParaRPr>
          </a:p>
          <a:p>
            <a:pPr indent="0" lvl="0" marL="0" marR="0" rtl="0" algn="ctr">
              <a:lnSpc>
                <a:spcPct val="100000"/>
              </a:lnSpc>
              <a:spcBef>
                <a:spcPts val="400"/>
              </a:spcBef>
              <a:spcAft>
                <a:spcPts val="0"/>
              </a:spcAft>
              <a:buNone/>
            </a:pPr>
            <a:r>
              <a:rPr lang="en" sz="2900">
                <a:solidFill>
                  <a:schemeClr val="lt1"/>
                </a:solidFill>
              </a:rPr>
              <a:t>Confidence to run AI - even in high risk environments</a:t>
            </a:r>
            <a:endParaRPr sz="300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54"/>
          <p:cNvSpPr txBox="1"/>
          <p:nvPr>
            <p:ph idx="12" type="sldNum"/>
          </p:nvPr>
        </p:nvSpPr>
        <p:spPr>
          <a:xfrm>
            <a:off x="23075153" y="13034682"/>
            <a:ext cx="759600" cy="369300"/>
          </a:xfrm>
          <a:prstGeom prst="rect">
            <a:avLst/>
          </a:prstGeom>
          <a:noFill/>
          <a:ln>
            <a:noFill/>
          </a:ln>
        </p:spPr>
        <p:txBody>
          <a:bodyPr anchorCtr="0" anchor="t" bIns="45700" lIns="91425" spcFirstLastPara="1" rIns="91425" wrap="square" tIns="45700">
            <a:spAutoFit/>
          </a:bodyPr>
          <a:lstStyle/>
          <a:p>
            <a:pPr indent="0" lvl="0" marL="0" rtl="0" algn="ctr">
              <a:lnSpc>
                <a:spcPct val="100000"/>
              </a:lnSpc>
              <a:spcBef>
                <a:spcPts val="0"/>
              </a:spcBef>
              <a:spcAft>
                <a:spcPts val="0"/>
              </a:spcAft>
              <a:buClr>
                <a:srgbClr val="999999"/>
              </a:buClr>
              <a:buSzPts val="1800"/>
              <a:buFont typeface="DM Sans"/>
              <a:buNone/>
            </a:pPr>
            <a:fld id="{00000000-1234-1234-1234-123412341234}" type="slidenum">
              <a:rPr lang="en"/>
              <a:t>‹#›</a:t>
            </a:fld>
            <a:endParaRPr/>
          </a:p>
        </p:txBody>
      </p:sp>
      <p:sp>
        <p:nvSpPr>
          <p:cNvPr id="767" name="Google Shape;767;p54"/>
          <p:cNvSpPr txBox="1"/>
          <p:nvPr/>
        </p:nvSpPr>
        <p:spPr>
          <a:xfrm>
            <a:off x="1691102" y="6169888"/>
            <a:ext cx="8412600" cy="2610600"/>
          </a:xfrm>
          <a:prstGeom prst="rect">
            <a:avLst/>
          </a:prstGeom>
          <a:noFill/>
          <a:ln>
            <a:noFill/>
          </a:ln>
        </p:spPr>
        <p:txBody>
          <a:bodyPr anchorCtr="0" anchor="t" bIns="0" lIns="0" spcFirstLastPara="1" rIns="0" wrap="square" tIns="0">
            <a:spAutoFit/>
          </a:bodyPr>
          <a:lstStyle/>
          <a:p>
            <a:pPr indent="0" lvl="0" marL="0" marR="0" rtl="0" algn="r">
              <a:lnSpc>
                <a:spcPct val="130000"/>
              </a:lnSpc>
              <a:spcBef>
                <a:spcPts val="0"/>
              </a:spcBef>
              <a:spcAft>
                <a:spcPts val="0"/>
              </a:spcAft>
              <a:buNone/>
            </a:pPr>
            <a:r>
              <a:t/>
            </a:r>
            <a:endParaRPr sz="3300"/>
          </a:p>
          <a:p>
            <a:pPr indent="0" lvl="0" marL="0" marR="0" rtl="0" algn="r">
              <a:lnSpc>
                <a:spcPct val="130000"/>
              </a:lnSpc>
              <a:spcBef>
                <a:spcPts val="600"/>
              </a:spcBef>
              <a:spcAft>
                <a:spcPts val="0"/>
              </a:spcAft>
              <a:buNone/>
            </a:pPr>
            <a:r>
              <a:rPr b="1" i="0" lang="en" sz="4900" u="none" cap="none" strike="noStrike">
                <a:solidFill>
                  <a:srgbClr val="FFFFFF"/>
                </a:solidFill>
                <a:latin typeface="DM Sans"/>
                <a:ea typeface="DM Sans"/>
                <a:cs typeface="DM Sans"/>
                <a:sym typeface="DM Sans"/>
              </a:rPr>
              <a:t>EGI AI Working Group</a:t>
            </a:r>
            <a:endParaRPr sz="3300"/>
          </a:p>
          <a:p>
            <a:pPr indent="0" lvl="0" marL="0" marR="0" rtl="0" algn="r">
              <a:lnSpc>
                <a:spcPct val="130000"/>
              </a:lnSpc>
              <a:spcBef>
                <a:spcPts val="600"/>
              </a:spcBef>
              <a:spcAft>
                <a:spcPts val="0"/>
              </a:spcAft>
              <a:buNone/>
            </a:pPr>
            <a:r>
              <a:rPr b="1" i="0" lang="en" sz="5300" u="none" cap="none" strike="noStrike">
                <a:solidFill>
                  <a:srgbClr val="EF8200"/>
                </a:solidFill>
                <a:latin typeface="DM Sans"/>
                <a:ea typeface="DM Sans"/>
                <a:cs typeface="DM Sans"/>
                <a:sym typeface="DM Sans"/>
              </a:rPr>
              <a:t>go.egi.eu/aiwg</a:t>
            </a:r>
            <a:endParaRPr sz="3300"/>
          </a:p>
        </p:txBody>
      </p:sp>
      <p:pic>
        <p:nvPicPr>
          <p:cNvPr descr="qr-aiwg.png" id="768" name="Google Shape;768;p54"/>
          <p:cNvPicPr preferRelativeResize="0"/>
          <p:nvPr/>
        </p:nvPicPr>
        <p:blipFill rotWithShape="1">
          <a:blip r:embed="rId3">
            <a:alphaModFix/>
          </a:blip>
          <a:srcRect b="0" l="0" r="0" t="0"/>
          <a:stretch/>
        </p:blipFill>
        <p:spPr>
          <a:xfrm>
            <a:off x="10450788" y="4731995"/>
            <a:ext cx="4571999" cy="45719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55"/>
          <p:cNvSpPr txBox="1"/>
          <p:nvPr>
            <p:ph idx="1" type="body"/>
          </p:nvPr>
        </p:nvSpPr>
        <p:spPr>
          <a:xfrm>
            <a:off x="2560320" y="1755648"/>
            <a:ext cx="20808600" cy="530400"/>
          </a:xfrm>
          <a:prstGeom prst="rect">
            <a:avLst/>
          </a:prstGeom>
          <a:noFill/>
          <a:ln>
            <a:noFill/>
          </a:ln>
        </p:spPr>
        <p:txBody>
          <a:bodyPr anchorCtr="0" anchor="t" bIns="45725" lIns="0" spcFirstLastPara="1" rIns="45725" wrap="square" tIns="45725">
            <a:noAutofit/>
          </a:bodyPr>
          <a:lstStyle/>
          <a:p>
            <a:pPr indent="0" lvl="0" marL="0" rtl="0" algn="l">
              <a:lnSpc>
                <a:spcPct val="90000"/>
              </a:lnSpc>
              <a:spcBef>
                <a:spcPts val="1100"/>
              </a:spcBef>
              <a:spcAft>
                <a:spcPts val="0"/>
              </a:spcAft>
              <a:buSzPts val="3200"/>
              <a:buNone/>
            </a:pPr>
            <a:r>
              <a:rPr b="0" i="0" lang="en" sz="3200" u="none" cap="none" strike="noStrike">
                <a:solidFill>
                  <a:srgbClr val="828282"/>
                </a:solidFill>
                <a:latin typeface="DM Sans"/>
                <a:ea typeface="DM Sans"/>
                <a:cs typeface="DM Sans"/>
                <a:sym typeface="DM Sans"/>
              </a:rPr>
              <a:t>Complementary scopes: a division of labour across Europe's AI initiatives</a:t>
            </a:r>
            <a:endParaRPr/>
          </a:p>
        </p:txBody>
      </p:sp>
      <p:sp>
        <p:nvSpPr>
          <p:cNvPr id="774" name="Google Shape;774;p55"/>
          <p:cNvSpPr txBox="1"/>
          <p:nvPr>
            <p:ph type="title"/>
          </p:nvPr>
        </p:nvSpPr>
        <p:spPr>
          <a:xfrm>
            <a:off x="2560320" y="786384"/>
            <a:ext cx="20808600" cy="8313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Clr>
                <a:srgbClr val="005FAA"/>
              </a:buClr>
              <a:buSzPts val="1900"/>
              <a:buNone/>
            </a:pPr>
            <a:r>
              <a:rPr lang="en"/>
              <a:t>We are not in a vacuum</a:t>
            </a:r>
            <a:endParaRPr/>
          </a:p>
        </p:txBody>
      </p:sp>
      <p:sp>
        <p:nvSpPr>
          <p:cNvPr id="775" name="Google Shape;775;p55"/>
          <p:cNvSpPr txBox="1"/>
          <p:nvPr>
            <p:ph idx="12" type="sldNum"/>
          </p:nvPr>
        </p:nvSpPr>
        <p:spPr>
          <a:xfrm>
            <a:off x="23212926" y="13031659"/>
            <a:ext cx="683100" cy="384900"/>
          </a:xfrm>
          <a:prstGeom prst="rect">
            <a:avLst/>
          </a:prstGeom>
          <a:noFill/>
          <a:ln>
            <a:noFill/>
          </a:ln>
        </p:spPr>
        <p:txBody>
          <a:bodyPr anchorCtr="0" anchor="ctr" bIns="45725" lIns="91400" spcFirstLastPara="1" rIns="91400" wrap="square" tIns="45725">
            <a:spAutoFit/>
          </a:bodyPr>
          <a:lstStyle/>
          <a:p>
            <a:pPr indent="0" lvl="0" marL="0" marR="0" rtl="0" algn="r">
              <a:lnSpc>
                <a:spcPct val="100000"/>
              </a:lnSpc>
              <a:spcBef>
                <a:spcPts val="0"/>
              </a:spcBef>
              <a:spcAft>
                <a:spcPts val="0"/>
              </a:spcAft>
              <a:buClr>
                <a:srgbClr val="999999"/>
              </a:buClr>
              <a:buSzPts val="1900"/>
              <a:buFont typeface="DM Sans"/>
              <a:buNone/>
            </a:pPr>
            <a:fld id="{00000000-1234-1234-1234-123412341234}" type="slidenum">
              <a:rPr lang="en"/>
              <a:t>‹#›</a:t>
            </a:fld>
            <a:endParaRPr/>
          </a:p>
        </p:txBody>
      </p:sp>
      <p:sp>
        <p:nvSpPr>
          <p:cNvPr id="776" name="Google Shape;776;p55"/>
          <p:cNvSpPr/>
          <p:nvPr/>
        </p:nvSpPr>
        <p:spPr>
          <a:xfrm>
            <a:off x="1014984" y="3448452"/>
            <a:ext cx="5739300" cy="1326000"/>
          </a:xfrm>
          <a:prstGeom prst="homePlate">
            <a:avLst>
              <a:gd fmla="val 50000" name="adj"/>
            </a:avLst>
          </a:prstGeom>
          <a:solidFill>
            <a:srgbClr val="88888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77" name="Google Shape;777;p55"/>
          <p:cNvSpPr txBox="1"/>
          <p:nvPr/>
        </p:nvSpPr>
        <p:spPr>
          <a:xfrm>
            <a:off x="1243584" y="3812272"/>
            <a:ext cx="4756500" cy="431100"/>
          </a:xfrm>
          <a:prstGeom prst="rect">
            <a:avLst/>
          </a:prstGeom>
          <a:noFill/>
          <a:ln>
            <a:noFill/>
          </a:ln>
        </p:spPr>
        <p:txBody>
          <a:bodyPr anchorCtr="0" anchor="ctr" bIns="0" lIns="0" spcFirstLastPara="1" rIns="0" wrap="square" tIns="0">
            <a:spAutoFit/>
          </a:bodyPr>
          <a:lstStyle/>
          <a:p>
            <a:pPr indent="0" lvl="0" marL="0" marR="0" rtl="0" algn="ctr">
              <a:lnSpc>
                <a:spcPct val="105000"/>
              </a:lnSpc>
              <a:spcBef>
                <a:spcPts val="0"/>
              </a:spcBef>
              <a:spcAft>
                <a:spcPts val="0"/>
              </a:spcAft>
              <a:buNone/>
            </a:pPr>
            <a:r>
              <a:rPr b="1" i="0" lang="en" sz="2800" u="none" cap="none" strike="noStrike">
                <a:solidFill>
                  <a:srgbClr val="FFFFFF"/>
                </a:solidFill>
                <a:latin typeface="DM Sans"/>
                <a:ea typeface="DM Sans"/>
                <a:cs typeface="DM Sans"/>
                <a:sym typeface="DM Sans"/>
              </a:rPr>
              <a:t>Model training</a:t>
            </a:r>
            <a:endParaRPr/>
          </a:p>
        </p:txBody>
      </p:sp>
      <p:sp>
        <p:nvSpPr>
          <p:cNvPr id="778" name="Google Shape;778;p55"/>
          <p:cNvSpPr/>
          <p:nvPr/>
        </p:nvSpPr>
        <p:spPr>
          <a:xfrm>
            <a:off x="6553199" y="3448452"/>
            <a:ext cx="5739300" cy="1326000"/>
          </a:xfrm>
          <a:prstGeom prst="chevron">
            <a:avLst>
              <a:gd fmla="val 50000" name="adj"/>
            </a:avLst>
          </a:prstGeom>
          <a:solidFill>
            <a:srgbClr val="88888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79" name="Google Shape;779;p55"/>
          <p:cNvSpPr txBox="1"/>
          <p:nvPr/>
        </p:nvSpPr>
        <p:spPr>
          <a:xfrm>
            <a:off x="7307579" y="3812272"/>
            <a:ext cx="4230600" cy="431100"/>
          </a:xfrm>
          <a:prstGeom prst="rect">
            <a:avLst/>
          </a:prstGeom>
          <a:noFill/>
          <a:ln>
            <a:noFill/>
          </a:ln>
        </p:spPr>
        <p:txBody>
          <a:bodyPr anchorCtr="0" anchor="ctr" bIns="0" lIns="0" spcFirstLastPara="1" rIns="0" wrap="square" tIns="0">
            <a:spAutoFit/>
          </a:bodyPr>
          <a:lstStyle/>
          <a:p>
            <a:pPr indent="0" lvl="0" marL="0" marR="0" rtl="0" algn="ctr">
              <a:lnSpc>
                <a:spcPct val="105000"/>
              </a:lnSpc>
              <a:spcBef>
                <a:spcPts val="0"/>
              </a:spcBef>
              <a:spcAft>
                <a:spcPts val="0"/>
              </a:spcAft>
              <a:buNone/>
            </a:pPr>
            <a:r>
              <a:rPr b="1" i="0" lang="en" sz="2800" u="none" cap="none" strike="noStrike">
                <a:solidFill>
                  <a:srgbClr val="FFFFFF"/>
                </a:solidFill>
                <a:latin typeface="DM Sans"/>
                <a:ea typeface="DM Sans"/>
                <a:cs typeface="DM Sans"/>
                <a:sym typeface="DM Sans"/>
              </a:rPr>
              <a:t>Fine-tuning</a:t>
            </a:r>
            <a:endParaRPr/>
          </a:p>
        </p:txBody>
      </p:sp>
      <p:sp>
        <p:nvSpPr>
          <p:cNvPr id="780" name="Google Shape;780;p55"/>
          <p:cNvSpPr/>
          <p:nvPr/>
        </p:nvSpPr>
        <p:spPr>
          <a:xfrm>
            <a:off x="12091415" y="3448452"/>
            <a:ext cx="5739300" cy="1326000"/>
          </a:xfrm>
          <a:prstGeom prst="chevron">
            <a:avLst>
              <a:gd fmla="val 50000" name="adj"/>
            </a:avLst>
          </a:prstGeom>
          <a:solidFill>
            <a:srgbClr val="005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1" name="Google Shape;781;p55"/>
          <p:cNvSpPr txBox="1"/>
          <p:nvPr/>
        </p:nvSpPr>
        <p:spPr>
          <a:xfrm>
            <a:off x="12845795" y="3812272"/>
            <a:ext cx="4230600" cy="431100"/>
          </a:xfrm>
          <a:prstGeom prst="rect">
            <a:avLst/>
          </a:prstGeom>
          <a:noFill/>
          <a:ln>
            <a:noFill/>
          </a:ln>
        </p:spPr>
        <p:txBody>
          <a:bodyPr anchorCtr="0" anchor="ctr" bIns="0" lIns="0" spcFirstLastPara="1" rIns="0" wrap="square" tIns="0">
            <a:spAutoFit/>
          </a:bodyPr>
          <a:lstStyle/>
          <a:p>
            <a:pPr indent="0" lvl="0" marL="0" marR="0" rtl="0" algn="ctr">
              <a:lnSpc>
                <a:spcPct val="105000"/>
              </a:lnSpc>
              <a:spcBef>
                <a:spcPts val="0"/>
              </a:spcBef>
              <a:spcAft>
                <a:spcPts val="0"/>
              </a:spcAft>
              <a:buNone/>
            </a:pPr>
            <a:r>
              <a:rPr b="1" i="0" lang="en" sz="2800" u="none" cap="none" strike="noStrike">
                <a:solidFill>
                  <a:srgbClr val="FFFFFF"/>
                </a:solidFill>
                <a:latin typeface="DM Sans"/>
                <a:ea typeface="DM Sans"/>
                <a:cs typeface="DM Sans"/>
                <a:sym typeface="DM Sans"/>
              </a:rPr>
              <a:t>Customisation</a:t>
            </a:r>
            <a:endParaRPr/>
          </a:p>
        </p:txBody>
      </p:sp>
      <p:sp>
        <p:nvSpPr>
          <p:cNvPr id="782" name="Google Shape;782;p55"/>
          <p:cNvSpPr/>
          <p:nvPr/>
        </p:nvSpPr>
        <p:spPr>
          <a:xfrm>
            <a:off x="17629631" y="3448452"/>
            <a:ext cx="5739300" cy="1326000"/>
          </a:xfrm>
          <a:prstGeom prst="chevron">
            <a:avLst>
              <a:gd fmla="val 50000" name="adj"/>
            </a:avLst>
          </a:prstGeom>
          <a:solidFill>
            <a:srgbClr val="005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3" name="Google Shape;783;p55"/>
          <p:cNvSpPr txBox="1"/>
          <p:nvPr/>
        </p:nvSpPr>
        <p:spPr>
          <a:xfrm>
            <a:off x="18384011" y="3812272"/>
            <a:ext cx="4230600" cy="431100"/>
          </a:xfrm>
          <a:prstGeom prst="rect">
            <a:avLst/>
          </a:prstGeom>
          <a:noFill/>
          <a:ln>
            <a:noFill/>
          </a:ln>
        </p:spPr>
        <p:txBody>
          <a:bodyPr anchorCtr="0" anchor="ctr" bIns="0" lIns="0" spcFirstLastPara="1" rIns="0" wrap="square" tIns="0">
            <a:spAutoFit/>
          </a:bodyPr>
          <a:lstStyle/>
          <a:p>
            <a:pPr indent="0" lvl="0" marL="0" marR="0" rtl="0" algn="ctr">
              <a:lnSpc>
                <a:spcPct val="105000"/>
              </a:lnSpc>
              <a:spcBef>
                <a:spcPts val="0"/>
              </a:spcBef>
              <a:spcAft>
                <a:spcPts val="0"/>
              </a:spcAft>
              <a:buNone/>
            </a:pPr>
            <a:r>
              <a:rPr b="1" i="0" lang="en" sz="2800" u="none" cap="none" strike="noStrike">
                <a:solidFill>
                  <a:srgbClr val="FFFFFF"/>
                </a:solidFill>
                <a:latin typeface="DM Sans"/>
                <a:ea typeface="DM Sans"/>
                <a:cs typeface="DM Sans"/>
                <a:sym typeface="DM Sans"/>
              </a:rPr>
              <a:t>Long-term inference</a:t>
            </a:r>
            <a:endParaRPr/>
          </a:p>
        </p:txBody>
      </p:sp>
      <p:sp>
        <p:nvSpPr>
          <p:cNvPr id="784" name="Google Shape;784;p55"/>
          <p:cNvSpPr txBox="1"/>
          <p:nvPr/>
        </p:nvSpPr>
        <p:spPr>
          <a:xfrm>
            <a:off x="1014984" y="2854092"/>
            <a:ext cx="11076300" cy="492600"/>
          </a:xfrm>
          <a:prstGeom prst="rect">
            <a:avLst/>
          </a:prstGeom>
          <a:noFill/>
          <a:ln>
            <a:noFill/>
          </a:ln>
        </p:spPr>
        <p:txBody>
          <a:bodyPr anchorCtr="0" anchor="t" bIns="0" lIns="0" spcFirstLastPara="1" rIns="0" wrap="square" tIns="0">
            <a:spAutoFit/>
          </a:bodyPr>
          <a:lstStyle/>
          <a:p>
            <a:pPr indent="0" lvl="0" marL="0" marR="0" rtl="0" algn="ctr">
              <a:lnSpc>
                <a:spcPct val="122000"/>
              </a:lnSpc>
              <a:spcBef>
                <a:spcPts val="0"/>
              </a:spcBef>
              <a:spcAft>
                <a:spcPts val="0"/>
              </a:spcAft>
              <a:buNone/>
            </a:pPr>
            <a:r>
              <a:rPr b="1" i="0" lang="en" sz="3200" u="none" cap="none" strike="noStrike">
                <a:solidFill>
                  <a:srgbClr val="5E5E5E"/>
                </a:solidFill>
                <a:latin typeface="DM Sans"/>
                <a:ea typeface="DM Sans"/>
                <a:cs typeface="DM Sans"/>
                <a:sym typeface="DM Sans"/>
              </a:rPr>
              <a:t>AI FACTORIES AND DATA LABS</a:t>
            </a:r>
            <a:endParaRPr sz="2200">
              <a:solidFill>
                <a:srgbClr val="5E5E5E"/>
              </a:solidFill>
            </a:endParaRPr>
          </a:p>
        </p:txBody>
      </p:sp>
      <p:sp>
        <p:nvSpPr>
          <p:cNvPr id="785" name="Google Shape;785;p55"/>
          <p:cNvSpPr txBox="1"/>
          <p:nvPr/>
        </p:nvSpPr>
        <p:spPr>
          <a:xfrm>
            <a:off x="12091415" y="2854092"/>
            <a:ext cx="11277600" cy="492600"/>
          </a:xfrm>
          <a:prstGeom prst="rect">
            <a:avLst/>
          </a:prstGeom>
          <a:noFill/>
          <a:ln>
            <a:noFill/>
          </a:ln>
        </p:spPr>
        <p:txBody>
          <a:bodyPr anchorCtr="0" anchor="t" bIns="0" lIns="0" spcFirstLastPara="1" rIns="0" wrap="square" tIns="0">
            <a:spAutoFit/>
          </a:bodyPr>
          <a:lstStyle/>
          <a:p>
            <a:pPr indent="0" lvl="0" marL="0" marR="0" rtl="0" algn="ctr">
              <a:lnSpc>
                <a:spcPct val="122000"/>
              </a:lnSpc>
              <a:spcBef>
                <a:spcPts val="0"/>
              </a:spcBef>
              <a:spcAft>
                <a:spcPts val="0"/>
              </a:spcAft>
              <a:buNone/>
            </a:pPr>
            <a:r>
              <a:rPr b="1" i="0" lang="en" sz="3200" u="none" cap="none" strike="noStrike">
                <a:solidFill>
                  <a:srgbClr val="005FAA"/>
                </a:solidFill>
                <a:latin typeface="DM Sans"/>
                <a:ea typeface="DM Sans"/>
                <a:cs typeface="DM Sans"/>
                <a:sym typeface="DM Sans"/>
              </a:rPr>
              <a:t>EGI </a:t>
            </a:r>
            <a:r>
              <a:rPr b="1" lang="en" sz="3200">
                <a:solidFill>
                  <a:srgbClr val="005FAA"/>
                </a:solidFill>
                <a:latin typeface="DM Sans"/>
                <a:ea typeface="DM Sans"/>
                <a:cs typeface="DM Sans"/>
                <a:sym typeface="DM Sans"/>
              </a:rPr>
              <a:t>and RPOs</a:t>
            </a:r>
            <a:endParaRPr sz="2200"/>
          </a:p>
        </p:txBody>
      </p:sp>
      <p:sp>
        <p:nvSpPr>
          <p:cNvPr id="786" name="Google Shape;786;p55"/>
          <p:cNvSpPr/>
          <p:nvPr/>
        </p:nvSpPr>
        <p:spPr>
          <a:xfrm>
            <a:off x="11313253" y="4975888"/>
            <a:ext cx="1005900" cy="457200"/>
          </a:xfrm>
          <a:prstGeom prst="leftRightArrow">
            <a:avLst>
              <a:gd fmla="val 50000" name="adj1"/>
              <a:gd fmla="val 50000" name="adj2"/>
            </a:avLst>
          </a:prstGeom>
          <a:solidFill>
            <a:srgbClr val="EF82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7" name="Google Shape;787;p55"/>
          <p:cNvSpPr txBox="1"/>
          <p:nvPr/>
        </p:nvSpPr>
        <p:spPr>
          <a:xfrm>
            <a:off x="6826387" y="5548662"/>
            <a:ext cx="10972800" cy="369300"/>
          </a:xfrm>
          <a:prstGeom prst="rect">
            <a:avLst/>
          </a:prstGeom>
          <a:noFill/>
          <a:ln>
            <a:noFill/>
          </a:ln>
        </p:spPr>
        <p:txBody>
          <a:bodyPr anchorCtr="0" anchor="t" bIns="0" lIns="0" spcFirstLastPara="1" rIns="0" wrap="square" tIns="0">
            <a:spAutoFit/>
          </a:bodyPr>
          <a:lstStyle/>
          <a:p>
            <a:pPr indent="0" lvl="0" marL="0" marR="0" rtl="0" algn="l">
              <a:lnSpc>
                <a:spcPct val="122000"/>
              </a:lnSpc>
              <a:spcBef>
                <a:spcPts val="0"/>
              </a:spcBef>
              <a:spcAft>
                <a:spcPts val="0"/>
              </a:spcAft>
              <a:buNone/>
            </a:pPr>
            <a:r>
              <a:rPr b="1" i="0" lang="en" sz="2400" u="none" cap="none" strike="noStrike">
                <a:solidFill>
                  <a:schemeClr val="accent2"/>
                </a:solidFill>
                <a:latin typeface="DM Sans"/>
                <a:ea typeface="DM Sans"/>
                <a:cs typeface="DM Sans"/>
                <a:sym typeface="DM Sans"/>
              </a:rPr>
              <a:t>Interoperability ships models, data and software between them</a:t>
            </a:r>
            <a:endParaRPr>
              <a:solidFill>
                <a:schemeClr val="accent2"/>
              </a:solidFill>
            </a:endParaRPr>
          </a:p>
        </p:txBody>
      </p:sp>
      <p:sp>
        <p:nvSpPr>
          <p:cNvPr id="788" name="Google Shape;788;p55"/>
          <p:cNvSpPr/>
          <p:nvPr/>
        </p:nvSpPr>
        <p:spPr>
          <a:xfrm>
            <a:off x="1014984" y="6690691"/>
            <a:ext cx="7176900" cy="6345900"/>
          </a:xfrm>
          <a:prstGeom prst="roundRect">
            <a:avLst>
              <a:gd fmla="val 3602" name="adj"/>
            </a:avLst>
          </a:prstGeom>
          <a:solidFill>
            <a:srgbClr val="F1F8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9" name="Google Shape;789;p55"/>
          <p:cNvSpPr/>
          <p:nvPr/>
        </p:nvSpPr>
        <p:spPr>
          <a:xfrm>
            <a:off x="1014984" y="6690691"/>
            <a:ext cx="7176900" cy="2526600"/>
          </a:xfrm>
          <a:prstGeom prst="round2SameRect">
            <a:avLst>
              <a:gd fmla="val 9047" name="adj1"/>
              <a:gd fmla="val 0" name="adj2"/>
            </a:avLst>
          </a:prstGeom>
          <a:solidFill>
            <a:srgbClr val="005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0" name="Google Shape;790;p55"/>
          <p:cNvSpPr/>
          <p:nvPr/>
        </p:nvSpPr>
        <p:spPr>
          <a:xfrm>
            <a:off x="1609354" y="7038172"/>
            <a:ext cx="2657100" cy="548700"/>
          </a:xfrm>
          <a:prstGeom prst="roundRect">
            <a:avLst>
              <a:gd fmla="val 41666" name="adj"/>
            </a:avLst>
          </a:prstGeom>
          <a:solidFill>
            <a:srgbClr val="F1F8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lang="en" sz="2500">
                <a:solidFill>
                  <a:srgbClr val="005FAA"/>
                </a:solidFill>
                <a:latin typeface="DM Sans"/>
                <a:ea typeface="DM Sans"/>
                <a:cs typeface="DM Sans"/>
                <a:sym typeface="DM Sans"/>
              </a:rPr>
              <a:t>EuroHPC</a:t>
            </a:r>
            <a:endParaRPr sz="2200"/>
          </a:p>
        </p:txBody>
      </p:sp>
      <p:sp>
        <p:nvSpPr>
          <p:cNvPr id="791" name="Google Shape;791;p55"/>
          <p:cNvSpPr txBox="1"/>
          <p:nvPr/>
        </p:nvSpPr>
        <p:spPr>
          <a:xfrm>
            <a:off x="1609344" y="7742251"/>
            <a:ext cx="5988300" cy="446400"/>
          </a:xfrm>
          <a:prstGeom prst="rect">
            <a:avLst/>
          </a:prstGeom>
          <a:noFill/>
          <a:ln>
            <a:noFill/>
          </a:ln>
        </p:spPr>
        <p:txBody>
          <a:bodyPr anchorCtr="0" anchor="t" bIns="0" lIns="0" spcFirstLastPara="1" rIns="0" wrap="square" tIns="0">
            <a:spAutoFit/>
          </a:bodyPr>
          <a:lstStyle/>
          <a:p>
            <a:pPr indent="0" lvl="0" marL="0" marR="0" rtl="0" algn="l">
              <a:lnSpc>
                <a:spcPct val="112000"/>
              </a:lnSpc>
              <a:spcBef>
                <a:spcPts val="0"/>
              </a:spcBef>
              <a:spcAft>
                <a:spcPts val="0"/>
              </a:spcAft>
              <a:buNone/>
            </a:pPr>
            <a:r>
              <a:rPr b="1" i="0" lang="en" sz="2900" u="none" cap="none" strike="noStrike">
                <a:solidFill>
                  <a:srgbClr val="FFFFFF"/>
                </a:solidFill>
                <a:latin typeface="DM Sans"/>
                <a:ea typeface="DM Sans"/>
                <a:cs typeface="DM Sans"/>
                <a:sym typeface="DM Sans"/>
              </a:rPr>
              <a:t>AI Factories and Data Labs</a:t>
            </a:r>
            <a:endParaRPr/>
          </a:p>
        </p:txBody>
      </p:sp>
      <p:sp>
        <p:nvSpPr>
          <p:cNvPr id="792" name="Google Shape;792;p55"/>
          <p:cNvSpPr txBox="1"/>
          <p:nvPr/>
        </p:nvSpPr>
        <p:spPr>
          <a:xfrm>
            <a:off x="1427441" y="9537322"/>
            <a:ext cx="6368100" cy="3077100"/>
          </a:xfrm>
          <a:prstGeom prst="rect">
            <a:avLst/>
          </a:prstGeom>
          <a:noFill/>
          <a:ln>
            <a:noFill/>
          </a:ln>
        </p:spPr>
        <p:txBody>
          <a:bodyPr anchorCtr="0" anchor="t" bIns="0" lIns="0" spcFirstLastPara="1" rIns="0" wrap="square" tIns="0">
            <a:spAutoFit/>
          </a:bodyPr>
          <a:lstStyle/>
          <a:p>
            <a:pPr indent="0" lvl="0" marL="0" marR="0" rtl="0" algn="l">
              <a:lnSpc>
                <a:spcPct val="112000"/>
              </a:lnSpc>
              <a:spcBef>
                <a:spcPts val="0"/>
              </a:spcBef>
              <a:spcAft>
                <a:spcPts val="0"/>
              </a:spcAft>
              <a:buNone/>
            </a:pPr>
            <a:r>
              <a:rPr b="1" i="0" lang="en" sz="3000" u="none" cap="none" strike="noStrike">
                <a:solidFill>
                  <a:srgbClr val="005FAA"/>
                </a:solidFill>
                <a:latin typeface="DM Sans"/>
                <a:ea typeface="DM Sans"/>
                <a:cs typeface="DM Sans"/>
                <a:sym typeface="DM Sans"/>
              </a:rPr>
              <a:t>Shared EGI-EuroHPC members</a:t>
            </a:r>
            <a:endParaRPr sz="1600"/>
          </a:p>
          <a:p>
            <a:pPr indent="0" lvl="0" marL="0" marR="0" rtl="0" algn="l">
              <a:lnSpc>
                <a:spcPct val="112000"/>
              </a:lnSpc>
              <a:spcBef>
                <a:spcPts val="200"/>
              </a:spcBef>
              <a:spcAft>
                <a:spcPts val="0"/>
              </a:spcAft>
              <a:buNone/>
            </a:pPr>
            <a:r>
              <a:rPr lang="en" sz="2700">
                <a:solidFill>
                  <a:srgbClr val="4D4D4D"/>
                </a:solidFill>
                <a:latin typeface="DM Sans"/>
                <a:ea typeface="DM Sans"/>
                <a:cs typeface="DM Sans"/>
                <a:sym typeface="DM Sans"/>
              </a:rPr>
              <a:t>Form a shared vision</a:t>
            </a:r>
            <a:endParaRPr sz="1600"/>
          </a:p>
          <a:p>
            <a:pPr indent="0" lvl="0" marL="0" marR="0" rtl="0" algn="l">
              <a:lnSpc>
                <a:spcPct val="112000"/>
              </a:lnSpc>
              <a:spcBef>
                <a:spcPts val="1400"/>
              </a:spcBef>
              <a:spcAft>
                <a:spcPts val="0"/>
              </a:spcAft>
              <a:buNone/>
            </a:pPr>
            <a:r>
              <a:rPr b="1" lang="en" sz="3000">
                <a:solidFill>
                  <a:srgbClr val="005FAA"/>
                </a:solidFill>
                <a:latin typeface="DM Sans"/>
                <a:ea typeface="DM Sans"/>
                <a:cs typeface="DM Sans"/>
                <a:sym typeface="DM Sans"/>
              </a:rPr>
              <a:t>Common t</a:t>
            </a:r>
            <a:r>
              <a:rPr b="1" i="0" lang="en" sz="3000" u="none" cap="none" strike="noStrike">
                <a:solidFill>
                  <a:srgbClr val="005FAA"/>
                </a:solidFill>
                <a:latin typeface="DM Sans"/>
                <a:ea typeface="DM Sans"/>
                <a:cs typeface="DM Sans"/>
                <a:sym typeface="DM Sans"/>
              </a:rPr>
              <a:t>opics to work on</a:t>
            </a:r>
            <a:endParaRPr sz="1600"/>
          </a:p>
          <a:p>
            <a:pPr indent="0" lvl="0" marL="0" marR="0" rtl="0" algn="l">
              <a:lnSpc>
                <a:spcPct val="112000"/>
              </a:lnSpc>
              <a:spcBef>
                <a:spcPts val="200"/>
              </a:spcBef>
              <a:spcAft>
                <a:spcPts val="0"/>
              </a:spcAft>
              <a:buNone/>
            </a:pPr>
            <a:r>
              <a:rPr b="0" i="0" lang="en" sz="2700" u="none" cap="none" strike="noStrike">
                <a:solidFill>
                  <a:srgbClr val="4D4D4D"/>
                </a:solidFill>
                <a:latin typeface="DM Sans"/>
                <a:ea typeface="DM Sans"/>
                <a:cs typeface="DM Sans"/>
                <a:sym typeface="DM Sans"/>
              </a:rPr>
              <a:t>Data Labs and </a:t>
            </a:r>
            <a:r>
              <a:rPr lang="en" sz="2700">
                <a:solidFill>
                  <a:srgbClr val="4D4D4D"/>
                </a:solidFill>
                <a:latin typeface="DM Sans"/>
                <a:ea typeface="DM Sans"/>
                <a:cs typeface="DM Sans"/>
                <a:sym typeface="DM Sans"/>
              </a:rPr>
              <a:t>Data Exploitation </a:t>
            </a:r>
            <a:r>
              <a:rPr b="0" i="0" lang="en" sz="2700" u="none" cap="none" strike="noStrike">
                <a:solidFill>
                  <a:srgbClr val="4D4D4D"/>
                </a:solidFill>
                <a:latin typeface="DM Sans"/>
                <a:ea typeface="DM Sans"/>
                <a:cs typeface="DM Sans"/>
                <a:sym typeface="DM Sans"/>
              </a:rPr>
              <a:t> platforms, training, trust and ethics, sustainability</a:t>
            </a:r>
            <a:endParaRPr sz="1600"/>
          </a:p>
        </p:txBody>
      </p:sp>
      <p:sp>
        <p:nvSpPr>
          <p:cNvPr id="793" name="Google Shape;793;p55"/>
          <p:cNvSpPr/>
          <p:nvPr/>
        </p:nvSpPr>
        <p:spPr>
          <a:xfrm>
            <a:off x="8603487" y="6690691"/>
            <a:ext cx="7176900" cy="6345900"/>
          </a:xfrm>
          <a:prstGeom prst="roundRect">
            <a:avLst>
              <a:gd fmla="val 3602" name="adj"/>
            </a:avLst>
          </a:prstGeom>
          <a:solidFill>
            <a:srgbClr val="F1F8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4" name="Google Shape;794;p55"/>
          <p:cNvSpPr/>
          <p:nvPr/>
        </p:nvSpPr>
        <p:spPr>
          <a:xfrm>
            <a:off x="8603487" y="6690691"/>
            <a:ext cx="7176900" cy="2526600"/>
          </a:xfrm>
          <a:prstGeom prst="round2SameRect">
            <a:avLst>
              <a:gd fmla="val 9047" name="adj1"/>
              <a:gd fmla="val 0" name="adj2"/>
            </a:avLst>
          </a:prstGeom>
          <a:solidFill>
            <a:srgbClr val="005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5" name="Google Shape;795;p55"/>
          <p:cNvSpPr/>
          <p:nvPr/>
        </p:nvSpPr>
        <p:spPr>
          <a:xfrm>
            <a:off x="9197850" y="7038172"/>
            <a:ext cx="3254700" cy="548700"/>
          </a:xfrm>
          <a:prstGeom prst="roundRect">
            <a:avLst>
              <a:gd fmla="val 41666" name="adj"/>
            </a:avLst>
          </a:prstGeom>
          <a:solidFill>
            <a:srgbClr val="F1F8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2500" u="none" cap="none" strike="noStrike">
                <a:solidFill>
                  <a:srgbClr val="005FAA"/>
                </a:solidFill>
                <a:latin typeface="DM Sans"/>
                <a:ea typeface="DM Sans"/>
                <a:cs typeface="DM Sans"/>
                <a:sym typeface="DM Sans"/>
              </a:rPr>
              <a:t>RI</a:t>
            </a:r>
            <a:r>
              <a:rPr b="1" lang="en" sz="2500">
                <a:solidFill>
                  <a:srgbClr val="005FAA"/>
                </a:solidFill>
                <a:latin typeface="DM Sans"/>
                <a:ea typeface="DM Sans"/>
                <a:cs typeface="DM Sans"/>
                <a:sym typeface="DM Sans"/>
              </a:rPr>
              <a:t>s</a:t>
            </a:r>
            <a:r>
              <a:rPr b="1" i="0" lang="en" sz="2500" u="none" cap="none" strike="noStrike">
                <a:solidFill>
                  <a:srgbClr val="005FAA"/>
                </a:solidFill>
                <a:latin typeface="DM Sans"/>
                <a:ea typeface="DM Sans"/>
                <a:cs typeface="DM Sans"/>
                <a:sym typeface="DM Sans"/>
              </a:rPr>
              <a:t> AND EOSC</a:t>
            </a:r>
            <a:endParaRPr sz="2500"/>
          </a:p>
        </p:txBody>
      </p:sp>
      <p:sp>
        <p:nvSpPr>
          <p:cNvPr id="796" name="Google Shape;796;p55"/>
          <p:cNvSpPr txBox="1"/>
          <p:nvPr/>
        </p:nvSpPr>
        <p:spPr>
          <a:xfrm>
            <a:off x="9197847" y="7742251"/>
            <a:ext cx="5988300" cy="946200"/>
          </a:xfrm>
          <a:prstGeom prst="rect">
            <a:avLst/>
          </a:prstGeom>
          <a:noFill/>
          <a:ln>
            <a:noFill/>
          </a:ln>
        </p:spPr>
        <p:txBody>
          <a:bodyPr anchorCtr="0" anchor="t" bIns="0" lIns="0" spcFirstLastPara="1" rIns="0" wrap="square" tIns="0">
            <a:spAutoFit/>
          </a:bodyPr>
          <a:lstStyle/>
          <a:p>
            <a:pPr indent="0" lvl="0" marL="0" marR="0" rtl="0" algn="l">
              <a:lnSpc>
                <a:spcPct val="112000"/>
              </a:lnSpc>
              <a:spcBef>
                <a:spcPts val="0"/>
              </a:spcBef>
              <a:spcAft>
                <a:spcPts val="0"/>
              </a:spcAft>
              <a:buNone/>
            </a:pPr>
            <a:r>
              <a:rPr b="1" i="0" lang="en" sz="2900" u="none" cap="none" strike="noStrike">
                <a:solidFill>
                  <a:srgbClr val="FFFFFF"/>
                </a:solidFill>
                <a:latin typeface="DM Sans"/>
                <a:ea typeface="DM Sans"/>
                <a:cs typeface="DM Sans"/>
                <a:sym typeface="DM Sans"/>
              </a:rPr>
              <a:t>Research infrastructures and EOSC</a:t>
            </a:r>
            <a:endParaRPr/>
          </a:p>
        </p:txBody>
      </p:sp>
      <p:sp>
        <p:nvSpPr>
          <p:cNvPr id="797" name="Google Shape;797;p55"/>
          <p:cNvSpPr txBox="1"/>
          <p:nvPr/>
        </p:nvSpPr>
        <p:spPr>
          <a:xfrm>
            <a:off x="9197847" y="9537319"/>
            <a:ext cx="5988300" cy="2611800"/>
          </a:xfrm>
          <a:prstGeom prst="rect">
            <a:avLst/>
          </a:prstGeom>
          <a:noFill/>
          <a:ln>
            <a:noFill/>
          </a:ln>
        </p:spPr>
        <p:txBody>
          <a:bodyPr anchorCtr="0" anchor="t" bIns="0" lIns="0" spcFirstLastPara="1" rIns="0" wrap="square" tIns="0">
            <a:spAutoFit/>
          </a:bodyPr>
          <a:lstStyle/>
          <a:p>
            <a:pPr indent="0" lvl="0" marL="0" marR="0" rtl="0" algn="l">
              <a:lnSpc>
                <a:spcPct val="112000"/>
              </a:lnSpc>
              <a:spcBef>
                <a:spcPts val="0"/>
              </a:spcBef>
              <a:spcAft>
                <a:spcPts val="0"/>
              </a:spcAft>
              <a:buNone/>
            </a:pPr>
            <a:r>
              <a:rPr b="1" i="0" lang="en" sz="3000" u="none" cap="none" strike="noStrike">
                <a:solidFill>
                  <a:srgbClr val="005FAA"/>
                </a:solidFill>
                <a:latin typeface="DM Sans"/>
                <a:ea typeface="DM Sans"/>
                <a:cs typeface="DM Sans"/>
                <a:sym typeface="DM Sans"/>
              </a:rPr>
              <a:t>Already under way</a:t>
            </a:r>
            <a:endParaRPr sz="1600"/>
          </a:p>
          <a:p>
            <a:pPr indent="0" lvl="0" marL="0" marR="0" rtl="0" algn="l">
              <a:lnSpc>
                <a:spcPct val="112000"/>
              </a:lnSpc>
              <a:spcBef>
                <a:spcPts val="200"/>
              </a:spcBef>
              <a:spcAft>
                <a:spcPts val="0"/>
              </a:spcAft>
              <a:buNone/>
            </a:pPr>
            <a:r>
              <a:rPr b="0" i="0" lang="en" sz="2700" u="none" cap="none" strike="noStrike">
                <a:solidFill>
                  <a:srgbClr val="4D4D4D"/>
                </a:solidFill>
                <a:latin typeface="DM Sans"/>
                <a:ea typeface="DM Sans"/>
                <a:cs typeface="DM Sans"/>
                <a:sym typeface="DM Sans"/>
              </a:rPr>
              <a:t>AI initiatives </a:t>
            </a:r>
            <a:r>
              <a:rPr lang="en" sz="2700">
                <a:solidFill>
                  <a:srgbClr val="4D4D4D"/>
                </a:solidFill>
                <a:latin typeface="DM Sans"/>
                <a:ea typeface="DM Sans"/>
                <a:cs typeface="DM Sans"/>
                <a:sym typeface="DM Sans"/>
              </a:rPr>
              <a:t>in the EOSC Federation</a:t>
            </a:r>
            <a:endParaRPr sz="1600"/>
          </a:p>
          <a:p>
            <a:pPr indent="0" lvl="0" marL="0" marR="0" rtl="0" algn="l">
              <a:lnSpc>
                <a:spcPct val="112000"/>
              </a:lnSpc>
              <a:spcBef>
                <a:spcPts val="1400"/>
              </a:spcBef>
              <a:spcAft>
                <a:spcPts val="0"/>
              </a:spcAft>
              <a:buNone/>
            </a:pPr>
            <a:r>
              <a:rPr b="1" i="0" lang="en" sz="3000" u="none" cap="none" strike="noStrike">
                <a:solidFill>
                  <a:srgbClr val="005FAA"/>
                </a:solidFill>
                <a:latin typeface="DM Sans"/>
                <a:ea typeface="DM Sans"/>
                <a:cs typeface="DM Sans"/>
                <a:sym typeface="DM Sans"/>
              </a:rPr>
              <a:t>More to come</a:t>
            </a:r>
            <a:endParaRPr sz="1600"/>
          </a:p>
          <a:p>
            <a:pPr indent="0" lvl="0" marL="0" marR="0" rtl="0" algn="l">
              <a:lnSpc>
                <a:spcPct val="112000"/>
              </a:lnSpc>
              <a:spcBef>
                <a:spcPts val="200"/>
              </a:spcBef>
              <a:spcAft>
                <a:spcPts val="0"/>
              </a:spcAft>
              <a:buNone/>
            </a:pPr>
            <a:r>
              <a:rPr b="0" i="0" lang="en" sz="2700" u="none" cap="none" strike="noStrike">
                <a:solidFill>
                  <a:srgbClr val="4D4D4D"/>
                </a:solidFill>
                <a:latin typeface="DM Sans"/>
                <a:ea typeface="DM Sans"/>
                <a:cs typeface="DM Sans"/>
                <a:sym typeface="DM Sans"/>
              </a:rPr>
              <a:t>For example the TECH-01-01 and 2025-EOSC-05 projects</a:t>
            </a:r>
            <a:endParaRPr sz="1600"/>
          </a:p>
        </p:txBody>
      </p:sp>
      <p:sp>
        <p:nvSpPr>
          <p:cNvPr id="798" name="Google Shape;798;p55"/>
          <p:cNvSpPr/>
          <p:nvPr/>
        </p:nvSpPr>
        <p:spPr>
          <a:xfrm>
            <a:off x="16191991" y="6690691"/>
            <a:ext cx="7176900" cy="6345900"/>
          </a:xfrm>
          <a:prstGeom prst="roundRect">
            <a:avLst>
              <a:gd fmla="val 3602" name="adj"/>
            </a:avLst>
          </a:prstGeom>
          <a:solidFill>
            <a:srgbClr val="F1F8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9" name="Google Shape;799;p55"/>
          <p:cNvSpPr/>
          <p:nvPr/>
        </p:nvSpPr>
        <p:spPr>
          <a:xfrm>
            <a:off x="16191991" y="6690691"/>
            <a:ext cx="7176900" cy="2526600"/>
          </a:xfrm>
          <a:prstGeom prst="round2SameRect">
            <a:avLst>
              <a:gd fmla="val 9047" name="adj1"/>
              <a:gd fmla="val 0" name="adj2"/>
            </a:avLst>
          </a:prstGeom>
          <a:solidFill>
            <a:srgbClr val="005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00" name="Google Shape;800;p55"/>
          <p:cNvSpPr/>
          <p:nvPr/>
        </p:nvSpPr>
        <p:spPr>
          <a:xfrm>
            <a:off x="16786350" y="7038172"/>
            <a:ext cx="1597800" cy="548700"/>
          </a:xfrm>
          <a:prstGeom prst="roundRect">
            <a:avLst>
              <a:gd fmla="val 41666" name="adj"/>
            </a:avLst>
          </a:prstGeom>
          <a:solidFill>
            <a:srgbClr val="F1F8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2500" u="none" cap="none" strike="noStrike">
                <a:solidFill>
                  <a:srgbClr val="005FAA"/>
                </a:solidFill>
                <a:latin typeface="DM Sans"/>
                <a:ea typeface="DM Sans"/>
                <a:cs typeface="DM Sans"/>
                <a:sym typeface="DM Sans"/>
              </a:rPr>
              <a:t>RAISE</a:t>
            </a:r>
            <a:endParaRPr sz="2500"/>
          </a:p>
        </p:txBody>
      </p:sp>
      <p:sp>
        <p:nvSpPr>
          <p:cNvPr id="801" name="Google Shape;801;p55"/>
          <p:cNvSpPr txBox="1"/>
          <p:nvPr/>
        </p:nvSpPr>
        <p:spPr>
          <a:xfrm>
            <a:off x="16749968" y="7742247"/>
            <a:ext cx="6582600" cy="446400"/>
          </a:xfrm>
          <a:prstGeom prst="rect">
            <a:avLst/>
          </a:prstGeom>
          <a:noFill/>
          <a:ln>
            <a:noFill/>
          </a:ln>
        </p:spPr>
        <p:txBody>
          <a:bodyPr anchorCtr="0" anchor="t" bIns="0" lIns="0" spcFirstLastPara="1" rIns="0" wrap="square" tIns="0">
            <a:spAutoFit/>
          </a:bodyPr>
          <a:lstStyle/>
          <a:p>
            <a:pPr indent="0" lvl="0" marL="0" marR="0" rtl="0" algn="l">
              <a:lnSpc>
                <a:spcPct val="112000"/>
              </a:lnSpc>
              <a:spcBef>
                <a:spcPts val="0"/>
              </a:spcBef>
              <a:spcAft>
                <a:spcPts val="0"/>
              </a:spcAft>
              <a:buNone/>
            </a:pPr>
            <a:r>
              <a:rPr b="1" i="0" lang="en" sz="2900" u="none" cap="none" strike="noStrike">
                <a:solidFill>
                  <a:srgbClr val="FFFFFF"/>
                </a:solidFill>
                <a:latin typeface="DM Sans"/>
                <a:ea typeface="DM Sans"/>
                <a:cs typeface="DM Sans"/>
                <a:sym typeface="DM Sans"/>
              </a:rPr>
              <a:t>Resource for AI Science in Europe</a:t>
            </a:r>
            <a:endParaRPr/>
          </a:p>
        </p:txBody>
      </p:sp>
      <p:sp>
        <p:nvSpPr>
          <p:cNvPr id="802" name="Google Shape;802;p55"/>
          <p:cNvSpPr txBox="1"/>
          <p:nvPr/>
        </p:nvSpPr>
        <p:spPr>
          <a:xfrm>
            <a:off x="16588300" y="9537322"/>
            <a:ext cx="6186300" cy="2611800"/>
          </a:xfrm>
          <a:prstGeom prst="rect">
            <a:avLst/>
          </a:prstGeom>
          <a:noFill/>
          <a:ln>
            <a:noFill/>
          </a:ln>
        </p:spPr>
        <p:txBody>
          <a:bodyPr anchorCtr="0" anchor="t" bIns="0" lIns="0" spcFirstLastPara="1" rIns="0" wrap="square" tIns="0">
            <a:spAutoFit/>
          </a:bodyPr>
          <a:lstStyle/>
          <a:p>
            <a:pPr indent="0" lvl="0" marL="0" marR="0" rtl="0" algn="l">
              <a:lnSpc>
                <a:spcPct val="112000"/>
              </a:lnSpc>
              <a:spcBef>
                <a:spcPts val="0"/>
              </a:spcBef>
              <a:spcAft>
                <a:spcPts val="0"/>
              </a:spcAft>
              <a:buNone/>
            </a:pPr>
            <a:r>
              <a:rPr b="1" i="0" lang="en" sz="3000" u="none" cap="none" strike="noStrike">
                <a:solidFill>
                  <a:srgbClr val="005FAA"/>
                </a:solidFill>
                <a:latin typeface="DM Sans"/>
                <a:ea typeface="DM Sans"/>
                <a:cs typeface="DM Sans"/>
                <a:sym typeface="DM Sans"/>
              </a:rPr>
              <a:t>SCIANCE and its working groups</a:t>
            </a:r>
            <a:endParaRPr sz="1600"/>
          </a:p>
          <a:p>
            <a:pPr indent="0" lvl="0" marL="0" marR="0" rtl="0" algn="l">
              <a:lnSpc>
                <a:spcPct val="112000"/>
              </a:lnSpc>
              <a:spcBef>
                <a:spcPts val="200"/>
              </a:spcBef>
              <a:spcAft>
                <a:spcPts val="0"/>
              </a:spcAft>
              <a:buNone/>
            </a:pPr>
            <a:r>
              <a:rPr b="0" i="0" lang="en" sz="2700" u="none" cap="none" strike="noStrike">
                <a:solidFill>
                  <a:srgbClr val="4D4D4D"/>
                </a:solidFill>
                <a:latin typeface="DM Sans"/>
                <a:ea typeface="DM Sans"/>
                <a:cs typeface="DM Sans"/>
                <a:sym typeface="DM Sans"/>
              </a:rPr>
              <a:t>First outputs soon</a:t>
            </a:r>
            <a:endParaRPr sz="1600"/>
          </a:p>
          <a:p>
            <a:pPr indent="0" lvl="0" marL="0" marR="0" rtl="0" algn="l">
              <a:lnSpc>
                <a:spcPct val="112000"/>
              </a:lnSpc>
              <a:spcBef>
                <a:spcPts val="1400"/>
              </a:spcBef>
              <a:spcAft>
                <a:spcPts val="0"/>
              </a:spcAft>
              <a:buNone/>
            </a:pPr>
            <a:r>
              <a:rPr b="1" i="0" lang="en" sz="3000" u="none" cap="none" strike="noStrike">
                <a:solidFill>
                  <a:srgbClr val="005FAA"/>
                </a:solidFill>
                <a:latin typeface="DM Sans"/>
                <a:ea typeface="DM Sans"/>
                <a:cs typeface="DM Sans"/>
                <a:sym typeface="DM Sans"/>
              </a:rPr>
              <a:t>EGI's contribution</a:t>
            </a:r>
            <a:endParaRPr sz="1600"/>
          </a:p>
          <a:p>
            <a:pPr indent="0" lvl="0" marL="0" marR="0" rtl="0" algn="l">
              <a:lnSpc>
                <a:spcPct val="112000"/>
              </a:lnSpc>
              <a:spcBef>
                <a:spcPts val="200"/>
              </a:spcBef>
              <a:spcAft>
                <a:spcPts val="0"/>
              </a:spcAft>
              <a:buNone/>
            </a:pPr>
            <a:r>
              <a:rPr b="0" i="0" lang="en" sz="2700" u="none" cap="none" strike="noStrike">
                <a:solidFill>
                  <a:srgbClr val="4D4D4D"/>
                </a:solidFill>
                <a:latin typeface="DM Sans"/>
                <a:ea typeface="DM Sans"/>
                <a:cs typeface="DM Sans"/>
                <a:sym typeface="DM Sans"/>
              </a:rPr>
              <a:t>Compute, data and expertise, pooled across disciplines</a:t>
            </a:r>
            <a:endParaRPr sz="1600"/>
          </a:p>
        </p:txBody>
      </p:sp>
      <p:sp>
        <p:nvSpPr>
          <p:cNvPr id="803" name="Google Shape;803;p55"/>
          <p:cNvSpPr/>
          <p:nvPr/>
        </p:nvSpPr>
        <p:spPr>
          <a:xfrm>
            <a:off x="19229500" y="2558363"/>
            <a:ext cx="1355700" cy="981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LLM + Domain model</a:t>
            </a:r>
            <a:endParaRPr/>
          </a:p>
        </p:txBody>
      </p:sp>
      <p:sp>
        <p:nvSpPr>
          <p:cNvPr id="804" name="Google Shape;804;p55"/>
          <p:cNvSpPr/>
          <p:nvPr/>
        </p:nvSpPr>
        <p:spPr>
          <a:xfrm>
            <a:off x="20443925" y="1872488"/>
            <a:ext cx="1355700" cy="981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Databases</a:t>
            </a:r>
            <a:endParaRPr/>
          </a:p>
        </p:txBody>
      </p:sp>
      <p:sp>
        <p:nvSpPr>
          <p:cNvPr id="805" name="Google Shape;805;p55"/>
          <p:cNvSpPr/>
          <p:nvPr/>
        </p:nvSpPr>
        <p:spPr>
          <a:xfrm>
            <a:off x="20443925" y="2854088"/>
            <a:ext cx="1355700" cy="981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Agents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56"/>
          <p:cNvSpPr txBox="1"/>
          <p:nvPr>
            <p:ph idx="12" type="sldNum"/>
          </p:nvPr>
        </p:nvSpPr>
        <p:spPr>
          <a:xfrm>
            <a:off x="23212926" y="13031659"/>
            <a:ext cx="683400" cy="369300"/>
          </a:xfrm>
          <a:prstGeom prst="rect">
            <a:avLst/>
          </a:prstGeom>
        </p:spPr>
        <p:txBody>
          <a:bodyPr anchorCtr="0" anchor="ctr" bIns="45700" lIns="91425" spcFirstLastPara="1" rIns="91425" wrap="square" tIns="45700">
            <a:spAutoFit/>
          </a:bodyPr>
          <a:lstStyle/>
          <a:p>
            <a:pPr indent="0" lvl="0" marL="0" rtl="0" algn="r">
              <a:spcBef>
                <a:spcPts val="0"/>
              </a:spcBef>
              <a:spcAft>
                <a:spcPts val="0"/>
              </a:spcAft>
              <a:buClr>
                <a:srgbClr val="999999"/>
              </a:buClr>
              <a:buSzPts val="1800"/>
              <a:buFont typeface="DM Sans"/>
              <a:buNone/>
            </a:pPr>
            <a:fld id="{00000000-1234-1234-1234-123412341234}" type="slidenum">
              <a:rPr lang="en"/>
              <a:t>‹#›</a:t>
            </a:fld>
            <a:endParaRPr/>
          </a:p>
        </p:txBody>
      </p:sp>
      <p:sp>
        <p:nvSpPr>
          <p:cNvPr id="811" name="Google Shape;811;p56"/>
          <p:cNvSpPr txBox="1"/>
          <p:nvPr/>
        </p:nvSpPr>
        <p:spPr>
          <a:xfrm>
            <a:off x="732400" y="1547646"/>
            <a:ext cx="22895700" cy="911100"/>
          </a:xfrm>
          <a:prstGeom prst="rect">
            <a:avLst/>
          </a:prstGeom>
          <a:noFill/>
          <a:ln>
            <a:noFill/>
          </a:ln>
        </p:spPr>
        <p:txBody>
          <a:bodyPr anchorCtr="0" anchor="ctr" bIns="0" lIns="0" spcFirstLastPara="1" rIns="0" wrap="square" tIns="0">
            <a:spAutoFit/>
          </a:bodyPr>
          <a:lstStyle/>
          <a:p>
            <a:pPr indent="0" lvl="0" marL="0" rtl="0" algn="ctr">
              <a:lnSpc>
                <a:spcPct val="80000"/>
              </a:lnSpc>
              <a:spcBef>
                <a:spcPts val="0"/>
              </a:spcBef>
              <a:spcAft>
                <a:spcPts val="0"/>
              </a:spcAft>
              <a:buNone/>
            </a:pPr>
            <a:r>
              <a:rPr lang="en" sz="7400">
                <a:solidFill>
                  <a:srgbClr val="005FAA"/>
                </a:solidFill>
                <a:latin typeface="DM Sans Black"/>
                <a:ea typeface="DM Sans Black"/>
                <a:cs typeface="DM Sans Black"/>
                <a:sym typeface="DM Sans Black"/>
              </a:rPr>
              <a:t>RAISE: The Resource for AI Science in Europe</a:t>
            </a:r>
            <a:endParaRPr sz="7400">
              <a:solidFill>
                <a:srgbClr val="005FAA"/>
              </a:solidFill>
              <a:latin typeface="DM Sans Black"/>
              <a:ea typeface="DM Sans Black"/>
              <a:cs typeface="DM Sans Black"/>
              <a:sym typeface="DM Sans Black"/>
            </a:endParaRPr>
          </a:p>
        </p:txBody>
      </p:sp>
      <p:sp>
        <p:nvSpPr>
          <p:cNvPr id="812" name="Google Shape;812;p56"/>
          <p:cNvSpPr txBox="1"/>
          <p:nvPr/>
        </p:nvSpPr>
        <p:spPr>
          <a:xfrm>
            <a:off x="6004900" y="12636150"/>
            <a:ext cx="137697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DM Sans"/>
                <a:ea typeface="DM Sans"/>
                <a:cs typeface="DM Sans"/>
                <a:sym typeface="DM Sans"/>
              </a:rPr>
              <a:t>Source: RAISE - Resource for AI Science in Europe</a:t>
            </a:r>
            <a:br>
              <a:rPr lang="en" sz="2000">
                <a:latin typeface="DM Sans"/>
                <a:ea typeface="DM Sans"/>
                <a:cs typeface="DM Sans"/>
                <a:sym typeface="DM Sans"/>
              </a:rPr>
            </a:br>
            <a:r>
              <a:rPr lang="en" sz="2000" u="sng">
                <a:solidFill>
                  <a:schemeClr val="hlink"/>
                </a:solidFill>
                <a:latin typeface="DM Sans"/>
                <a:ea typeface="DM Sans"/>
                <a:cs typeface="DM Sans"/>
                <a:sym typeface="DM Sans"/>
                <a:hlinkClick r:id="rId3"/>
              </a:rPr>
              <a:t>https://research-and-innovation.ec.europa.eu/strategy/strategy-research-and-innovation/our-digital-future/european-ai-science-strategy/raise-resource-ai-science-europe_en</a:t>
            </a:r>
            <a:endParaRPr sz="2000">
              <a:latin typeface="DM Sans"/>
              <a:ea typeface="DM Sans"/>
              <a:cs typeface="DM Sans"/>
              <a:sym typeface="DM Sans"/>
            </a:endParaRPr>
          </a:p>
        </p:txBody>
      </p:sp>
      <p:pic>
        <p:nvPicPr>
          <p:cNvPr id="813" name="Google Shape;813;p56"/>
          <p:cNvPicPr preferRelativeResize="0"/>
          <p:nvPr/>
        </p:nvPicPr>
        <p:blipFill>
          <a:blip r:embed="rId4">
            <a:alphaModFix/>
          </a:blip>
          <a:stretch>
            <a:fillRect/>
          </a:stretch>
        </p:blipFill>
        <p:spPr>
          <a:xfrm>
            <a:off x="6452888" y="2726028"/>
            <a:ext cx="17367235" cy="9716950"/>
          </a:xfrm>
          <a:prstGeom prst="rect">
            <a:avLst/>
          </a:prstGeom>
          <a:noFill/>
          <a:ln>
            <a:noFill/>
          </a:ln>
        </p:spPr>
      </p:pic>
      <p:sp>
        <p:nvSpPr>
          <p:cNvPr id="814" name="Google Shape;814;p56"/>
          <p:cNvSpPr txBox="1"/>
          <p:nvPr/>
        </p:nvSpPr>
        <p:spPr>
          <a:xfrm>
            <a:off x="303588" y="4043841"/>
            <a:ext cx="5218800" cy="6607200"/>
          </a:xfrm>
          <a:prstGeom prst="rect">
            <a:avLst/>
          </a:prstGeom>
          <a:noFill/>
          <a:ln>
            <a:noFill/>
          </a:ln>
        </p:spPr>
        <p:txBody>
          <a:bodyPr anchorCtr="0" anchor="t" bIns="90825" lIns="181675" spcFirstLastPara="1" rIns="181675" wrap="square" tIns="90825">
            <a:spAutoFit/>
          </a:bodyPr>
          <a:lstStyle/>
          <a:p>
            <a:pPr indent="0" lvl="0" marL="0" marR="0" rtl="0" algn="l">
              <a:lnSpc>
                <a:spcPct val="100000"/>
              </a:lnSpc>
              <a:spcBef>
                <a:spcPts val="0"/>
              </a:spcBef>
              <a:spcAft>
                <a:spcPts val="0"/>
              </a:spcAft>
              <a:buClr>
                <a:srgbClr val="000000"/>
              </a:buClr>
              <a:buSzPts val="3577"/>
              <a:buFont typeface="Arial"/>
              <a:buNone/>
            </a:pPr>
            <a:r>
              <a:rPr b="1" i="0" lang="en" sz="3577" u="none" cap="none" strike="noStrike">
                <a:solidFill>
                  <a:srgbClr val="FFFFFF"/>
                </a:solidFill>
                <a:highlight>
                  <a:srgbClr val="012F8D"/>
                </a:highlight>
              </a:rPr>
              <a:t>What is it?</a:t>
            </a:r>
            <a:r>
              <a:rPr b="1" i="0" lang="en" sz="3577" u="none" cap="none" strike="noStrike">
                <a:solidFill>
                  <a:srgbClr val="FFFFFF"/>
                </a:solidFill>
              </a:rPr>
              <a:t> </a:t>
            </a:r>
            <a:endParaRPr b="1" sz="2782"/>
          </a:p>
          <a:p>
            <a:pPr indent="0" lvl="0" marL="0" marR="0" rtl="0" algn="l">
              <a:lnSpc>
                <a:spcPct val="100000"/>
              </a:lnSpc>
              <a:spcBef>
                <a:spcPts val="0"/>
              </a:spcBef>
              <a:spcAft>
                <a:spcPts val="0"/>
              </a:spcAft>
              <a:buClr>
                <a:srgbClr val="000000"/>
              </a:buClr>
              <a:buSzPts val="3180"/>
              <a:buFont typeface="Arial"/>
              <a:buNone/>
            </a:pPr>
            <a:r>
              <a:rPr i="0" lang="en" sz="3180" u="none" cap="none" strike="noStrike">
                <a:solidFill>
                  <a:srgbClr val="000000"/>
                </a:solidFill>
              </a:rPr>
              <a:t>A virtual European institute that pools, aligns and coordinates essential AI resources.</a:t>
            </a:r>
            <a:endParaRPr i="0" sz="3180" u="none" cap="none" strike="noStrike">
              <a:solidFill>
                <a:srgbClr val="000000"/>
              </a:solidFill>
            </a:endParaRPr>
          </a:p>
          <a:p>
            <a:pPr indent="0" lvl="0" marL="0" marR="0" rtl="0" algn="l">
              <a:lnSpc>
                <a:spcPct val="100000"/>
              </a:lnSpc>
              <a:spcBef>
                <a:spcPts val="0"/>
              </a:spcBef>
              <a:spcAft>
                <a:spcPts val="0"/>
              </a:spcAft>
              <a:buClr>
                <a:srgbClr val="000000"/>
              </a:buClr>
              <a:buSzPts val="3180"/>
              <a:buFont typeface="Arial"/>
              <a:buNone/>
            </a:pPr>
            <a:br>
              <a:rPr i="0" lang="en" sz="3180" u="none" cap="none" strike="noStrike">
                <a:solidFill>
                  <a:srgbClr val="000000"/>
                </a:solidFill>
              </a:rPr>
            </a:br>
            <a:r>
              <a:rPr lang="en" sz="3180"/>
              <a:t>Part of the </a:t>
            </a:r>
            <a:r>
              <a:rPr b="1" lang="en" sz="3180"/>
              <a:t>Apply AI Strategy</a:t>
            </a:r>
            <a:r>
              <a:rPr lang="en" sz="3180"/>
              <a:t> and the </a:t>
            </a:r>
            <a:r>
              <a:rPr b="1" lang="en" sz="3180"/>
              <a:t>European Strategy for Artificial Intelligence (AI) in Science</a:t>
            </a:r>
            <a:endParaRPr b="1" sz="3180"/>
          </a:p>
          <a:p>
            <a:pPr indent="0" lvl="0" marL="0" marR="0" rtl="0" algn="l">
              <a:lnSpc>
                <a:spcPct val="100000"/>
              </a:lnSpc>
              <a:spcBef>
                <a:spcPts val="0"/>
              </a:spcBef>
              <a:spcAft>
                <a:spcPts val="0"/>
              </a:spcAft>
              <a:buClr>
                <a:srgbClr val="000000"/>
              </a:buClr>
              <a:buSzPts val="3180"/>
              <a:buFont typeface="Arial"/>
              <a:buNone/>
            </a:pPr>
            <a:r>
              <a:t/>
            </a:r>
            <a:endParaRPr b="1" sz="3180"/>
          </a:p>
          <a:p>
            <a:pPr indent="0" lvl="0" marL="0" marR="0" rtl="0" algn="l">
              <a:lnSpc>
                <a:spcPct val="100000"/>
              </a:lnSpc>
              <a:spcBef>
                <a:spcPts val="0"/>
              </a:spcBef>
              <a:spcAft>
                <a:spcPts val="0"/>
              </a:spcAft>
              <a:buClr>
                <a:srgbClr val="000000"/>
              </a:buClr>
              <a:buSzPts val="3180"/>
              <a:buFont typeface="Arial"/>
              <a:buNone/>
            </a:pPr>
            <a:r>
              <a:rPr b="1" lang="en" sz="3180"/>
              <a:t>Launched in Nov 2025</a:t>
            </a:r>
            <a:endParaRPr b="1" sz="318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57"/>
          <p:cNvSpPr txBox="1"/>
          <p:nvPr>
            <p:ph idx="12" type="sldNum"/>
          </p:nvPr>
        </p:nvSpPr>
        <p:spPr>
          <a:xfrm>
            <a:off x="23212926" y="13031659"/>
            <a:ext cx="683400" cy="369300"/>
          </a:xfrm>
          <a:prstGeom prst="rect">
            <a:avLst/>
          </a:prstGeom>
        </p:spPr>
        <p:txBody>
          <a:bodyPr anchorCtr="0" anchor="ctr" bIns="45700" lIns="91425" spcFirstLastPara="1" rIns="91425" wrap="square" tIns="45700">
            <a:spAutoFit/>
          </a:bodyPr>
          <a:lstStyle/>
          <a:p>
            <a:pPr indent="0" lvl="0" marL="0" rtl="0" algn="r">
              <a:spcBef>
                <a:spcPts val="0"/>
              </a:spcBef>
              <a:spcAft>
                <a:spcPts val="0"/>
              </a:spcAft>
              <a:buClr>
                <a:srgbClr val="999999"/>
              </a:buClr>
              <a:buSzPts val="1800"/>
              <a:buFont typeface="DM Sans"/>
              <a:buNone/>
            </a:pPr>
            <a:fld id="{00000000-1234-1234-1234-123412341234}" type="slidenum">
              <a:rPr lang="en"/>
              <a:t>‹#›</a:t>
            </a:fld>
            <a:endParaRPr/>
          </a:p>
        </p:txBody>
      </p:sp>
      <p:sp>
        <p:nvSpPr>
          <p:cNvPr id="820" name="Google Shape;820;p57"/>
          <p:cNvSpPr txBox="1"/>
          <p:nvPr>
            <p:ph type="title"/>
          </p:nvPr>
        </p:nvSpPr>
        <p:spPr>
          <a:xfrm>
            <a:off x="8052699" y="802875"/>
            <a:ext cx="15523500" cy="23703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rPr lang="en" sz="7700"/>
              <a:t>AI in Science Coordination project (RAISE)</a:t>
            </a:r>
            <a:endParaRPr sz="7700"/>
          </a:p>
        </p:txBody>
      </p:sp>
      <p:sp>
        <p:nvSpPr>
          <p:cNvPr id="821" name="Google Shape;821;p57"/>
          <p:cNvSpPr/>
          <p:nvPr/>
        </p:nvSpPr>
        <p:spPr>
          <a:xfrm>
            <a:off x="924333" y="3999088"/>
            <a:ext cx="5358900" cy="6089100"/>
          </a:xfrm>
          <a:prstGeom prst="rect">
            <a:avLst/>
          </a:prstGeom>
          <a:solidFill>
            <a:srgbClr val="031F31"/>
          </a:solidFill>
          <a:ln>
            <a:noFill/>
          </a:ln>
          <a:effectLst>
            <a:outerShdw blurRad="135315" rotWithShape="0" algn="bl" dir="8100000" dist="67658">
              <a:srgbClr val="000000">
                <a:alpha val="12160"/>
              </a:srgbClr>
            </a:outerShdw>
          </a:effectLst>
        </p:spPr>
        <p:txBody>
          <a:bodyPr anchorCtr="0" anchor="ctr" bIns="243525" lIns="243525" spcFirstLastPara="1" rIns="243525" wrap="square" tIns="243525">
            <a:noAutofit/>
          </a:bodyPr>
          <a:lstStyle/>
          <a:p>
            <a:pPr indent="0" lvl="0" marL="0" rtl="0" algn="l">
              <a:spcBef>
                <a:spcPts val="0"/>
              </a:spcBef>
              <a:spcAft>
                <a:spcPts val="0"/>
              </a:spcAft>
              <a:buNone/>
            </a:pPr>
            <a:r>
              <a:t/>
            </a:r>
            <a:endParaRPr/>
          </a:p>
        </p:txBody>
      </p:sp>
      <p:sp>
        <p:nvSpPr>
          <p:cNvPr id="822" name="Google Shape;822;p57"/>
          <p:cNvSpPr/>
          <p:nvPr/>
        </p:nvSpPr>
        <p:spPr>
          <a:xfrm>
            <a:off x="924333" y="3999088"/>
            <a:ext cx="5358900" cy="146100"/>
          </a:xfrm>
          <a:prstGeom prst="rect">
            <a:avLst/>
          </a:prstGeom>
          <a:solidFill>
            <a:srgbClr val="1976D2"/>
          </a:solidFill>
          <a:ln>
            <a:noFill/>
          </a:ln>
        </p:spPr>
        <p:txBody>
          <a:bodyPr anchorCtr="0" anchor="ctr" bIns="243525" lIns="243525" spcFirstLastPara="1" rIns="243525" wrap="square" tIns="243525">
            <a:noAutofit/>
          </a:bodyPr>
          <a:lstStyle/>
          <a:p>
            <a:pPr indent="0" lvl="0" marL="0" rtl="0" algn="l">
              <a:spcBef>
                <a:spcPts val="0"/>
              </a:spcBef>
              <a:spcAft>
                <a:spcPts val="0"/>
              </a:spcAft>
              <a:buNone/>
            </a:pPr>
            <a:r>
              <a:t/>
            </a:r>
            <a:endParaRPr/>
          </a:p>
        </p:txBody>
      </p:sp>
      <p:sp>
        <p:nvSpPr>
          <p:cNvPr id="823" name="Google Shape;823;p57"/>
          <p:cNvSpPr/>
          <p:nvPr/>
        </p:nvSpPr>
        <p:spPr>
          <a:xfrm>
            <a:off x="1167901" y="5947630"/>
            <a:ext cx="4871400" cy="146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A2332"/>
              </a:buClr>
              <a:buSzPts val="2930"/>
              <a:buFont typeface="Calibri"/>
              <a:buNone/>
            </a:pPr>
            <a:r>
              <a:rPr b="1" i="0" lang="en" sz="2930" u="none" cap="none" strike="noStrike">
                <a:solidFill>
                  <a:schemeClr val="lt1"/>
                </a:solidFill>
              </a:rPr>
              <a:t>Map the European</a:t>
            </a:r>
            <a:endParaRPr b="1" i="0" sz="2930" u="none" cap="none" strike="noStrike">
              <a:solidFill>
                <a:schemeClr val="lt1"/>
              </a:solidFill>
            </a:endParaRPr>
          </a:p>
          <a:p>
            <a:pPr indent="0" lvl="0" marL="0" marR="0" rtl="0" algn="ctr">
              <a:spcBef>
                <a:spcPts val="0"/>
              </a:spcBef>
              <a:spcAft>
                <a:spcPts val="0"/>
              </a:spcAft>
              <a:buClr>
                <a:srgbClr val="1A2332"/>
              </a:buClr>
              <a:buSzPts val="2930"/>
              <a:buFont typeface="Calibri"/>
              <a:buNone/>
            </a:pPr>
            <a:r>
              <a:rPr b="1" i="0" lang="en" sz="2930" u="none" cap="none" strike="noStrike">
                <a:solidFill>
                  <a:schemeClr val="lt1"/>
                </a:solidFill>
              </a:rPr>
              <a:t>AI in Science Landscape</a:t>
            </a:r>
            <a:endParaRPr b="1" i="0" sz="2930" u="none" cap="none" strike="noStrike">
              <a:solidFill>
                <a:schemeClr val="lt1"/>
              </a:solidFill>
            </a:endParaRPr>
          </a:p>
        </p:txBody>
      </p:sp>
      <p:sp>
        <p:nvSpPr>
          <p:cNvPr id="824" name="Google Shape;824;p57"/>
          <p:cNvSpPr/>
          <p:nvPr/>
        </p:nvSpPr>
        <p:spPr>
          <a:xfrm>
            <a:off x="1167901" y="7530820"/>
            <a:ext cx="4871400" cy="243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A9BB5"/>
              </a:buClr>
              <a:buSzPts val="2531"/>
              <a:buFont typeface="Calibri"/>
              <a:buNone/>
            </a:pPr>
            <a:r>
              <a:rPr i="0" lang="en" sz="2531" u="none" cap="none" strike="noStrike">
                <a:solidFill>
                  <a:schemeClr val="lt1"/>
                </a:solidFill>
              </a:rPr>
              <a:t>Evidence baseline with cross-disciplinary and thematic reviews</a:t>
            </a:r>
            <a:endParaRPr i="0" sz="2531" u="none" cap="none" strike="noStrike">
              <a:solidFill>
                <a:schemeClr val="lt1"/>
              </a:solidFill>
            </a:endParaRPr>
          </a:p>
        </p:txBody>
      </p:sp>
      <p:sp>
        <p:nvSpPr>
          <p:cNvPr id="825" name="Google Shape;825;p57"/>
          <p:cNvSpPr/>
          <p:nvPr/>
        </p:nvSpPr>
        <p:spPr>
          <a:xfrm>
            <a:off x="6769962" y="3999088"/>
            <a:ext cx="5358900" cy="6089100"/>
          </a:xfrm>
          <a:prstGeom prst="rect">
            <a:avLst/>
          </a:prstGeom>
          <a:solidFill>
            <a:srgbClr val="051F31"/>
          </a:solidFill>
          <a:ln>
            <a:noFill/>
          </a:ln>
          <a:effectLst>
            <a:outerShdw blurRad="135315" rotWithShape="0" algn="bl" dir="8100000" dist="67658">
              <a:srgbClr val="000000">
                <a:alpha val="12160"/>
              </a:srgbClr>
            </a:outerShdw>
          </a:effectLst>
        </p:spPr>
        <p:txBody>
          <a:bodyPr anchorCtr="0" anchor="ctr" bIns="243525" lIns="243525" spcFirstLastPara="1" rIns="243525" wrap="square" tIns="243525">
            <a:noAutofit/>
          </a:bodyPr>
          <a:lstStyle/>
          <a:p>
            <a:pPr indent="0" lvl="0" marL="0" rtl="0" algn="l">
              <a:spcBef>
                <a:spcPts val="0"/>
              </a:spcBef>
              <a:spcAft>
                <a:spcPts val="0"/>
              </a:spcAft>
              <a:buNone/>
            </a:pPr>
            <a:r>
              <a:t/>
            </a:r>
            <a:endParaRPr/>
          </a:p>
        </p:txBody>
      </p:sp>
      <p:sp>
        <p:nvSpPr>
          <p:cNvPr id="826" name="Google Shape;826;p57"/>
          <p:cNvSpPr/>
          <p:nvPr/>
        </p:nvSpPr>
        <p:spPr>
          <a:xfrm>
            <a:off x="6769962" y="3999088"/>
            <a:ext cx="5358900" cy="146100"/>
          </a:xfrm>
          <a:prstGeom prst="rect">
            <a:avLst/>
          </a:prstGeom>
          <a:solidFill>
            <a:srgbClr val="1976D2"/>
          </a:solidFill>
          <a:ln>
            <a:noFill/>
          </a:ln>
        </p:spPr>
        <p:txBody>
          <a:bodyPr anchorCtr="0" anchor="ctr" bIns="243525" lIns="243525" spcFirstLastPara="1" rIns="243525" wrap="square" tIns="243525">
            <a:noAutofit/>
          </a:bodyPr>
          <a:lstStyle/>
          <a:p>
            <a:pPr indent="0" lvl="0" marL="0" rtl="0" algn="l">
              <a:spcBef>
                <a:spcPts val="0"/>
              </a:spcBef>
              <a:spcAft>
                <a:spcPts val="0"/>
              </a:spcAft>
              <a:buNone/>
            </a:pPr>
            <a:r>
              <a:t/>
            </a:r>
            <a:endParaRPr/>
          </a:p>
        </p:txBody>
      </p:sp>
      <p:sp>
        <p:nvSpPr>
          <p:cNvPr id="827" name="Google Shape;827;p57"/>
          <p:cNvSpPr/>
          <p:nvPr/>
        </p:nvSpPr>
        <p:spPr>
          <a:xfrm>
            <a:off x="7013530" y="5947630"/>
            <a:ext cx="4871400" cy="146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A2332"/>
              </a:buClr>
              <a:buSzPts val="2930"/>
              <a:buFont typeface="Calibri"/>
              <a:buNone/>
            </a:pPr>
            <a:r>
              <a:rPr b="1" i="0" lang="en" sz="2930" u="none" cap="none" strike="noStrike">
                <a:solidFill>
                  <a:schemeClr val="lt1"/>
                </a:solidFill>
              </a:rPr>
              <a:t>Co-Define Research</a:t>
            </a:r>
            <a:endParaRPr b="1" i="0" sz="2930" u="none" cap="none" strike="noStrike">
              <a:solidFill>
                <a:schemeClr val="lt1"/>
              </a:solidFill>
            </a:endParaRPr>
          </a:p>
          <a:p>
            <a:pPr indent="0" lvl="0" marL="0" marR="0" rtl="0" algn="ctr">
              <a:spcBef>
                <a:spcPts val="0"/>
              </a:spcBef>
              <a:spcAft>
                <a:spcPts val="0"/>
              </a:spcAft>
              <a:buClr>
                <a:srgbClr val="1A2332"/>
              </a:buClr>
              <a:buSzPts val="2930"/>
              <a:buFont typeface="Calibri"/>
              <a:buNone/>
            </a:pPr>
            <a:r>
              <a:rPr b="1" i="0" lang="en" sz="2930" u="none" cap="none" strike="noStrike">
                <a:solidFill>
                  <a:schemeClr val="lt1"/>
                </a:solidFill>
              </a:rPr>
              <a:t>&amp; Innovation Priorities</a:t>
            </a:r>
            <a:endParaRPr b="1" i="0" sz="2930" u="none" cap="none" strike="noStrike">
              <a:solidFill>
                <a:schemeClr val="lt1"/>
              </a:solidFill>
            </a:endParaRPr>
          </a:p>
        </p:txBody>
      </p:sp>
      <p:sp>
        <p:nvSpPr>
          <p:cNvPr id="828" name="Google Shape;828;p57"/>
          <p:cNvSpPr/>
          <p:nvPr/>
        </p:nvSpPr>
        <p:spPr>
          <a:xfrm>
            <a:off x="7013530" y="7530820"/>
            <a:ext cx="4871400" cy="243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A9BB5"/>
              </a:buClr>
              <a:buSzPts val="2531"/>
              <a:buFont typeface="Calibri"/>
              <a:buNone/>
            </a:pPr>
            <a:r>
              <a:rPr i="0" lang="en" sz="2531" u="none" cap="none" strike="noStrike">
                <a:solidFill>
                  <a:schemeClr val="lt1"/>
                </a:solidFill>
              </a:rPr>
              <a:t>Co-creation workshops, </a:t>
            </a:r>
            <a:br>
              <a:rPr i="0" lang="en" sz="2531" u="none" cap="none" strike="noStrike">
                <a:solidFill>
                  <a:schemeClr val="lt1"/>
                </a:solidFill>
              </a:rPr>
            </a:br>
            <a:r>
              <a:rPr i="0" lang="en" sz="2531" u="none" cap="none" strike="noStrike">
                <a:solidFill>
                  <a:schemeClr val="lt1"/>
                </a:solidFill>
              </a:rPr>
              <a:t>AI in Science challenges, interdisciplinary cooperation</a:t>
            </a:r>
            <a:endParaRPr i="0" sz="2531" u="none" cap="none" strike="noStrike">
              <a:solidFill>
                <a:schemeClr val="lt1"/>
              </a:solidFill>
            </a:endParaRPr>
          </a:p>
        </p:txBody>
      </p:sp>
      <p:sp>
        <p:nvSpPr>
          <p:cNvPr id="829" name="Google Shape;829;p57"/>
          <p:cNvSpPr/>
          <p:nvPr/>
        </p:nvSpPr>
        <p:spPr>
          <a:xfrm>
            <a:off x="12615591" y="3999088"/>
            <a:ext cx="5358900" cy="6089100"/>
          </a:xfrm>
          <a:prstGeom prst="rect">
            <a:avLst/>
          </a:prstGeom>
          <a:solidFill>
            <a:srgbClr val="051F31"/>
          </a:solidFill>
          <a:ln>
            <a:noFill/>
          </a:ln>
          <a:effectLst>
            <a:outerShdw blurRad="135315" rotWithShape="0" algn="bl" dir="8100000" dist="67658">
              <a:srgbClr val="000000">
                <a:alpha val="12160"/>
              </a:srgbClr>
            </a:outerShdw>
          </a:effectLst>
        </p:spPr>
        <p:txBody>
          <a:bodyPr anchorCtr="0" anchor="ctr" bIns="243525" lIns="243525" spcFirstLastPara="1" rIns="243525" wrap="square" tIns="243525">
            <a:noAutofit/>
          </a:bodyPr>
          <a:lstStyle/>
          <a:p>
            <a:pPr indent="0" lvl="0" marL="0" rtl="0" algn="l">
              <a:spcBef>
                <a:spcPts val="0"/>
              </a:spcBef>
              <a:spcAft>
                <a:spcPts val="0"/>
              </a:spcAft>
              <a:buNone/>
            </a:pPr>
            <a:r>
              <a:t/>
            </a:r>
            <a:endParaRPr/>
          </a:p>
        </p:txBody>
      </p:sp>
      <p:sp>
        <p:nvSpPr>
          <p:cNvPr id="830" name="Google Shape;830;p57"/>
          <p:cNvSpPr/>
          <p:nvPr/>
        </p:nvSpPr>
        <p:spPr>
          <a:xfrm>
            <a:off x="12615591" y="3999088"/>
            <a:ext cx="5358900" cy="146100"/>
          </a:xfrm>
          <a:prstGeom prst="rect">
            <a:avLst/>
          </a:prstGeom>
          <a:solidFill>
            <a:srgbClr val="1976D2"/>
          </a:solidFill>
          <a:ln>
            <a:noFill/>
          </a:ln>
        </p:spPr>
        <p:txBody>
          <a:bodyPr anchorCtr="0" anchor="ctr" bIns="243525" lIns="243525" spcFirstLastPara="1" rIns="243525" wrap="square" tIns="243525">
            <a:noAutofit/>
          </a:bodyPr>
          <a:lstStyle/>
          <a:p>
            <a:pPr indent="0" lvl="0" marL="0" rtl="0" algn="l">
              <a:spcBef>
                <a:spcPts val="0"/>
              </a:spcBef>
              <a:spcAft>
                <a:spcPts val="0"/>
              </a:spcAft>
              <a:buNone/>
            </a:pPr>
            <a:r>
              <a:t/>
            </a:r>
            <a:endParaRPr/>
          </a:p>
        </p:txBody>
      </p:sp>
      <p:sp>
        <p:nvSpPr>
          <p:cNvPr id="831" name="Google Shape;831;p57"/>
          <p:cNvSpPr/>
          <p:nvPr/>
        </p:nvSpPr>
        <p:spPr>
          <a:xfrm>
            <a:off x="12859159" y="5947630"/>
            <a:ext cx="4871400" cy="146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A2332"/>
              </a:buClr>
              <a:buSzPts val="2930"/>
              <a:buFont typeface="Calibri"/>
              <a:buNone/>
            </a:pPr>
            <a:r>
              <a:rPr b="1" i="0" lang="en" sz="2930" u="none" cap="none" strike="noStrike">
                <a:solidFill>
                  <a:schemeClr val="lt1"/>
                </a:solidFill>
              </a:rPr>
              <a:t>Assess Infrastructure</a:t>
            </a:r>
            <a:endParaRPr b="1" i="0" sz="2930" u="none" cap="none" strike="noStrike">
              <a:solidFill>
                <a:schemeClr val="lt1"/>
              </a:solidFill>
            </a:endParaRPr>
          </a:p>
          <a:p>
            <a:pPr indent="0" lvl="0" marL="0" marR="0" rtl="0" algn="ctr">
              <a:spcBef>
                <a:spcPts val="0"/>
              </a:spcBef>
              <a:spcAft>
                <a:spcPts val="0"/>
              </a:spcAft>
              <a:buClr>
                <a:srgbClr val="1A2332"/>
              </a:buClr>
              <a:buSzPts val="2930"/>
              <a:buFont typeface="Calibri"/>
              <a:buNone/>
            </a:pPr>
            <a:r>
              <a:rPr b="1" i="0" lang="en" sz="2930" u="none" cap="none" strike="noStrike">
                <a:solidFill>
                  <a:schemeClr val="lt1"/>
                </a:solidFill>
              </a:rPr>
              <a:t>Scenarios</a:t>
            </a:r>
            <a:endParaRPr b="1" i="0" sz="2930" u="none" cap="none" strike="noStrike">
              <a:solidFill>
                <a:schemeClr val="lt1"/>
              </a:solidFill>
            </a:endParaRPr>
          </a:p>
        </p:txBody>
      </p:sp>
      <p:sp>
        <p:nvSpPr>
          <p:cNvPr id="832" name="Google Shape;832;p57"/>
          <p:cNvSpPr/>
          <p:nvPr/>
        </p:nvSpPr>
        <p:spPr>
          <a:xfrm>
            <a:off x="12859159" y="7530820"/>
            <a:ext cx="4871400" cy="243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A9BB5"/>
              </a:buClr>
              <a:buSzPts val="2531"/>
              <a:buFont typeface="Calibri"/>
              <a:buNone/>
            </a:pPr>
            <a:r>
              <a:rPr i="0" lang="en" sz="2531" u="none" cap="none" strike="noStrike">
                <a:solidFill>
                  <a:srgbClr val="FFFFFF"/>
                </a:solidFill>
              </a:rPr>
              <a:t>Identify gaps in computing, data, governance, and skills; co-design upgrade scenarios</a:t>
            </a:r>
            <a:endParaRPr i="0" sz="2531" u="none" cap="none" strike="noStrike">
              <a:solidFill>
                <a:srgbClr val="FFFFFF"/>
              </a:solidFill>
            </a:endParaRPr>
          </a:p>
        </p:txBody>
      </p:sp>
      <p:sp>
        <p:nvSpPr>
          <p:cNvPr id="833" name="Google Shape;833;p57"/>
          <p:cNvSpPr/>
          <p:nvPr/>
        </p:nvSpPr>
        <p:spPr>
          <a:xfrm>
            <a:off x="18461220" y="3999088"/>
            <a:ext cx="5358900" cy="6089100"/>
          </a:xfrm>
          <a:prstGeom prst="rect">
            <a:avLst/>
          </a:prstGeom>
          <a:solidFill>
            <a:srgbClr val="051F31"/>
          </a:solidFill>
          <a:ln>
            <a:noFill/>
          </a:ln>
          <a:effectLst>
            <a:outerShdw blurRad="135315" rotWithShape="0" algn="bl" dir="8100000" dist="67658">
              <a:srgbClr val="000000">
                <a:alpha val="12160"/>
              </a:srgbClr>
            </a:outerShdw>
          </a:effectLst>
        </p:spPr>
        <p:txBody>
          <a:bodyPr anchorCtr="0" anchor="ctr" bIns="243525" lIns="243525" spcFirstLastPara="1" rIns="243525" wrap="square" tIns="243525">
            <a:noAutofit/>
          </a:bodyPr>
          <a:lstStyle/>
          <a:p>
            <a:pPr indent="0" lvl="0" marL="0" rtl="0" algn="l">
              <a:spcBef>
                <a:spcPts val="0"/>
              </a:spcBef>
              <a:spcAft>
                <a:spcPts val="0"/>
              </a:spcAft>
              <a:buNone/>
            </a:pPr>
            <a:r>
              <a:t/>
            </a:r>
            <a:endParaRPr/>
          </a:p>
        </p:txBody>
      </p:sp>
      <p:sp>
        <p:nvSpPr>
          <p:cNvPr id="834" name="Google Shape;834;p57"/>
          <p:cNvSpPr/>
          <p:nvPr/>
        </p:nvSpPr>
        <p:spPr>
          <a:xfrm>
            <a:off x="18461220" y="3999088"/>
            <a:ext cx="5358900" cy="146100"/>
          </a:xfrm>
          <a:prstGeom prst="rect">
            <a:avLst/>
          </a:prstGeom>
          <a:solidFill>
            <a:srgbClr val="1976D2"/>
          </a:solidFill>
          <a:ln>
            <a:noFill/>
          </a:ln>
        </p:spPr>
        <p:txBody>
          <a:bodyPr anchorCtr="0" anchor="ctr" bIns="243525" lIns="243525" spcFirstLastPara="1" rIns="243525" wrap="square" tIns="243525">
            <a:noAutofit/>
          </a:bodyPr>
          <a:lstStyle/>
          <a:p>
            <a:pPr indent="0" lvl="0" marL="0" rtl="0" algn="l">
              <a:spcBef>
                <a:spcPts val="0"/>
              </a:spcBef>
              <a:spcAft>
                <a:spcPts val="0"/>
              </a:spcAft>
              <a:buNone/>
            </a:pPr>
            <a:r>
              <a:t/>
            </a:r>
            <a:endParaRPr/>
          </a:p>
        </p:txBody>
      </p:sp>
      <p:sp>
        <p:nvSpPr>
          <p:cNvPr id="835" name="Google Shape;835;p57"/>
          <p:cNvSpPr/>
          <p:nvPr/>
        </p:nvSpPr>
        <p:spPr>
          <a:xfrm>
            <a:off x="18704788" y="5947630"/>
            <a:ext cx="4871400" cy="146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A2332"/>
              </a:buClr>
              <a:buSzPts val="2930"/>
              <a:buFont typeface="Calibri"/>
              <a:buNone/>
            </a:pPr>
            <a:r>
              <a:rPr b="1" i="0" lang="en" sz="2930" u="none" cap="none" strike="noStrike">
                <a:solidFill>
                  <a:schemeClr val="lt1"/>
                </a:solidFill>
              </a:rPr>
              <a:t>Enable Community</a:t>
            </a:r>
            <a:endParaRPr b="1" i="0" sz="2930" u="none" cap="none" strike="noStrike">
              <a:solidFill>
                <a:schemeClr val="lt1"/>
              </a:solidFill>
            </a:endParaRPr>
          </a:p>
          <a:p>
            <a:pPr indent="0" lvl="0" marL="0" marR="0" rtl="0" algn="ctr">
              <a:spcBef>
                <a:spcPts val="0"/>
              </a:spcBef>
              <a:spcAft>
                <a:spcPts val="0"/>
              </a:spcAft>
              <a:buClr>
                <a:srgbClr val="1A2332"/>
              </a:buClr>
              <a:buSzPts val="2930"/>
              <a:buFont typeface="Calibri"/>
              <a:buNone/>
            </a:pPr>
            <a:r>
              <a:rPr b="1" i="0" lang="en" sz="2930" u="none" cap="none" strike="noStrike">
                <a:solidFill>
                  <a:schemeClr val="lt1"/>
                </a:solidFill>
              </a:rPr>
              <a:t>Building &amp; Sustainability</a:t>
            </a:r>
            <a:endParaRPr b="1" i="0" sz="2930" u="none" cap="none" strike="noStrike">
              <a:solidFill>
                <a:schemeClr val="lt1"/>
              </a:solidFill>
            </a:endParaRPr>
          </a:p>
        </p:txBody>
      </p:sp>
      <p:sp>
        <p:nvSpPr>
          <p:cNvPr id="836" name="Google Shape;836;p57"/>
          <p:cNvSpPr/>
          <p:nvPr/>
        </p:nvSpPr>
        <p:spPr>
          <a:xfrm>
            <a:off x="18704788" y="7530820"/>
            <a:ext cx="4871400" cy="243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A9BB5"/>
              </a:buClr>
              <a:buSzPts val="2531"/>
              <a:buFont typeface="Calibri"/>
              <a:buNone/>
            </a:pPr>
            <a:r>
              <a:rPr i="0" lang="en" sz="2531" u="none" cap="none" strike="noStrike">
                <a:solidFill>
                  <a:schemeClr val="lt1"/>
                </a:solidFill>
              </a:rPr>
              <a:t>Pilot RAISE Secretariat, Digital Hub, Academy; </a:t>
            </a:r>
            <a:br>
              <a:rPr i="0" lang="en" sz="2531" u="none" cap="none" strike="noStrike">
                <a:solidFill>
                  <a:schemeClr val="lt1"/>
                </a:solidFill>
              </a:rPr>
            </a:br>
            <a:r>
              <a:rPr i="0" lang="en" sz="2531" u="none" cap="none" strike="noStrike">
                <a:solidFill>
                  <a:schemeClr val="lt1"/>
                </a:solidFill>
              </a:rPr>
              <a:t>co-organise AIS Summits</a:t>
            </a:r>
            <a:endParaRPr i="0" sz="2531" u="none" cap="none" strike="noStrike">
              <a:solidFill>
                <a:schemeClr val="lt1"/>
              </a:solidFill>
            </a:endParaRPr>
          </a:p>
        </p:txBody>
      </p:sp>
      <p:sp>
        <p:nvSpPr>
          <p:cNvPr id="837" name="Google Shape;837;p57"/>
          <p:cNvSpPr/>
          <p:nvPr/>
        </p:nvSpPr>
        <p:spPr>
          <a:xfrm>
            <a:off x="1411469" y="10575416"/>
            <a:ext cx="21921000" cy="1705200"/>
          </a:xfrm>
          <a:prstGeom prst="rect">
            <a:avLst/>
          </a:prstGeom>
          <a:solidFill>
            <a:srgbClr val="F5F7FA"/>
          </a:solidFill>
          <a:ln>
            <a:noFill/>
          </a:ln>
        </p:spPr>
        <p:txBody>
          <a:bodyPr anchorCtr="0" anchor="ctr" bIns="243525" lIns="243525" spcFirstLastPara="1" rIns="243525" wrap="square" tIns="243525">
            <a:noAutofit/>
          </a:bodyPr>
          <a:lstStyle/>
          <a:p>
            <a:pPr indent="0" lvl="0" marL="0" rtl="0" algn="l">
              <a:spcBef>
                <a:spcPts val="0"/>
              </a:spcBef>
              <a:spcAft>
                <a:spcPts val="0"/>
              </a:spcAft>
              <a:buNone/>
            </a:pPr>
            <a:r>
              <a:t/>
            </a:r>
            <a:endParaRPr/>
          </a:p>
        </p:txBody>
      </p:sp>
      <p:sp>
        <p:nvSpPr>
          <p:cNvPr id="838" name="Google Shape;838;p57"/>
          <p:cNvSpPr/>
          <p:nvPr/>
        </p:nvSpPr>
        <p:spPr>
          <a:xfrm>
            <a:off x="1898605" y="10697199"/>
            <a:ext cx="20946900" cy="146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D1B2A"/>
              </a:buClr>
              <a:buSzPts val="3463"/>
              <a:buFont typeface="Calibri"/>
              <a:buNone/>
            </a:pPr>
            <a:r>
              <a:t/>
            </a:r>
            <a:endParaRPr b="1" sz="3463">
              <a:solidFill>
                <a:srgbClr val="0D1B2A"/>
              </a:solidFill>
            </a:endParaRPr>
          </a:p>
          <a:p>
            <a:pPr indent="0" lvl="0" marL="0" marR="0" rtl="0" algn="ctr">
              <a:spcBef>
                <a:spcPts val="0"/>
              </a:spcBef>
              <a:spcAft>
                <a:spcPts val="0"/>
              </a:spcAft>
              <a:buClr>
                <a:srgbClr val="0D1B2A"/>
              </a:buClr>
              <a:buSzPts val="3463"/>
              <a:buFont typeface="Calibri"/>
              <a:buNone/>
            </a:pPr>
            <a:r>
              <a:rPr b="1" i="0" lang="en" sz="3463" u="none" cap="none" strike="noStrike">
                <a:solidFill>
                  <a:srgbClr val="0D1B2A"/>
                </a:solidFill>
              </a:rPr>
              <a:t>SCIANCE feeds Evidence Base, SRIA, and Implementation Roadmap into RAISE</a:t>
            </a:r>
            <a:endParaRPr b="1" i="0" sz="3463" u="none" cap="none" strike="noStrike">
              <a:solidFill>
                <a:srgbClr val="0D1B2A"/>
              </a:solidFill>
            </a:endParaRPr>
          </a:p>
          <a:p>
            <a:pPr indent="0" lvl="0" marL="0" marR="0" rtl="0" algn="ctr">
              <a:spcBef>
                <a:spcPts val="0"/>
              </a:spcBef>
              <a:spcAft>
                <a:spcPts val="0"/>
              </a:spcAft>
              <a:buClr>
                <a:srgbClr val="0D1B2A"/>
              </a:buClr>
              <a:buSzPts val="3463"/>
              <a:buFont typeface="Calibri"/>
              <a:buNone/>
            </a:pPr>
            <a:r>
              <a:rPr lang="en" sz="3463">
                <a:solidFill>
                  <a:srgbClr val="0D1B2A"/>
                </a:solidFill>
              </a:rPr>
              <a:t>13 partners (including EGI Foundation) | Coordinated by European Science Foundation | </a:t>
            </a:r>
            <a:r>
              <a:rPr b="1" lang="en" sz="2700">
                <a:solidFill>
                  <a:srgbClr val="009FE3"/>
                </a:solidFill>
              </a:rPr>
              <a:t>https://raise4science.eu/</a:t>
            </a:r>
            <a:endParaRPr b="1" sz="2300"/>
          </a:p>
          <a:p>
            <a:pPr indent="0" lvl="0" marL="0" marR="0" rtl="0" algn="ctr">
              <a:spcBef>
                <a:spcPts val="0"/>
              </a:spcBef>
              <a:spcAft>
                <a:spcPts val="0"/>
              </a:spcAft>
              <a:buClr>
                <a:srgbClr val="0D1B2A"/>
              </a:buClr>
              <a:buSzPts val="3463"/>
              <a:buFont typeface="Calibri"/>
              <a:buNone/>
            </a:pPr>
            <a:r>
              <a:rPr lang="en" sz="3463">
                <a:solidFill>
                  <a:srgbClr val="0D1B2A"/>
                </a:solidFill>
              </a:rPr>
              <a:t> </a:t>
            </a:r>
            <a:endParaRPr sz="3463">
              <a:solidFill>
                <a:srgbClr val="0D1B2A"/>
              </a:solidFill>
            </a:endParaRPr>
          </a:p>
        </p:txBody>
      </p:sp>
      <p:pic>
        <p:nvPicPr>
          <p:cNvPr descr="Afbeelding met Graphics, Lettertype, grafische vormgeving, schermopname" id="839" name="Google Shape;839;p57"/>
          <p:cNvPicPr preferRelativeResize="0"/>
          <p:nvPr/>
        </p:nvPicPr>
        <p:blipFill rotWithShape="1">
          <a:blip r:embed="rId3">
            <a:alphaModFix/>
          </a:blip>
          <a:srcRect b="0" l="0" r="0" t="0"/>
          <a:stretch/>
        </p:blipFill>
        <p:spPr>
          <a:xfrm>
            <a:off x="1151069" y="1505267"/>
            <a:ext cx="5960223" cy="1108200"/>
          </a:xfrm>
          <a:prstGeom prst="rect">
            <a:avLst/>
          </a:prstGeom>
          <a:noFill/>
          <a:ln>
            <a:noFill/>
          </a:ln>
        </p:spPr>
      </p:pic>
      <p:sp>
        <p:nvSpPr>
          <p:cNvPr id="840" name="Google Shape;840;p57"/>
          <p:cNvSpPr/>
          <p:nvPr/>
        </p:nvSpPr>
        <p:spPr>
          <a:xfrm>
            <a:off x="2914628" y="4517411"/>
            <a:ext cx="1155749" cy="1057991"/>
          </a:xfrm>
          <a:custGeom>
            <a:rect b="b" l="l" r="r" t="t"/>
            <a:pathLst>
              <a:path extrusionOk="0" h="1192103" w="1302252">
                <a:moveTo>
                  <a:pt x="0" y="0"/>
                </a:moveTo>
                <a:lnTo>
                  <a:pt x="1302251" y="0"/>
                </a:lnTo>
                <a:lnTo>
                  <a:pt x="1302251" y="1192103"/>
                </a:lnTo>
                <a:lnTo>
                  <a:pt x="0" y="119210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1F30"/>
              </a:buClr>
              <a:buSzPts val="1800"/>
              <a:buFont typeface="Libre Franklin"/>
              <a:buNone/>
            </a:pPr>
            <a:r>
              <a:t/>
            </a:r>
            <a:endParaRPr b="0" i="0" sz="1800" u="none" cap="none" strike="noStrike">
              <a:solidFill>
                <a:srgbClr val="FFFFFF"/>
              </a:solidFill>
              <a:latin typeface="Libre Franklin"/>
              <a:ea typeface="Libre Franklin"/>
              <a:cs typeface="Libre Franklin"/>
              <a:sym typeface="Libre Franklin"/>
            </a:endParaRPr>
          </a:p>
        </p:txBody>
      </p:sp>
      <p:sp>
        <p:nvSpPr>
          <p:cNvPr id="841" name="Google Shape;841;p57"/>
          <p:cNvSpPr/>
          <p:nvPr/>
        </p:nvSpPr>
        <p:spPr>
          <a:xfrm>
            <a:off x="9077027" y="4402807"/>
            <a:ext cx="1020644" cy="1287202"/>
          </a:xfrm>
          <a:custGeom>
            <a:rect b="b" l="l" r="r" t="t"/>
            <a:pathLst>
              <a:path extrusionOk="0" h="1757273" w="1393371">
                <a:moveTo>
                  <a:pt x="0" y="0"/>
                </a:moveTo>
                <a:lnTo>
                  <a:pt x="1393371" y="0"/>
                </a:lnTo>
                <a:lnTo>
                  <a:pt x="1393371" y="1757273"/>
                </a:lnTo>
                <a:lnTo>
                  <a:pt x="0" y="175727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1F30"/>
              </a:buClr>
              <a:buSzPts val="1800"/>
              <a:buFont typeface="Libre Franklin"/>
              <a:buNone/>
            </a:pPr>
            <a:r>
              <a:t/>
            </a:r>
            <a:endParaRPr b="0" i="0" sz="1800" u="none" cap="none" strike="noStrike">
              <a:solidFill>
                <a:srgbClr val="FFFFFF"/>
              </a:solidFill>
              <a:latin typeface="Libre Franklin"/>
              <a:ea typeface="Libre Franklin"/>
              <a:cs typeface="Libre Franklin"/>
              <a:sym typeface="Libre Franklin"/>
            </a:endParaRPr>
          </a:p>
        </p:txBody>
      </p:sp>
      <p:sp>
        <p:nvSpPr>
          <p:cNvPr id="842" name="Google Shape;842;p57"/>
          <p:cNvSpPr/>
          <p:nvPr/>
        </p:nvSpPr>
        <p:spPr>
          <a:xfrm>
            <a:off x="14855375" y="4491628"/>
            <a:ext cx="879337" cy="1109574"/>
          </a:xfrm>
          <a:custGeom>
            <a:rect b="b" l="l" r="r" t="t"/>
            <a:pathLst>
              <a:path extrusionOk="0" h="1431709" w="1134629">
                <a:moveTo>
                  <a:pt x="0" y="0"/>
                </a:moveTo>
                <a:lnTo>
                  <a:pt x="1134630" y="0"/>
                </a:lnTo>
                <a:lnTo>
                  <a:pt x="1134630" y="1431709"/>
                </a:lnTo>
                <a:lnTo>
                  <a:pt x="0" y="1431709"/>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1F30"/>
              </a:buClr>
              <a:buSzPts val="1800"/>
              <a:buFont typeface="Libre Franklin"/>
              <a:buNone/>
            </a:pPr>
            <a:r>
              <a:t/>
            </a:r>
            <a:endParaRPr b="0" i="0" sz="1800" u="none" cap="none" strike="noStrike">
              <a:solidFill>
                <a:srgbClr val="FFFFFF"/>
              </a:solidFill>
              <a:latin typeface="Libre Franklin"/>
              <a:ea typeface="Libre Franklin"/>
              <a:cs typeface="Libre Franklin"/>
              <a:sym typeface="Libre Franklin"/>
            </a:endParaRPr>
          </a:p>
        </p:txBody>
      </p:sp>
      <p:sp>
        <p:nvSpPr>
          <p:cNvPr id="843" name="Google Shape;843;p57"/>
          <p:cNvSpPr/>
          <p:nvPr/>
        </p:nvSpPr>
        <p:spPr>
          <a:xfrm>
            <a:off x="20544724" y="4450466"/>
            <a:ext cx="1191907" cy="1191907"/>
          </a:xfrm>
          <a:custGeom>
            <a:rect b="b" l="l" r="r" t="t"/>
            <a:pathLst>
              <a:path extrusionOk="0" h="1358299" w="1358299">
                <a:moveTo>
                  <a:pt x="0" y="0"/>
                </a:moveTo>
                <a:lnTo>
                  <a:pt x="1358299" y="0"/>
                </a:lnTo>
                <a:lnTo>
                  <a:pt x="1358299" y="1358299"/>
                </a:lnTo>
                <a:lnTo>
                  <a:pt x="0" y="1358299"/>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1F30"/>
              </a:buClr>
              <a:buSzPts val="1800"/>
              <a:buFont typeface="Libre Franklin"/>
              <a:buNone/>
            </a:pPr>
            <a:r>
              <a:t/>
            </a:r>
            <a:endParaRPr b="0" i="0" sz="1800" u="none" cap="none" strike="noStrike">
              <a:solidFill>
                <a:srgbClr val="FFFFFF"/>
              </a:solidFill>
              <a:latin typeface="Libre Franklin"/>
              <a:ea typeface="Libre Franklin"/>
              <a:cs typeface="Libre Franklin"/>
              <a:sym typeface="Libre Frankli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58"/>
          <p:cNvSpPr txBox="1"/>
          <p:nvPr>
            <p:ph idx="12" type="sldNum"/>
          </p:nvPr>
        </p:nvSpPr>
        <p:spPr>
          <a:xfrm>
            <a:off x="23212926" y="13031659"/>
            <a:ext cx="683400" cy="369300"/>
          </a:xfrm>
          <a:prstGeom prst="rect">
            <a:avLst/>
          </a:prstGeom>
        </p:spPr>
        <p:txBody>
          <a:bodyPr anchorCtr="0" anchor="ctr" bIns="45700" lIns="91425" spcFirstLastPara="1" rIns="91425" wrap="square" tIns="45700">
            <a:spAutoFit/>
          </a:bodyPr>
          <a:lstStyle/>
          <a:p>
            <a:pPr indent="0" lvl="0" marL="0" rtl="0" algn="r">
              <a:spcBef>
                <a:spcPts val="0"/>
              </a:spcBef>
              <a:spcAft>
                <a:spcPts val="0"/>
              </a:spcAft>
              <a:buClr>
                <a:srgbClr val="999999"/>
              </a:buClr>
              <a:buSzPts val="1800"/>
              <a:buFont typeface="DM Sans"/>
              <a:buNone/>
            </a:pPr>
            <a:fld id="{00000000-1234-1234-1234-123412341234}" type="slidenum">
              <a:rPr lang="en"/>
              <a:t>‹#›</a:t>
            </a:fld>
            <a:endParaRPr/>
          </a:p>
        </p:txBody>
      </p:sp>
      <p:sp>
        <p:nvSpPr>
          <p:cNvPr id="849" name="Google Shape;849;p58"/>
          <p:cNvSpPr/>
          <p:nvPr/>
        </p:nvSpPr>
        <p:spPr>
          <a:xfrm>
            <a:off x="0" y="3530825"/>
            <a:ext cx="24384000" cy="4503300"/>
          </a:xfrm>
          <a:prstGeom prst="rect">
            <a:avLst/>
          </a:prstGeom>
          <a:solidFill>
            <a:srgbClr val="0D1B2A"/>
          </a:solidFill>
          <a:ln>
            <a:noFill/>
          </a:ln>
        </p:spPr>
        <p:txBody>
          <a:bodyPr anchorCtr="0" anchor="ctr" bIns="239700" lIns="239700" spcFirstLastPara="1" rIns="239700" wrap="square" tIns="239700">
            <a:noAutofit/>
          </a:bodyPr>
          <a:lstStyle/>
          <a:p>
            <a:pPr indent="0" lvl="0" marL="0" rtl="0" algn="ctr">
              <a:spcBef>
                <a:spcPts val="0"/>
              </a:spcBef>
              <a:spcAft>
                <a:spcPts val="0"/>
              </a:spcAft>
              <a:buClr>
                <a:srgbClr val="000000"/>
              </a:buClr>
              <a:buFont typeface="Arial"/>
              <a:buNone/>
            </a:pPr>
            <a:r>
              <a:t/>
            </a:r>
            <a:endParaRPr b="1" sz="2700">
              <a:latin typeface="DM Sans"/>
              <a:ea typeface="DM Sans"/>
              <a:cs typeface="DM Sans"/>
              <a:sym typeface="DM Sans"/>
            </a:endParaRPr>
          </a:p>
        </p:txBody>
      </p:sp>
      <p:sp>
        <p:nvSpPr>
          <p:cNvPr id="850" name="Google Shape;850;p58"/>
          <p:cNvSpPr/>
          <p:nvPr/>
        </p:nvSpPr>
        <p:spPr>
          <a:xfrm>
            <a:off x="3979163" y="8490547"/>
            <a:ext cx="21577200" cy="722100"/>
          </a:xfrm>
          <a:prstGeom prst="rect">
            <a:avLst/>
          </a:prstGeom>
          <a:noFill/>
          <a:ln>
            <a:noFill/>
          </a:ln>
        </p:spPr>
        <p:txBody>
          <a:bodyPr anchorCtr="0" anchor="ctr" bIns="119825" lIns="239700" spcFirstLastPara="1" rIns="239700" wrap="square" tIns="119825">
            <a:noAutofit/>
          </a:bodyPr>
          <a:lstStyle/>
          <a:p>
            <a:pPr indent="0" lvl="0" marL="0" marR="0" rtl="0" algn="l">
              <a:spcBef>
                <a:spcPts val="0"/>
              </a:spcBef>
              <a:spcAft>
                <a:spcPts val="0"/>
              </a:spcAft>
              <a:buClr>
                <a:srgbClr val="0D1B2A"/>
              </a:buClr>
              <a:buSzPts val="4195"/>
              <a:buFont typeface="Calibri"/>
              <a:buNone/>
            </a:pPr>
            <a:r>
              <a:rPr b="1" i="0" lang="en" sz="4195" u="none" cap="none" strike="noStrike">
                <a:solidFill>
                  <a:srgbClr val="0D1B2A"/>
                </a:solidFill>
              </a:rPr>
              <a:t>10 AI in Science Working Groups established</a:t>
            </a:r>
            <a:endParaRPr i="0" sz="4195" u="none" cap="none" strike="noStrike">
              <a:solidFill>
                <a:srgbClr val="000000"/>
              </a:solidFill>
            </a:endParaRPr>
          </a:p>
        </p:txBody>
      </p:sp>
      <p:sp>
        <p:nvSpPr>
          <p:cNvPr id="851" name="Google Shape;851;p58"/>
          <p:cNvSpPr/>
          <p:nvPr/>
        </p:nvSpPr>
        <p:spPr>
          <a:xfrm>
            <a:off x="3979163" y="9418690"/>
            <a:ext cx="10548600" cy="577200"/>
          </a:xfrm>
          <a:prstGeom prst="rect">
            <a:avLst/>
          </a:prstGeom>
          <a:noFill/>
          <a:ln>
            <a:noFill/>
          </a:ln>
        </p:spPr>
        <p:txBody>
          <a:bodyPr anchorCtr="0" anchor="ctr" bIns="0" lIns="0" spcFirstLastPara="1" rIns="0" wrap="square" tIns="0">
            <a:noAutofit/>
          </a:bodyPr>
          <a:lstStyle/>
          <a:p>
            <a:pPr indent="-899045" lvl="0" marL="899044" marR="0" rtl="0" algn="l">
              <a:spcBef>
                <a:spcPts val="0"/>
              </a:spcBef>
              <a:spcAft>
                <a:spcPts val="0"/>
              </a:spcAft>
              <a:buClr>
                <a:srgbClr val="1A2332"/>
              </a:buClr>
              <a:buSzPts val="2622"/>
              <a:buChar char="•"/>
            </a:pPr>
            <a:r>
              <a:rPr i="0" lang="en" sz="2622" u="none" cap="none" strike="noStrike">
                <a:solidFill>
                  <a:srgbClr val="1A2332"/>
                </a:solidFill>
              </a:rPr>
              <a:t>Astronomy and Fundamental Physics</a:t>
            </a:r>
            <a:endParaRPr i="0" sz="2622" u="none" cap="none" strike="noStrike">
              <a:solidFill>
                <a:srgbClr val="000000"/>
              </a:solidFill>
            </a:endParaRPr>
          </a:p>
        </p:txBody>
      </p:sp>
      <p:sp>
        <p:nvSpPr>
          <p:cNvPr id="852" name="Google Shape;852;p58"/>
          <p:cNvSpPr/>
          <p:nvPr/>
        </p:nvSpPr>
        <p:spPr>
          <a:xfrm>
            <a:off x="11956347" y="9418690"/>
            <a:ext cx="10548600" cy="577200"/>
          </a:xfrm>
          <a:prstGeom prst="rect">
            <a:avLst/>
          </a:prstGeom>
          <a:noFill/>
          <a:ln>
            <a:noFill/>
          </a:ln>
        </p:spPr>
        <p:txBody>
          <a:bodyPr anchorCtr="0" anchor="ctr" bIns="0" lIns="0" spcFirstLastPara="1" rIns="0" wrap="square" tIns="0">
            <a:noAutofit/>
          </a:bodyPr>
          <a:lstStyle/>
          <a:p>
            <a:pPr indent="-899045" lvl="0" marL="899044" marR="0" rtl="0" algn="l">
              <a:spcBef>
                <a:spcPts val="0"/>
              </a:spcBef>
              <a:spcAft>
                <a:spcPts val="0"/>
              </a:spcAft>
              <a:buClr>
                <a:srgbClr val="1A2332"/>
              </a:buClr>
              <a:buSzPts val="2622"/>
              <a:buChar char="•"/>
            </a:pPr>
            <a:r>
              <a:rPr i="0" lang="en" sz="2622" u="none" cap="none" strike="noStrike">
                <a:solidFill>
                  <a:srgbClr val="1A2332"/>
                </a:solidFill>
              </a:rPr>
              <a:t>Materials Science</a:t>
            </a:r>
            <a:endParaRPr i="0" sz="2622" u="none" cap="none" strike="noStrike">
              <a:solidFill>
                <a:srgbClr val="000000"/>
              </a:solidFill>
            </a:endParaRPr>
          </a:p>
        </p:txBody>
      </p:sp>
      <p:sp>
        <p:nvSpPr>
          <p:cNvPr id="853" name="Google Shape;853;p58"/>
          <p:cNvSpPr/>
          <p:nvPr/>
        </p:nvSpPr>
        <p:spPr>
          <a:xfrm>
            <a:off x="3979163" y="10037451"/>
            <a:ext cx="10548600" cy="577200"/>
          </a:xfrm>
          <a:prstGeom prst="rect">
            <a:avLst/>
          </a:prstGeom>
          <a:noFill/>
          <a:ln>
            <a:noFill/>
          </a:ln>
        </p:spPr>
        <p:txBody>
          <a:bodyPr anchorCtr="0" anchor="ctr" bIns="0" lIns="0" spcFirstLastPara="1" rIns="0" wrap="square" tIns="0">
            <a:noAutofit/>
          </a:bodyPr>
          <a:lstStyle/>
          <a:p>
            <a:pPr indent="-899045" lvl="0" marL="899044" marR="0" rtl="0" algn="l">
              <a:spcBef>
                <a:spcPts val="0"/>
              </a:spcBef>
              <a:spcAft>
                <a:spcPts val="0"/>
              </a:spcAft>
              <a:buClr>
                <a:srgbClr val="1A2332"/>
              </a:buClr>
              <a:buSzPts val="2622"/>
              <a:buChar char="•"/>
            </a:pPr>
            <a:r>
              <a:rPr i="0" lang="en" sz="2622" u="none" cap="none" strike="noStrike">
                <a:solidFill>
                  <a:srgbClr val="1A2332"/>
                </a:solidFill>
              </a:rPr>
              <a:t>Life Sciences</a:t>
            </a:r>
            <a:endParaRPr i="0" sz="2622" u="none" cap="none" strike="noStrike">
              <a:solidFill>
                <a:srgbClr val="000000"/>
              </a:solidFill>
            </a:endParaRPr>
          </a:p>
        </p:txBody>
      </p:sp>
      <p:sp>
        <p:nvSpPr>
          <p:cNvPr id="854" name="Google Shape;854;p58"/>
          <p:cNvSpPr/>
          <p:nvPr/>
        </p:nvSpPr>
        <p:spPr>
          <a:xfrm>
            <a:off x="11956347" y="10037451"/>
            <a:ext cx="10548600" cy="577200"/>
          </a:xfrm>
          <a:prstGeom prst="rect">
            <a:avLst/>
          </a:prstGeom>
          <a:noFill/>
          <a:ln>
            <a:noFill/>
          </a:ln>
        </p:spPr>
        <p:txBody>
          <a:bodyPr anchorCtr="0" anchor="ctr" bIns="0" lIns="0" spcFirstLastPara="1" rIns="0" wrap="square" tIns="0">
            <a:noAutofit/>
          </a:bodyPr>
          <a:lstStyle/>
          <a:p>
            <a:pPr indent="-899045" lvl="0" marL="899044" marR="0" rtl="0" algn="l">
              <a:spcBef>
                <a:spcPts val="0"/>
              </a:spcBef>
              <a:spcAft>
                <a:spcPts val="0"/>
              </a:spcAft>
              <a:buClr>
                <a:srgbClr val="1A2332"/>
              </a:buClr>
              <a:buSzPts val="2622"/>
              <a:buChar char="•"/>
            </a:pPr>
            <a:r>
              <a:rPr i="0" lang="en" sz="2622" u="none" cap="none" strike="noStrike">
                <a:solidFill>
                  <a:srgbClr val="1A2332"/>
                </a:solidFill>
              </a:rPr>
              <a:t>Earth Sciences</a:t>
            </a:r>
            <a:endParaRPr i="0" sz="2622" u="none" cap="none" strike="noStrike">
              <a:solidFill>
                <a:srgbClr val="000000"/>
              </a:solidFill>
            </a:endParaRPr>
          </a:p>
        </p:txBody>
      </p:sp>
      <p:sp>
        <p:nvSpPr>
          <p:cNvPr id="855" name="Google Shape;855;p58"/>
          <p:cNvSpPr/>
          <p:nvPr/>
        </p:nvSpPr>
        <p:spPr>
          <a:xfrm>
            <a:off x="3979163" y="10656213"/>
            <a:ext cx="10548600" cy="577200"/>
          </a:xfrm>
          <a:prstGeom prst="rect">
            <a:avLst/>
          </a:prstGeom>
          <a:noFill/>
          <a:ln>
            <a:noFill/>
          </a:ln>
        </p:spPr>
        <p:txBody>
          <a:bodyPr anchorCtr="0" anchor="ctr" bIns="0" lIns="0" spcFirstLastPara="1" rIns="0" wrap="square" tIns="0">
            <a:noAutofit/>
          </a:bodyPr>
          <a:lstStyle/>
          <a:p>
            <a:pPr indent="-899045" lvl="0" marL="899044" marR="0" rtl="0" algn="l">
              <a:spcBef>
                <a:spcPts val="0"/>
              </a:spcBef>
              <a:spcAft>
                <a:spcPts val="0"/>
              </a:spcAft>
              <a:buClr>
                <a:srgbClr val="1A2332"/>
              </a:buClr>
              <a:buSzPts val="2622"/>
              <a:buChar char="•"/>
            </a:pPr>
            <a:r>
              <a:rPr i="0" lang="en" sz="2622" u="none" cap="none" strike="noStrike">
                <a:solidFill>
                  <a:srgbClr val="1A2332"/>
                </a:solidFill>
              </a:rPr>
              <a:t>Social Sciences and Humanities</a:t>
            </a:r>
            <a:endParaRPr i="0" sz="2622" u="none" cap="none" strike="noStrike">
              <a:solidFill>
                <a:srgbClr val="000000"/>
              </a:solidFill>
            </a:endParaRPr>
          </a:p>
        </p:txBody>
      </p:sp>
      <p:sp>
        <p:nvSpPr>
          <p:cNvPr id="856" name="Google Shape;856;p58"/>
          <p:cNvSpPr/>
          <p:nvPr/>
        </p:nvSpPr>
        <p:spPr>
          <a:xfrm>
            <a:off x="11956347" y="10656213"/>
            <a:ext cx="10548600" cy="577200"/>
          </a:xfrm>
          <a:prstGeom prst="rect">
            <a:avLst/>
          </a:prstGeom>
          <a:noFill/>
          <a:ln>
            <a:noFill/>
          </a:ln>
        </p:spPr>
        <p:txBody>
          <a:bodyPr anchorCtr="0" anchor="ctr" bIns="0" lIns="0" spcFirstLastPara="1" rIns="0" wrap="square" tIns="0">
            <a:noAutofit/>
          </a:bodyPr>
          <a:lstStyle/>
          <a:p>
            <a:pPr indent="-899045" lvl="0" marL="899044" marR="0" rtl="0" algn="l">
              <a:spcBef>
                <a:spcPts val="0"/>
              </a:spcBef>
              <a:spcAft>
                <a:spcPts val="0"/>
              </a:spcAft>
              <a:buClr>
                <a:srgbClr val="1A2332"/>
              </a:buClr>
              <a:buSzPts val="2622"/>
              <a:buChar char="•"/>
            </a:pPr>
            <a:r>
              <a:rPr i="0" lang="en" sz="2622" u="none" cap="none" strike="noStrike">
                <a:solidFill>
                  <a:srgbClr val="1A2332"/>
                </a:solidFill>
              </a:rPr>
              <a:t>AI Research and Experimental Design</a:t>
            </a:r>
            <a:endParaRPr i="0" sz="2622" u="none" cap="none" strike="noStrike">
              <a:solidFill>
                <a:srgbClr val="000000"/>
              </a:solidFill>
            </a:endParaRPr>
          </a:p>
        </p:txBody>
      </p:sp>
      <p:sp>
        <p:nvSpPr>
          <p:cNvPr id="857" name="Google Shape;857;p58"/>
          <p:cNvSpPr/>
          <p:nvPr/>
        </p:nvSpPr>
        <p:spPr>
          <a:xfrm>
            <a:off x="3979163" y="11274975"/>
            <a:ext cx="10548600" cy="577200"/>
          </a:xfrm>
          <a:prstGeom prst="rect">
            <a:avLst/>
          </a:prstGeom>
          <a:noFill/>
          <a:ln>
            <a:noFill/>
          </a:ln>
        </p:spPr>
        <p:txBody>
          <a:bodyPr anchorCtr="0" anchor="ctr" bIns="0" lIns="0" spcFirstLastPara="1" rIns="0" wrap="square" tIns="0">
            <a:noAutofit/>
          </a:bodyPr>
          <a:lstStyle/>
          <a:p>
            <a:pPr indent="-899045" lvl="0" marL="899044" marR="0" rtl="0" algn="l">
              <a:spcBef>
                <a:spcPts val="0"/>
              </a:spcBef>
              <a:spcAft>
                <a:spcPts val="0"/>
              </a:spcAft>
              <a:buClr>
                <a:srgbClr val="1A2332"/>
              </a:buClr>
              <a:buSzPts val="2622"/>
              <a:buChar char="•"/>
            </a:pPr>
            <a:r>
              <a:rPr i="0" lang="en" sz="2622" u="none" cap="none" strike="noStrike">
                <a:solidFill>
                  <a:srgbClr val="1A2332"/>
                </a:solidFill>
              </a:rPr>
              <a:t>Data Science and Advanced Analytics</a:t>
            </a:r>
            <a:endParaRPr i="0" sz="2622" u="none" cap="none" strike="noStrike">
              <a:solidFill>
                <a:srgbClr val="000000"/>
              </a:solidFill>
            </a:endParaRPr>
          </a:p>
        </p:txBody>
      </p:sp>
      <p:sp>
        <p:nvSpPr>
          <p:cNvPr id="858" name="Google Shape;858;p58"/>
          <p:cNvSpPr/>
          <p:nvPr/>
        </p:nvSpPr>
        <p:spPr>
          <a:xfrm>
            <a:off x="11956347" y="11274975"/>
            <a:ext cx="10548600" cy="577200"/>
          </a:xfrm>
          <a:prstGeom prst="rect">
            <a:avLst/>
          </a:prstGeom>
          <a:noFill/>
          <a:ln>
            <a:noFill/>
          </a:ln>
        </p:spPr>
        <p:txBody>
          <a:bodyPr anchorCtr="0" anchor="ctr" bIns="0" lIns="0" spcFirstLastPara="1" rIns="0" wrap="square" tIns="0">
            <a:noAutofit/>
          </a:bodyPr>
          <a:lstStyle/>
          <a:p>
            <a:pPr indent="-899045" lvl="0" marL="899044" marR="0" rtl="0" algn="l">
              <a:spcBef>
                <a:spcPts val="0"/>
              </a:spcBef>
              <a:spcAft>
                <a:spcPts val="0"/>
              </a:spcAft>
              <a:buClr>
                <a:srgbClr val="1A2332"/>
              </a:buClr>
              <a:buSzPts val="2622"/>
              <a:buChar char="•"/>
            </a:pPr>
            <a:r>
              <a:rPr i="0" lang="en" sz="2622" u="none" cap="none" strike="noStrike">
                <a:solidFill>
                  <a:srgbClr val="1A2332"/>
                </a:solidFill>
              </a:rPr>
              <a:t>Open Science and Trustworthy AI</a:t>
            </a:r>
            <a:endParaRPr i="0" sz="2622" u="none" cap="none" strike="noStrike">
              <a:solidFill>
                <a:srgbClr val="000000"/>
              </a:solidFill>
            </a:endParaRPr>
          </a:p>
        </p:txBody>
      </p:sp>
      <p:sp>
        <p:nvSpPr>
          <p:cNvPr id="859" name="Google Shape;859;p58"/>
          <p:cNvSpPr/>
          <p:nvPr/>
        </p:nvSpPr>
        <p:spPr>
          <a:xfrm>
            <a:off x="3979163" y="11893737"/>
            <a:ext cx="10548600" cy="577200"/>
          </a:xfrm>
          <a:prstGeom prst="rect">
            <a:avLst/>
          </a:prstGeom>
          <a:noFill/>
          <a:ln>
            <a:noFill/>
          </a:ln>
        </p:spPr>
        <p:txBody>
          <a:bodyPr anchorCtr="0" anchor="ctr" bIns="0" lIns="0" spcFirstLastPara="1" rIns="0" wrap="square" tIns="0">
            <a:noAutofit/>
          </a:bodyPr>
          <a:lstStyle/>
          <a:p>
            <a:pPr indent="-899045" lvl="0" marL="899044" marR="0" rtl="0" algn="l">
              <a:spcBef>
                <a:spcPts val="0"/>
              </a:spcBef>
              <a:spcAft>
                <a:spcPts val="0"/>
              </a:spcAft>
              <a:buClr>
                <a:srgbClr val="1A2332"/>
              </a:buClr>
              <a:buSzPts val="2622"/>
              <a:buChar char="•"/>
            </a:pPr>
            <a:r>
              <a:rPr i="0" lang="en" sz="2622" u="none" cap="none" strike="noStrike">
                <a:solidFill>
                  <a:srgbClr val="1A2332"/>
                </a:solidFill>
              </a:rPr>
              <a:t>AI and Computing Infrastructures</a:t>
            </a:r>
            <a:endParaRPr i="0" sz="2622" u="none" cap="none" strike="noStrike">
              <a:solidFill>
                <a:srgbClr val="000000"/>
              </a:solidFill>
            </a:endParaRPr>
          </a:p>
        </p:txBody>
      </p:sp>
      <p:sp>
        <p:nvSpPr>
          <p:cNvPr id="860" name="Google Shape;860;p58"/>
          <p:cNvSpPr/>
          <p:nvPr/>
        </p:nvSpPr>
        <p:spPr>
          <a:xfrm>
            <a:off x="11956347" y="11893737"/>
            <a:ext cx="10548600" cy="577200"/>
          </a:xfrm>
          <a:prstGeom prst="rect">
            <a:avLst/>
          </a:prstGeom>
          <a:noFill/>
          <a:ln>
            <a:noFill/>
          </a:ln>
        </p:spPr>
        <p:txBody>
          <a:bodyPr anchorCtr="0" anchor="ctr" bIns="0" lIns="0" spcFirstLastPara="1" rIns="0" wrap="square" tIns="0">
            <a:noAutofit/>
          </a:bodyPr>
          <a:lstStyle/>
          <a:p>
            <a:pPr indent="-899045" lvl="0" marL="899044" marR="0" rtl="0" algn="l">
              <a:spcBef>
                <a:spcPts val="0"/>
              </a:spcBef>
              <a:spcAft>
                <a:spcPts val="0"/>
              </a:spcAft>
              <a:buClr>
                <a:srgbClr val="1A2332"/>
              </a:buClr>
              <a:buSzPts val="2622"/>
              <a:buChar char="•"/>
            </a:pPr>
            <a:r>
              <a:rPr i="0" lang="en" sz="2622" u="none" cap="none" strike="noStrike">
                <a:solidFill>
                  <a:srgbClr val="1A2332"/>
                </a:solidFill>
              </a:rPr>
              <a:t>Industry, Innovation and Frugal AI</a:t>
            </a:r>
            <a:endParaRPr i="0" sz="2622" u="none" cap="none" strike="noStrike">
              <a:solidFill>
                <a:srgbClr val="000000"/>
              </a:solidFill>
            </a:endParaRPr>
          </a:p>
        </p:txBody>
      </p:sp>
      <p:pic>
        <p:nvPicPr>
          <p:cNvPr descr="Afbeelding met Graphics, Lettertype, grafische vormgeving, schermopname" id="861" name="Google Shape;861;p58"/>
          <p:cNvPicPr preferRelativeResize="0"/>
          <p:nvPr/>
        </p:nvPicPr>
        <p:blipFill rotWithShape="1">
          <a:blip r:embed="rId3">
            <a:alphaModFix/>
          </a:blip>
          <a:srcRect b="0" l="0" r="0" t="0"/>
          <a:stretch/>
        </p:blipFill>
        <p:spPr>
          <a:xfrm>
            <a:off x="7968472" y="1556328"/>
            <a:ext cx="8447075" cy="1570586"/>
          </a:xfrm>
          <a:prstGeom prst="rect">
            <a:avLst/>
          </a:prstGeom>
          <a:noFill/>
          <a:ln>
            <a:noFill/>
          </a:ln>
        </p:spPr>
      </p:pic>
      <p:sp>
        <p:nvSpPr>
          <p:cNvPr id="862" name="Google Shape;862;p58"/>
          <p:cNvSpPr txBox="1"/>
          <p:nvPr/>
        </p:nvSpPr>
        <p:spPr>
          <a:xfrm>
            <a:off x="3071027" y="5223740"/>
            <a:ext cx="2244000" cy="25860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 sz="2400" u="none" cap="none" strike="noStrike">
                <a:solidFill>
                  <a:srgbClr val="FFFFFF"/>
                </a:solidFill>
                <a:latin typeface="Libre Franklin Medium"/>
                <a:ea typeface="Libre Franklin Medium"/>
                <a:cs typeface="Libre Franklin Medium"/>
                <a:sym typeface="Libre Franklin Medium"/>
              </a:rPr>
              <a:t>Physics &amp; </a:t>
            </a:r>
            <a:r>
              <a:rPr lang="en" sz="2400">
                <a:solidFill>
                  <a:srgbClr val="FFFFFF"/>
                </a:solidFill>
                <a:latin typeface="Libre Franklin Medium"/>
                <a:ea typeface="Libre Franklin Medium"/>
                <a:cs typeface="Libre Franklin Medium"/>
                <a:sym typeface="Libre Franklin Medium"/>
              </a:rPr>
              <a:t>Astronomy</a:t>
            </a:r>
            <a:br>
              <a:rPr lang="en" sz="2400">
                <a:solidFill>
                  <a:srgbClr val="FFFFFF"/>
                </a:solidFill>
                <a:latin typeface="Libre Franklin Medium"/>
                <a:ea typeface="Libre Franklin Medium"/>
                <a:cs typeface="Libre Franklin Medium"/>
                <a:sym typeface="Libre Franklin Medium"/>
              </a:rPr>
            </a:br>
            <a:endParaRPr sz="2400">
              <a:solidFill>
                <a:srgbClr val="FFFFFF"/>
              </a:solidFill>
              <a:latin typeface="Libre Franklin Medium"/>
              <a:ea typeface="Libre Franklin Medium"/>
              <a:cs typeface="Libre Franklin Medium"/>
              <a:sym typeface="Libre Franklin Medium"/>
            </a:endParaRPr>
          </a:p>
          <a:p>
            <a:pPr indent="0" lvl="0" marL="0" marR="0" rtl="0" algn="ctr">
              <a:spcBef>
                <a:spcPts val="0"/>
              </a:spcBef>
              <a:spcAft>
                <a:spcPts val="0"/>
              </a:spcAft>
              <a:buClr>
                <a:srgbClr val="009FE3"/>
              </a:buClr>
              <a:buSzPts val="2400"/>
              <a:buFont typeface="Libre Franklin"/>
              <a:buNone/>
            </a:pPr>
            <a:r>
              <a:rPr lang="en" sz="2400">
                <a:solidFill>
                  <a:srgbClr val="009FE3"/>
                </a:solidFill>
                <a:latin typeface="Libre Franklin"/>
                <a:ea typeface="Libre Franklin"/>
                <a:cs typeface="Libre Franklin"/>
                <a:sym typeface="Libre Franklin"/>
              </a:rPr>
              <a:t>Nikhef &amp; University of Manchester</a:t>
            </a:r>
            <a:endParaRPr sz="2400">
              <a:solidFill>
                <a:srgbClr val="009FE3"/>
              </a:solidFill>
              <a:latin typeface="Libre Franklin"/>
              <a:ea typeface="Libre Franklin"/>
              <a:cs typeface="Libre Franklin"/>
              <a:sym typeface="Libre Franklin"/>
            </a:endParaRPr>
          </a:p>
          <a:p>
            <a:pPr indent="0" lvl="0" marL="0" marR="0" rtl="0" algn="ctr">
              <a:spcBef>
                <a:spcPts val="0"/>
              </a:spcBef>
              <a:spcAft>
                <a:spcPts val="0"/>
              </a:spcAft>
              <a:buClr>
                <a:srgbClr val="001F30"/>
              </a:buClr>
              <a:buSzPts val="2400"/>
              <a:buFont typeface="Libre Franklin"/>
              <a:buNone/>
            </a:pPr>
            <a:r>
              <a:t/>
            </a:r>
            <a:endParaRPr b="0" i="0" sz="2400" u="none" cap="none" strike="noStrike">
              <a:solidFill>
                <a:srgbClr val="FFFFFF"/>
              </a:solidFill>
              <a:latin typeface="Libre Franklin Medium"/>
              <a:ea typeface="Libre Franklin Medium"/>
              <a:cs typeface="Libre Franklin Medium"/>
              <a:sym typeface="Libre Franklin Medium"/>
            </a:endParaRPr>
          </a:p>
        </p:txBody>
      </p:sp>
      <p:sp>
        <p:nvSpPr>
          <p:cNvPr id="863" name="Google Shape;863;p58"/>
          <p:cNvSpPr txBox="1"/>
          <p:nvPr/>
        </p:nvSpPr>
        <p:spPr>
          <a:xfrm>
            <a:off x="7143699" y="5184328"/>
            <a:ext cx="2363700" cy="18471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Clr>
                <a:srgbClr val="FFFFFF"/>
              </a:buClr>
              <a:buSzPts val="2400"/>
              <a:buFont typeface="Libre Franklin Medium"/>
              <a:buNone/>
            </a:pPr>
            <a:r>
              <a:rPr b="0" i="0" lang="en" sz="2400" u="none" cap="none" strike="noStrike">
                <a:solidFill>
                  <a:srgbClr val="FFFFFF"/>
                </a:solidFill>
                <a:latin typeface="Libre Franklin Medium"/>
                <a:ea typeface="Libre Franklin Medium"/>
                <a:cs typeface="Libre Franklin Medium"/>
                <a:sym typeface="Libre Franklin Medium"/>
              </a:rPr>
              <a:t>Materials </a:t>
            </a:r>
            <a:endParaRPr/>
          </a:p>
          <a:p>
            <a:pPr indent="0" lvl="0" marL="0" marR="0" rtl="0" algn="ctr">
              <a:spcBef>
                <a:spcPts val="0"/>
              </a:spcBef>
              <a:spcAft>
                <a:spcPts val="0"/>
              </a:spcAft>
              <a:buClr>
                <a:srgbClr val="FFFFFF"/>
              </a:buClr>
              <a:buSzPts val="2400"/>
              <a:buFont typeface="Libre Franklin Medium"/>
              <a:buNone/>
            </a:pPr>
            <a:r>
              <a:rPr b="0" i="0" lang="en" sz="2400" u="none" cap="none" strike="noStrike">
                <a:solidFill>
                  <a:srgbClr val="FFFFFF"/>
                </a:solidFill>
                <a:latin typeface="Libre Franklin Medium"/>
                <a:ea typeface="Libre Franklin Medium"/>
                <a:cs typeface="Libre Franklin Medium"/>
                <a:sym typeface="Libre Franklin Medium"/>
              </a:rPr>
              <a:t>Science</a:t>
            </a:r>
            <a:endParaRPr/>
          </a:p>
          <a:p>
            <a:pPr indent="0" lvl="0" marL="0" marR="0" rtl="0" algn="ctr">
              <a:spcBef>
                <a:spcPts val="0"/>
              </a:spcBef>
              <a:spcAft>
                <a:spcPts val="0"/>
              </a:spcAft>
              <a:buClr>
                <a:srgbClr val="001F30"/>
              </a:buClr>
              <a:buSzPts val="2400"/>
              <a:buFont typeface="Libre Franklin"/>
              <a:buNone/>
            </a:pPr>
            <a:r>
              <a:t/>
            </a:r>
            <a:endParaRPr sz="2400">
              <a:solidFill>
                <a:srgbClr val="FFFFFF"/>
              </a:solidFill>
              <a:latin typeface="Libre Franklin Medium"/>
              <a:ea typeface="Libre Franklin Medium"/>
              <a:cs typeface="Libre Franklin Medium"/>
              <a:sym typeface="Libre Franklin Medium"/>
            </a:endParaRPr>
          </a:p>
          <a:p>
            <a:pPr indent="0" lvl="0" marL="0" marR="0" rtl="0" algn="ctr">
              <a:spcBef>
                <a:spcPts val="0"/>
              </a:spcBef>
              <a:spcAft>
                <a:spcPts val="0"/>
              </a:spcAft>
              <a:buNone/>
            </a:pPr>
            <a:r>
              <a:rPr lang="en" sz="2400">
                <a:solidFill>
                  <a:srgbClr val="009FE3"/>
                </a:solidFill>
                <a:latin typeface="Libre Franklin"/>
                <a:ea typeface="Libre Franklin"/>
                <a:cs typeface="Libre Franklin"/>
                <a:sym typeface="Libre Franklin"/>
              </a:rPr>
              <a:t>Constructor University</a:t>
            </a:r>
            <a:endParaRPr sz="2400">
              <a:solidFill>
                <a:srgbClr val="009FE3"/>
              </a:solidFill>
              <a:latin typeface="Libre Franklin"/>
              <a:ea typeface="Libre Franklin"/>
              <a:cs typeface="Libre Franklin"/>
              <a:sym typeface="Libre Franklin"/>
            </a:endParaRPr>
          </a:p>
        </p:txBody>
      </p:sp>
      <p:sp>
        <p:nvSpPr>
          <p:cNvPr id="864" name="Google Shape;864;p58"/>
          <p:cNvSpPr txBox="1"/>
          <p:nvPr/>
        </p:nvSpPr>
        <p:spPr>
          <a:xfrm>
            <a:off x="10591177" y="5343900"/>
            <a:ext cx="2363700" cy="18471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 sz="2400">
                <a:solidFill>
                  <a:srgbClr val="FFFFFF"/>
                </a:solidFill>
                <a:latin typeface="Libre Franklin Medium"/>
                <a:ea typeface="Libre Franklin Medium"/>
                <a:cs typeface="Libre Franklin Medium"/>
                <a:sym typeface="Libre Franklin Medium"/>
              </a:rPr>
              <a:t>Earth </a:t>
            </a:r>
            <a:endParaRPr/>
          </a:p>
          <a:p>
            <a:pPr indent="0" lvl="0" marL="0" marR="0" rtl="0" algn="ctr">
              <a:spcBef>
                <a:spcPts val="0"/>
              </a:spcBef>
              <a:spcAft>
                <a:spcPts val="0"/>
              </a:spcAft>
              <a:buNone/>
            </a:pPr>
            <a:r>
              <a:rPr lang="en" sz="2400">
                <a:solidFill>
                  <a:srgbClr val="FFFFFF"/>
                </a:solidFill>
                <a:latin typeface="Libre Franklin Medium"/>
                <a:ea typeface="Libre Franklin Medium"/>
                <a:cs typeface="Libre Franklin Medium"/>
                <a:sym typeface="Libre Franklin Medium"/>
              </a:rPr>
              <a:t>Sciences</a:t>
            </a:r>
            <a:endParaRPr/>
          </a:p>
          <a:p>
            <a:pPr indent="0" lvl="0" marL="0" marR="0" rtl="0" algn="ctr">
              <a:spcBef>
                <a:spcPts val="0"/>
              </a:spcBef>
              <a:spcAft>
                <a:spcPts val="0"/>
              </a:spcAft>
              <a:buClr>
                <a:srgbClr val="001F30"/>
              </a:buClr>
              <a:buSzPts val="2400"/>
              <a:buFont typeface="Libre Franklin"/>
              <a:buNone/>
            </a:pPr>
            <a:r>
              <a:t/>
            </a:r>
            <a:endParaRPr sz="2400">
              <a:solidFill>
                <a:srgbClr val="FFFFFF"/>
              </a:solidFill>
              <a:latin typeface="Libre Franklin Medium"/>
              <a:ea typeface="Libre Franklin Medium"/>
              <a:cs typeface="Libre Franklin Medium"/>
              <a:sym typeface="Libre Franklin Medium"/>
            </a:endParaRPr>
          </a:p>
          <a:p>
            <a:pPr indent="0" lvl="0" marL="0" marR="0" rtl="0" algn="ctr">
              <a:spcBef>
                <a:spcPts val="0"/>
              </a:spcBef>
              <a:spcAft>
                <a:spcPts val="0"/>
              </a:spcAft>
              <a:buNone/>
            </a:pPr>
            <a:r>
              <a:rPr lang="en" sz="2400">
                <a:solidFill>
                  <a:srgbClr val="009FE3"/>
                </a:solidFill>
                <a:latin typeface="Libre Franklin"/>
                <a:ea typeface="Libre Franklin"/>
                <a:cs typeface="Libre Franklin"/>
                <a:sym typeface="Libre Franklin"/>
              </a:rPr>
              <a:t>Twente University ITC</a:t>
            </a:r>
            <a:endParaRPr sz="2400">
              <a:solidFill>
                <a:srgbClr val="009FE3"/>
              </a:solidFill>
              <a:latin typeface="Libre Franklin"/>
              <a:ea typeface="Libre Franklin"/>
              <a:cs typeface="Libre Franklin"/>
              <a:sym typeface="Libre Franklin"/>
            </a:endParaRPr>
          </a:p>
        </p:txBody>
      </p:sp>
      <p:sp>
        <p:nvSpPr>
          <p:cNvPr id="865" name="Google Shape;865;p58"/>
          <p:cNvSpPr txBox="1"/>
          <p:nvPr/>
        </p:nvSpPr>
        <p:spPr>
          <a:xfrm>
            <a:off x="14254675" y="5239300"/>
            <a:ext cx="2830500" cy="14778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Clr>
                <a:srgbClr val="FFFFFF"/>
              </a:buClr>
              <a:buSzPts val="2400"/>
              <a:buFont typeface="Libre Franklin Medium"/>
              <a:buNone/>
            </a:pPr>
            <a:r>
              <a:rPr lang="en" sz="2400">
                <a:solidFill>
                  <a:srgbClr val="FFFFFF"/>
                </a:solidFill>
                <a:latin typeface="Libre Franklin Medium"/>
                <a:ea typeface="Libre Franklin Medium"/>
                <a:cs typeface="Libre Franklin Medium"/>
                <a:sym typeface="Libre Franklin Medium"/>
              </a:rPr>
              <a:t>Life </a:t>
            </a:r>
            <a:endParaRPr/>
          </a:p>
          <a:p>
            <a:pPr indent="0" lvl="0" marL="0" marR="0" rtl="0" algn="ctr">
              <a:spcBef>
                <a:spcPts val="0"/>
              </a:spcBef>
              <a:spcAft>
                <a:spcPts val="0"/>
              </a:spcAft>
              <a:buClr>
                <a:srgbClr val="FFFFFF"/>
              </a:buClr>
              <a:buSzPts val="2400"/>
              <a:buFont typeface="Libre Franklin Medium"/>
              <a:buNone/>
            </a:pPr>
            <a:r>
              <a:rPr lang="en" sz="2400">
                <a:solidFill>
                  <a:srgbClr val="FFFFFF"/>
                </a:solidFill>
                <a:latin typeface="Libre Franklin Medium"/>
                <a:ea typeface="Libre Franklin Medium"/>
                <a:cs typeface="Libre Franklin Medium"/>
                <a:sym typeface="Libre Franklin Medium"/>
              </a:rPr>
              <a:t>Sciences</a:t>
            </a:r>
            <a:endParaRPr/>
          </a:p>
          <a:p>
            <a:pPr indent="0" lvl="0" marL="0" marR="0" rtl="0" algn="ctr">
              <a:spcBef>
                <a:spcPts val="0"/>
              </a:spcBef>
              <a:spcAft>
                <a:spcPts val="0"/>
              </a:spcAft>
              <a:buClr>
                <a:srgbClr val="001F30"/>
              </a:buClr>
              <a:buSzPts val="2400"/>
              <a:buFont typeface="Libre Franklin"/>
              <a:buNone/>
            </a:pPr>
            <a:r>
              <a:t/>
            </a:r>
            <a:endParaRPr sz="2400">
              <a:solidFill>
                <a:srgbClr val="FFFFFF"/>
              </a:solidFill>
              <a:latin typeface="Libre Franklin Medium"/>
              <a:ea typeface="Libre Franklin Medium"/>
              <a:cs typeface="Libre Franklin Medium"/>
              <a:sym typeface="Libre Franklin Medium"/>
            </a:endParaRPr>
          </a:p>
          <a:p>
            <a:pPr indent="0" lvl="0" marL="0" marR="0" rtl="0" algn="ctr">
              <a:spcBef>
                <a:spcPts val="0"/>
              </a:spcBef>
              <a:spcAft>
                <a:spcPts val="0"/>
              </a:spcAft>
              <a:buClr>
                <a:srgbClr val="009FE3"/>
              </a:buClr>
              <a:buSzPts val="2400"/>
              <a:buFont typeface="Libre Franklin"/>
              <a:buNone/>
            </a:pPr>
            <a:r>
              <a:rPr lang="en" sz="2400">
                <a:solidFill>
                  <a:srgbClr val="009FE3"/>
                </a:solidFill>
                <a:latin typeface="Libre Franklin"/>
                <a:ea typeface="Libre Franklin"/>
                <a:cs typeface="Libre Franklin"/>
                <a:sym typeface="Libre Franklin"/>
              </a:rPr>
              <a:t>Euro-BioImaging</a:t>
            </a:r>
            <a:endParaRPr sz="2400">
              <a:solidFill>
                <a:srgbClr val="009FE3"/>
              </a:solidFill>
              <a:latin typeface="Libre Franklin"/>
              <a:ea typeface="Libre Franklin"/>
              <a:cs typeface="Libre Franklin"/>
              <a:sym typeface="Libre Franklin"/>
            </a:endParaRPr>
          </a:p>
        </p:txBody>
      </p:sp>
      <p:sp>
        <p:nvSpPr>
          <p:cNvPr id="866" name="Google Shape;866;p58"/>
          <p:cNvSpPr txBox="1"/>
          <p:nvPr/>
        </p:nvSpPr>
        <p:spPr>
          <a:xfrm>
            <a:off x="18384972" y="5343890"/>
            <a:ext cx="2478600" cy="18471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 sz="2400">
                <a:solidFill>
                  <a:srgbClr val="FFFFFF"/>
                </a:solidFill>
                <a:latin typeface="Libre Franklin Medium"/>
                <a:ea typeface="Libre Franklin Medium"/>
                <a:cs typeface="Libre Franklin Medium"/>
                <a:sym typeface="Libre Franklin Medium"/>
              </a:rPr>
              <a:t>Social Sciences </a:t>
            </a:r>
            <a:br>
              <a:rPr lang="en" sz="2400">
                <a:solidFill>
                  <a:srgbClr val="FFFFFF"/>
                </a:solidFill>
                <a:latin typeface="Libre Franklin Medium"/>
                <a:ea typeface="Libre Franklin Medium"/>
                <a:cs typeface="Libre Franklin Medium"/>
                <a:sym typeface="Libre Franklin Medium"/>
              </a:rPr>
            </a:br>
            <a:r>
              <a:rPr lang="en" sz="2400">
                <a:solidFill>
                  <a:srgbClr val="FFFFFF"/>
                </a:solidFill>
                <a:latin typeface="Libre Franklin Medium"/>
                <a:ea typeface="Libre Franklin Medium"/>
                <a:cs typeface="Libre Franklin Medium"/>
                <a:sym typeface="Libre Franklin Medium"/>
              </a:rPr>
              <a:t>&amp; Humanities</a:t>
            </a:r>
            <a:endParaRPr/>
          </a:p>
          <a:p>
            <a:pPr indent="0" lvl="0" marL="0" marR="0" rtl="0" algn="ctr">
              <a:spcBef>
                <a:spcPts val="0"/>
              </a:spcBef>
              <a:spcAft>
                <a:spcPts val="0"/>
              </a:spcAft>
              <a:buClr>
                <a:srgbClr val="001F30"/>
              </a:buClr>
              <a:buSzPts val="2400"/>
              <a:buFont typeface="Libre Franklin"/>
              <a:buNone/>
            </a:pPr>
            <a:r>
              <a:t/>
            </a:r>
            <a:endParaRPr sz="2400">
              <a:solidFill>
                <a:srgbClr val="FFFFFF"/>
              </a:solidFill>
              <a:latin typeface="Libre Franklin Medium"/>
              <a:ea typeface="Libre Franklin Medium"/>
              <a:cs typeface="Libre Franklin Medium"/>
              <a:sym typeface="Libre Franklin Medium"/>
            </a:endParaRPr>
          </a:p>
          <a:p>
            <a:pPr indent="0" lvl="0" marL="0" marR="0" rtl="0" algn="ctr">
              <a:spcBef>
                <a:spcPts val="0"/>
              </a:spcBef>
              <a:spcAft>
                <a:spcPts val="0"/>
              </a:spcAft>
              <a:buClr>
                <a:srgbClr val="009FE3"/>
              </a:buClr>
              <a:buSzPts val="2400"/>
              <a:buFont typeface="Libre Franklin"/>
              <a:buNone/>
            </a:pPr>
            <a:r>
              <a:rPr lang="en" sz="2400">
                <a:solidFill>
                  <a:srgbClr val="009FE3"/>
                </a:solidFill>
                <a:latin typeface="Libre Franklin"/>
                <a:ea typeface="Libre Franklin"/>
                <a:cs typeface="Libre Franklin"/>
                <a:sym typeface="Libre Franklin"/>
              </a:rPr>
              <a:t>CNR-ISTI</a:t>
            </a:r>
            <a:br>
              <a:rPr lang="en" sz="2400">
                <a:solidFill>
                  <a:srgbClr val="009FE3"/>
                </a:solidFill>
                <a:latin typeface="Libre Franklin"/>
                <a:ea typeface="Libre Franklin"/>
                <a:cs typeface="Libre Franklin"/>
                <a:sym typeface="Libre Franklin"/>
              </a:rPr>
            </a:br>
            <a:r>
              <a:rPr lang="en" sz="2400">
                <a:solidFill>
                  <a:srgbClr val="009FE3"/>
                </a:solidFill>
                <a:latin typeface="Libre Franklin"/>
                <a:ea typeface="Libre Franklin"/>
                <a:cs typeface="Libre Franklin"/>
                <a:sym typeface="Libre Franklin"/>
              </a:rPr>
              <a:t>(SoBigData)</a:t>
            </a:r>
            <a:endParaRPr sz="2400">
              <a:solidFill>
                <a:srgbClr val="009FE3"/>
              </a:solidFill>
              <a:latin typeface="Libre Franklin"/>
              <a:ea typeface="Libre Franklin"/>
              <a:cs typeface="Libre Franklin"/>
              <a:sym typeface="Libre Franklin"/>
            </a:endParaRPr>
          </a:p>
        </p:txBody>
      </p:sp>
      <p:sp>
        <p:nvSpPr>
          <p:cNvPr id="867" name="Google Shape;867;p58"/>
          <p:cNvSpPr/>
          <p:nvPr/>
        </p:nvSpPr>
        <p:spPr>
          <a:xfrm>
            <a:off x="15111040" y="3924764"/>
            <a:ext cx="895727" cy="883411"/>
          </a:xfrm>
          <a:custGeom>
            <a:rect b="b" l="l" r="r" t="t"/>
            <a:pathLst>
              <a:path extrusionOk="0" h="1784668" w="1809549">
                <a:moveTo>
                  <a:pt x="0" y="0"/>
                </a:moveTo>
                <a:lnTo>
                  <a:pt x="1809550" y="0"/>
                </a:lnTo>
                <a:lnTo>
                  <a:pt x="1809550" y="1784668"/>
                </a:lnTo>
                <a:lnTo>
                  <a:pt x="0" y="178466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1F30"/>
              </a:buClr>
              <a:buSzPts val="1800"/>
              <a:buFont typeface="Libre Franklin"/>
              <a:buNone/>
            </a:pPr>
            <a:r>
              <a:t/>
            </a:r>
            <a:endParaRPr b="0" i="0" sz="1800" u="none" cap="none" strike="noStrike">
              <a:solidFill>
                <a:srgbClr val="001F30"/>
              </a:solidFill>
              <a:latin typeface="Libre Franklin"/>
              <a:ea typeface="Libre Franklin"/>
              <a:cs typeface="Libre Franklin"/>
              <a:sym typeface="Libre Franklin"/>
            </a:endParaRPr>
          </a:p>
        </p:txBody>
      </p:sp>
      <p:sp>
        <p:nvSpPr>
          <p:cNvPr id="868" name="Google Shape;868;p58"/>
          <p:cNvSpPr/>
          <p:nvPr/>
        </p:nvSpPr>
        <p:spPr>
          <a:xfrm rot="95468">
            <a:off x="7902168" y="3847618"/>
            <a:ext cx="1084740" cy="1044062"/>
          </a:xfrm>
          <a:custGeom>
            <a:rect b="b" l="l" r="r" t="t"/>
            <a:pathLst>
              <a:path extrusionOk="0" h="1932703" w="2008003">
                <a:moveTo>
                  <a:pt x="0" y="0"/>
                </a:moveTo>
                <a:lnTo>
                  <a:pt x="2008002" y="0"/>
                </a:lnTo>
                <a:lnTo>
                  <a:pt x="2008002" y="1932702"/>
                </a:lnTo>
                <a:lnTo>
                  <a:pt x="0" y="1932702"/>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1F30"/>
              </a:buClr>
              <a:buSzPts val="1800"/>
              <a:buFont typeface="Libre Franklin"/>
              <a:buNone/>
            </a:pPr>
            <a:r>
              <a:t/>
            </a:r>
            <a:endParaRPr b="0" i="0" sz="1800" u="none" cap="none" strike="noStrike">
              <a:solidFill>
                <a:srgbClr val="001F30"/>
              </a:solidFill>
              <a:latin typeface="Libre Franklin"/>
              <a:ea typeface="Libre Franklin"/>
              <a:cs typeface="Libre Franklin"/>
              <a:sym typeface="Libre Franklin"/>
            </a:endParaRPr>
          </a:p>
        </p:txBody>
      </p:sp>
      <p:sp>
        <p:nvSpPr>
          <p:cNvPr id="869" name="Google Shape;869;p58"/>
          <p:cNvSpPr/>
          <p:nvPr/>
        </p:nvSpPr>
        <p:spPr>
          <a:xfrm>
            <a:off x="11336068" y="3906397"/>
            <a:ext cx="873923" cy="873923"/>
          </a:xfrm>
          <a:custGeom>
            <a:rect b="b" l="l" r="r" t="t"/>
            <a:pathLst>
              <a:path extrusionOk="0" h="1765501" w="1765501">
                <a:moveTo>
                  <a:pt x="0" y="0"/>
                </a:moveTo>
                <a:lnTo>
                  <a:pt x="1765501" y="0"/>
                </a:lnTo>
                <a:lnTo>
                  <a:pt x="1765501" y="1765502"/>
                </a:lnTo>
                <a:lnTo>
                  <a:pt x="0" y="1765502"/>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1F30"/>
              </a:buClr>
              <a:buSzPts val="1800"/>
              <a:buFont typeface="Libre Franklin"/>
              <a:buNone/>
            </a:pPr>
            <a:r>
              <a:t/>
            </a:r>
            <a:endParaRPr b="0" i="0" sz="1800" u="none" cap="none" strike="noStrike">
              <a:solidFill>
                <a:srgbClr val="001F30"/>
              </a:solidFill>
              <a:latin typeface="Libre Franklin"/>
              <a:ea typeface="Libre Franklin"/>
              <a:cs typeface="Libre Franklin"/>
              <a:sym typeface="Libre Franklin"/>
            </a:endParaRPr>
          </a:p>
        </p:txBody>
      </p:sp>
      <p:sp>
        <p:nvSpPr>
          <p:cNvPr id="870" name="Google Shape;870;p58"/>
          <p:cNvSpPr/>
          <p:nvPr/>
        </p:nvSpPr>
        <p:spPr>
          <a:xfrm>
            <a:off x="19167191" y="3939883"/>
            <a:ext cx="914129" cy="1062426"/>
          </a:xfrm>
          <a:custGeom>
            <a:rect b="b" l="l" r="r" t="t"/>
            <a:pathLst>
              <a:path extrusionOk="0" h="1958389" w="1685031">
                <a:moveTo>
                  <a:pt x="0" y="0"/>
                </a:moveTo>
                <a:lnTo>
                  <a:pt x="1685031" y="0"/>
                </a:lnTo>
                <a:lnTo>
                  <a:pt x="1685031" y="1958390"/>
                </a:lnTo>
                <a:lnTo>
                  <a:pt x="0" y="1958390"/>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1F30"/>
              </a:buClr>
              <a:buSzPts val="1800"/>
              <a:buFont typeface="Libre Franklin"/>
              <a:buNone/>
            </a:pPr>
            <a:r>
              <a:t/>
            </a:r>
            <a:endParaRPr b="0" i="0" sz="1800" u="none" cap="none" strike="noStrike">
              <a:solidFill>
                <a:srgbClr val="001F30"/>
              </a:solidFill>
              <a:latin typeface="Libre Franklin"/>
              <a:ea typeface="Libre Franklin"/>
              <a:cs typeface="Libre Franklin"/>
              <a:sym typeface="Libre Franklin"/>
            </a:endParaRPr>
          </a:p>
        </p:txBody>
      </p:sp>
      <p:sp>
        <p:nvSpPr>
          <p:cNvPr id="871" name="Google Shape;871;p58"/>
          <p:cNvSpPr/>
          <p:nvPr/>
        </p:nvSpPr>
        <p:spPr>
          <a:xfrm rot="-270007">
            <a:off x="3690757" y="3870668"/>
            <a:ext cx="1004546" cy="971898"/>
          </a:xfrm>
          <a:custGeom>
            <a:rect b="b" l="l" r="r" t="t"/>
            <a:pathLst>
              <a:path extrusionOk="0" h="1794263" w="1854535">
                <a:moveTo>
                  <a:pt x="0" y="0"/>
                </a:moveTo>
                <a:lnTo>
                  <a:pt x="1854535" y="0"/>
                </a:lnTo>
                <a:lnTo>
                  <a:pt x="1854535" y="1794262"/>
                </a:lnTo>
                <a:lnTo>
                  <a:pt x="0" y="1794262"/>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1F30"/>
              </a:buClr>
              <a:buSzPts val="1800"/>
              <a:buFont typeface="Libre Franklin"/>
              <a:buNone/>
            </a:pPr>
            <a:r>
              <a:t/>
            </a:r>
            <a:endParaRPr b="0" i="0" sz="1800" u="none" cap="none" strike="noStrike">
              <a:solidFill>
                <a:srgbClr val="001F30"/>
              </a:solidFill>
              <a:latin typeface="Libre Franklin"/>
              <a:ea typeface="Libre Franklin"/>
              <a:cs typeface="Libre Franklin"/>
              <a:sym typeface="Libre Franklin"/>
            </a:endParaRPr>
          </a:p>
        </p:txBody>
      </p:sp>
      <p:sp>
        <p:nvSpPr>
          <p:cNvPr id="872" name="Google Shape;872;p58"/>
          <p:cNvSpPr txBox="1"/>
          <p:nvPr/>
        </p:nvSpPr>
        <p:spPr>
          <a:xfrm rot="-5400000">
            <a:off x="-595325" y="5029200"/>
            <a:ext cx="3000000" cy="132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700">
                <a:solidFill>
                  <a:schemeClr val="lt1"/>
                </a:solidFill>
                <a:latin typeface="DM Sans"/>
                <a:ea typeface="DM Sans"/>
                <a:cs typeface="DM Sans"/>
                <a:sym typeface="DM Sans"/>
              </a:rPr>
              <a:t>Scientific</a:t>
            </a:r>
            <a:br>
              <a:rPr b="1" lang="en" sz="3700">
                <a:solidFill>
                  <a:schemeClr val="lt1"/>
                </a:solidFill>
                <a:latin typeface="DM Sans"/>
                <a:ea typeface="DM Sans"/>
                <a:cs typeface="DM Sans"/>
                <a:sym typeface="DM Sans"/>
              </a:rPr>
            </a:br>
            <a:r>
              <a:rPr b="1" lang="en" sz="3700">
                <a:solidFill>
                  <a:schemeClr val="lt1"/>
                </a:solidFill>
                <a:latin typeface="DM Sans"/>
                <a:ea typeface="DM Sans"/>
                <a:cs typeface="DM Sans"/>
                <a:sym typeface="DM Sans"/>
              </a:rPr>
              <a:t>Pilot Areas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p59"/>
          <p:cNvSpPr txBox="1"/>
          <p:nvPr>
            <p:ph idx="1" type="body"/>
          </p:nvPr>
        </p:nvSpPr>
        <p:spPr>
          <a:xfrm>
            <a:off x="2563814" y="1755775"/>
            <a:ext cx="21031200" cy="533400"/>
          </a:xfrm>
          <a:prstGeom prst="rect">
            <a:avLst/>
          </a:prstGeom>
        </p:spPr>
        <p:txBody>
          <a:bodyPr anchorCtr="0" anchor="t" bIns="45700" lIns="45700" spcFirstLastPara="1" rIns="45700" wrap="square" tIns="45700">
            <a:noAutofit/>
          </a:bodyPr>
          <a:lstStyle/>
          <a:p>
            <a:pPr indent="0" lvl="0" marL="0" rtl="0" algn="l">
              <a:spcBef>
                <a:spcPts val="1000"/>
              </a:spcBef>
              <a:spcAft>
                <a:spcPts val="0"/>
              </a:spcAft>
              <a:buNone/>
            </a:pPr>
            <a:r>
              <a:t/>
            </a:r>
            <a:endParaRPr/>
          </a:p>
        </p:txBody>
      </p:sp>
      <p:sp>
        <p:nvSpPr>
          <p:cNvPr id="878" name="Google Shape;878;p59"/>
          <p:cNvSpPr txBox="1"/>
          <p:nvPr>
            <p:ph idx="12" type="sldNum"/>
          </p:nvPr>
        </p:nvSpPr>
        <p:spPr>
          <a:xfrm>
            <a:off x="23212926" y="13031659"/>
            <a:ext cx="683400" cy="369300"/>
          </a:xfrm>
          <a:prstGeom prst="rect">
            <a:avLst/>
          </a:prstGeom>
        </p:spPr>
        <p:txBody>
          <a:bodyPr anchorCtr="0" anchor="ctr" bIns="45700" lIns="91425" spcFirstLastPara="1" rIns="91425" wrap="square" tIns="45700">
            <a:spAutoFit/>
          </a:bodyPr>
          <a:lstStyle/>
          <a:p>
            <a:pPr indent="0" lvl="0" marL="0" rtl="0" algn="r">
              <a:spcBef>
                <a:spcPts val="0"/>
              </a:spcBef>
              <a:spcAft>
                <a:spcPts val="0"/>
              </a:spcAft>
              <a:buClr>
                <a:srgbClr val="999999"/>
              </a:buClr>
              <a:buSzPts val="1800"/>
              <a:buFont typeface="DM Sans"/>
              <a:buNone/>
            </a:pPr>
            <a:fld id="{00000000-1234-1234-1234-123412341234}" type="slidenum">
              <a:rPr lang="en"/>
              <a:t>‹#›</a:t>
            </a:fld>
            <a:endParaRPr/>
          </a:p>
        </p:txBody>
      </p:sp>
      <p:pic>
        <p:nvPicPr>
          <p:cNvPr id="879" name="Google Shape;879;p59"/>
          <p:cNvPicPr preferRelativeResize="0"/>
          <p:nvPr/>
        </p:nvPicPr>
        <p:blipFill>
          <a:blip r:embed="rId3">
            <a:alphaModFix/>
          </a:blip>
          <a:stretch>
            <a:fillRect/>
          </a:stretch>
        </p:blipFill>
        <p:spPr>
          <a:xfrm>
            <a:off x="280055" y="157525"/>
            <a:ext cx="23823882" cy="134009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60"/>
          <p:cNvSpPr txBox="1"/>
          <p:nvPr>
            <p:ph idx="12" type="sldNum"/>
          </p:nvPr>
        </p:nvSpPr>
        <p:spPr>
          <a:xfrm>
            <a:off x="23075153" y="13034682"/>
            <a:ext cx="759600" cy="369300"/>
          </a:xfrm>
          <a:prstGeom prst="rect">
            <a:avLst/>
          </a:prstGeom>
          <a:noFill/>
          <a:ln>
            <a:noFill/>
          </a:ln>
        </p:spPr>
        <p:txBody>
          <a:bodyPr anchorCtr="0" anchor="t" bIns="45700" lIns="91425" spcFirstLastPara="1" rIns="91425" wrap="square" tIns="45700">
            <a:spAutoFit/>
          </a:bodyPr>
          <a:lstStyle/>
          <a:p>
            <a:pPr indent="0" lvl="0" marL="0" rtl="0" algn="ctr">
              <a:lnSpc>
                <a:spcPct val="100000"/>
              </a:lnSpc>
              <a:spcBef>
                <a:spcPts val="0"/>
              </a:spcBef>
              <a:spcAft>
                <a:spcPts val="0"/>
              </a:spcAft>
              <a:buClr>
                <a:srgbClr val="999999"/>
              </a:buClr>
              <a:buSzPts val="1800"/>
              <a:buFont typeface="DM Sans"/>
              <a:buNone/>
            </a:pPr>
            <a:fld id="{00000000-1234-1234-1234-123412341234}" type="slidenum">
              <a:rPr lang="en"/>
              <a:t>‹#›</a:t>
            </a:fld>
            <a:endParaRPr/>
          </a:p>
        </p:txBody>
      </p:sp>
      <p:sp>
        <p:nvSpPr>
          <p:cNvPr id="885" name="Google Shape;885;p60"/>
          <p:cNvSpPr txBox="1"/>
          <p:nvPr/>
        </p:nvSpPr>
        <p:spPr>
          <a:xfrm>
            <a:off x="8897808" y="6365408"/>
            <a:ext cx="8229600" cy="1354500"/>
          </a:xfrm>
          <a:prstGeom prst="rect">
            <a:avLst/>
          </a:prstGeom>
          <a:noFill/>
          <a:ln>
            <a:noFill/>
          </a:ln>
        </p:spPr>
        <p:txBody>
          <a:bodyPr anchorCtr="0" anchor="t" bIns="0" lIns="0" spcFirstLastPara="1" rIns="0" wrap="square" tIns="0">
            <a:spAutoFit/>
          </a:bodyPr>
          <a:lstStyle/>
          <a:p>
            <a:pPr indent="0" lvl="0" marL="0" marR="0" rtl="0" algn="l">
              <a:lnSpc>
                <a:spcPct val="122000"/>
              </a:lnSpc>
              <a:spcBef>
                <a:spcPts val="0"/>
              </a:spcBef>
              <a:spcAft>
                <a:spcPts val="0"/>
              </a:spcAft>
              <a:buNone/>
            </a:pPr>
            <a:r>
              <a:rPr b="1" i="0" lang="en" sz="8800" u="none" cap="none" strike="noStrike">
                <a:solidFill>
                  <a:srgbClr val="FFFFFF"/>
                </a:solidFill>
                <a:latin typeface="DM Sans"/>
                <a:ea typeface="DM Sans"/>
                <a:cs typeface="DM Sans"/>
                <a:sym typeface="DM Sans"/>
              </a:rPr>
              <a:t>Thank you</a:t>
            </a:r>
            <a:r>
              <a:rPr b="1" lang="en" sz="8800">
                <a:solidFill>
                  <a:srgbClr val="FFFFFF"/>
                </a:solidFill>
                <a:latin typeface="DM Sans"/>
                <a:ea typeface="DM Sans"/>
                <a:cs typeface="DM Sans"/>
                <a:sym typeface="DM Sans"/>
              </a:rPr>
              <a:t>!</a:t>
            </a:r>
            <a:endParaRPr b="1" sz="8800">
              <a:solidFill>
                <a:srgbClr val="FFFFFF"/>
              </a:solidFill>
              <a:latin typeface="DM Sans"/>
              <a:ea typeface="DM Sans"/>
              <a:cs typeface="DM Sans"/>
              <a:sym typeface="DM Sans"/>
            </a:endParaRPr>
          </a:p>
        </p:txBody>
      </p:sp>
    </p:spTree>
  </p:cSld>
  <p:clrMapOvr>
    <a:masterClrMapping/>
  </p:clrMapOvr>
</p:sld>
</file>

<file path=ppt/theme/theme1.xml><?xml version="1.0" encoding="utf-8"?>
<a:theme xmlns:a="http://schemas.openxmlformats.org/drawingml/2006/main" xmlns:r="http://schemas.openxmlformats.org/officeDocument/2006/relationships" name="EGI Theme">
  <a:themeElements>
    <a:clrScheme name="EGI">
      <a:dk1>
        <a:srgbClr val="09142E"/>
      </a:dk1>
      <a:lt1>
        <a:srgbClr val="FFFFFF"/>
      </a:lt1>
      <a:dk2>
        <a:srgbClr val="1E315D"/>
      </a:dk2>
      <a:lt2>
        <a:srgbClr val="F7F7F7"/>
      </a:lt2>
      <a:accent1>
        <a:srgbClr val="005FAA"/>
      </a:accent1>
      <a:accent2>
        <a:srgbClr val="EF8200"/>
      </a:accent2>
      <a:accent3>
        <a:srgbClr val="09142E"/>
      </a:accent3>
      <a:accent4>
        <a:srgbClr val="1E315D"/>
      </a:accent4>
      <a:accent5>
        <a:srgbClr val="828282"/>
      </a:accent5>
      <a:accent6>
        <a:srgbClr val="999999"/>
      </a:accent6>
      <a:hlink>
        <a:srgbClr val="005FAA"/>
      </a:hlink>
      <a:folHlink>
        <a:srgbClr val="EF82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