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68" r:id="rId6"/>
    <p:sldId id="259" r:id="rId7"/>
    <p:sldId id="267" r:id="rId8"/>
    <p:sldId id="269" r:id="rId9"/>
    <p:sldId id="262" r:id="rId10"/>
    <p:sldId id="263" r:id="rId11"/>
    <p:sldId id="264" r:id="rId12"/>
    <p:sldId id="266" r:id="rId13"/>
    <p:sldId id="265" r:id="rId14"/>
    <p:sldId id="258" r:id="rId15"/>
  </p:sldIdLst>
  <p:sldSz cx="12192000" cy="6858000"/>
  <p:notesSz cx="6889750" cy="100218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AAA627-4C28-BC17-828B-A0A09CAA0B40}" name="Mariana García González" initials="MG" userId="S::mariana.garcia@bahiasoftware.es::d2f76e99-6a64-4b2e-bb96-44cfe0b952a5" providerId="AD"/>
  <p188:author id="{91CB8A75-57E0-27D0-9593-3DAB1C24DB8B}" name="Victor Sóñora Pombo" initials="VP" userId="S::victor.sonora@bahiasoftware.es::6a5ca53a-6578-43d2-9931-e2c96fd8e5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337E"/>
    <a:srgbClr val="D5F7D5"/>
    <a:srgbClr val="DFF9E4"/>
    <a:srgbClr val="D7E5FD"/>
    <a:srgbClr val="6DA2F7"/>
    <a:srgbClr val="B3CEFB"/>
    <a:srgbClr val="1E88E5"/>
    <a:srgbClr val="0D4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a García González" userId="d2f76e99-6a64-4b2e-bb96-44cfe0b952a5" providerId="ADAL" clId="{771181FB-FD1E-4BA4-8E26-E33DD1C35CCE}"/>
    <pc:docChg chg="undo redo custSel addSld delSld modSld modMainMaster modNotesMaster modHandout">
      <pc:chgData name="Mariana García González" userId="d2f76e99-6a64-4b2e-bb96-44cfe0b952a5" providerId="ADAL" clId="{771181FB-FD1E-4BA4-8E26-E33DD1C35CCE}" dt="2026-10-23T06:55:49.399" v="9777" actId="207"/>
      <pc:docMkLst>
        <pc:docMk/>
      </pc:docMkLst>
      <pc:sldChg chg="addSp delSp modSp mod modNotesTx">
        <pc:chgData name="Mariana García González" userId="d2f76e99-6a64-4b2e-bb96-44cfe0b952a5" providerId="ADAL" clId="{771181FB-FD1E-4BA4-8E26-E33DD1C35CCE}" dt="2026-10-19T10:13:58.026" v="9724" actId="113"/>
        <pc:sldMkLst>
          <pc:docMk/>
          <pc:sldMk cId="2154878928" sldId="256"/>
        </pc:sldMkLst>
        <pc:spChg chg="add mod">
          <ac:chgData name="Mariana García González" userId="d2f76e99-6a64-4b2e-bb96-44cfe0b952a5" providerId="ADAL" clId="{771181FB-FD1E-4BA4-8E26-E33DD1C35CCE}" dt="2026-10-19T10:13:58.026" v="9724" actId="113"/>
          <ac:spMkLst>
            <pc:docMk/>
            <pc:sldMk cId="2154878928" sldId="256"/>
            <ac:spMk id="4" creationId="{968382C8-71AD-DC76-E30A-87DAD3B75A68}"/>
          </ac:spMkLst>
        </pc:spChg>
        <pc:picChg chg="mod">
          <ac:chgData name="Mariana García González" userId="d2f76e99-6a64-4b2e-bb96-44cfe0b952a5" providerId="ADAL" clId="{771181FB-FD1E-4BA4-8E26-E33DD1C35CCE}" dt="2026-10-19T10:13:44.912" v="9720" actId="1076"/>
          <ac:picMkLst>
            <pc:docMk/>
            <pc:sldMk cId="2154878928" sldId="256"/>
            <ac:picMk id="14" creationId="{6EF23B17-9F9C-5F61-1F5F-8E5176BBB4F7}"/>
          </ac:picMkLst>
        </pc:picChg>
      </pc:sldChg>
      <pc:sldChg chg="addSp delSp modSp mod modNotesTx">
        <pc:chgData name="Mariana García González" userId="d2f76e99-6a64-4b2e-bb96-44cfe0b952a5" providerId="ADAL" clId="{771181FB-FD1E-4BA4-8E26-E33DD1C35CCE}" dt="2026-10-19T10:13:39.036" v="9719" actId="1076"/>
        <pc:sldMkLst>
          <pc:docMk/>
          <pc:sldMk cId="345722875" sldId="259"/>
        </pc:sldMkLst>
        <pc:spChg chg="mod">
          <ac:chgData name="Mariana García González" userId="d2f76e99-6a64-4b2e-bb96-44cfe0b952a5" providerId="ADAL" clId="{771181FB-FD1E-4BA4-8E26-E33DD1C35CCE}" dt="2026-10-19T09:17:30.897" v="9616" actId="20577"/>
          <ac:spMkLst>
            <pc:docMk/>
            <pc:sldMk cId="345722875" sldId="259"/>
            <ac:spMk id="32" creationId="{6AA3C9D3-B29B-030B-EC38-A1870F5968F3}"/>
          </ac:spMkLst>
        </pc:spChg>
        <pc:picChg chg="add mod">
          <ac:chgData name="Mariana García González" userId="d2f76e99-6a64-4b2e-bb96-44cfe0b952a5" providerId="ADAL" clId="{771181FB-FD1E-4BA4-8E26-E33DD1C35CCE}" dt="2026-10-19T10:04:19.913" v="9631" actId="1076"/>
          <ac:picMkLst>
            <pc:docMk/>
            <pc:sldMk cId="345722875" sldId="259"/>
            <ac:picMk id="10" creationId="{0B63FB41-E3D4-C09A-1C42-543AC3D438B4}"/>
          </ac:picMkLst>
        </pc:picChg>
        <pc:picChg chg="mod">
          <ac:chgData name="Mariana García González" userId="d2f76e99-6a64-4b2e-bb96-44cfe0b952a5" providerId="ADAL" clId="{771181FB-FD1E-4BA4-8E26-E33DD1C35CCE}" dt="2026-10-19T10:07:50.635" v="9713" actId="1076"/>
          <ac:picMkLst>
            <pc:docMk/>
            <pc:sldMk cId="345722875" sldId="259"/>
            <ac:picMk id="11" creationId="{1C28CABD-3909-382D-363C-65068C28131E}"/>
          </ac:picMkLst>
        </pc:picChg>
        <pc:picChg chg="add mod">
          <ac:chgData name="Mariana García González" userId="d2f76e99-6a64-4b2e-bb96-44cfe0b952a5" providerId="ADAL" clId="{771181FB-FD1E-4BA4-8E26-E33DD1C35CCE}" dt="2026-10-19T10:04:03.887" v="9626" actId="1076"/>
          <ac:picMkLst>
            <pc:docMk/>
            <pc:sldMk cId="345722875" sldId="259"/>
            <ac:picMk id="14" creationId="{5EFCBE92-09DE-F1A5-C434-6EA3C151B3E3}"/>
          </ac:picMkLst>
        </pc:picChg>
        <pc:picChg chg="mod">
          <ac:chgData name="Mariana García González" userId="d2f76e99-6a64-4b2e-bb96-44cfe0b952a5" providerId="ADAL" clId="{771181FB-FD1E-4BA4-8E26-E33DD1C35CCE}" dt="2026-10-19T10:13:39.036" v="9719" actId="1076"/>
          <ac:picMkLst>
            <pc:docMk/>
            <pc:sldMk cId="345722875" sldId="259"/>
            <ac:picMk id="23" creationId="{B676475D-0AF4-8975-FA32-7EE81F974C34}"/>
          </ac:picMkLst>
        </pc:picChg>
      </pc:sldChg>
      <pc:sldChg chg="addSp delSp modSp new mod modNotesTx">
        <pc:chgData name="Mariana García González" userId="d2f76e99-6a64-4b2e-bb96-44cfe0b952a5" providerId="ADAL" clId="{771181FB-FD1E-4BA4-8E26-E33DD1C35CCE}" dt="2026-10-15T14:19:47.984" v="9224" actId="1076"/>
        <pc:sldMkLst>
          <pc:docMk/>
          <pc:sldMk cId="1760449530" sldId="262"/>
        </pc:sldMkLst>
        <pc:picChg chg="add mod">
          <ac:chgData name="Mariana García González" userId="d2f76e99-6a64-4b2e-bb96-44cfe0b952a5" providerId="ADAL" clId="{771181FB-FD1E-4BA4-8E26-E33DD1C35CCE}" dt="2026-10-15T14:19:47.984" v="9224" actId="1076"/>
          <ac:picMkLst>
            <pc:docMk/>
            <pc:sldMk cId="1760449530" sldId="262"/>
            <ac:picMk id="15" creationId="{0D194B78-F07E-8043-1994-E1D3685E60E8}"/>
          </ac:picMkLst>
        </pc:picChg>
      </pc:sldChg>
      <pc:sldChg chg="addSp delSp modSp mod">
        <pc:chgData name="Mariana García González" userId="d2f76e99-6a64-4b2e-bb96-44cfe0b952a5" providerId="ADAL" clId="{771181FB-FD1E-4BA4-8E26-E33DD1C35CCE}" dt="2026-10-15T14:44:20.099" v="9527" actId="1076"/>
        <pc:sldMkLst>
          <pc:docMk/>
          <pc:sldMk cId="514710000" sldId="263"/>
        </pc:sldMkLst>
        <pc:picChg chg="add mod">
          <ac:chgData name="Mariana García González" userId="d2f76e99-6a64-4b2e-bb96-44cfe0b952a5" providerId="ADAL" clId="{771181FB-FD1E-4BA4-8E26-E33DD1C35CCE}" dt="2026-10-15T14:44:20.099" v="9527" actId="1076"/>
          <ac:picMkLst>
            <pc:docMk/>
            <pc:sldMk cId="514710000" sldId="263"/>
            <ac:picMk id="9" creationId="{2CE4A911-4878-502B-BD18-ECE40B016301}"/>
          </ac:picMkLst>
        </pc:picChg>
      </pc:sldChg>
      <pc:sldChg chg="addSp delSp modSp new mod modCm modNotesTx">
        <pc:chgData name="Mariana García González" userId="d2f76e99-6a64-4b2e-bb96-44cfe0b952a5" providerId="ADAL" clId="{771181FB-FD1E-4BA4-8E26-E33DD1C35CCE}" dt="2026-10-19T10:06:25.307" v="9711" actId="1076"/>
        <pc:sldMkLst>
          <pc:docMk/>
          <pc:sldMk cId="2138215760" sldId="264"/>
        </pc:sldMkLst>
        <pc:spChg chg="add del mod">
          <ac:chgData name="Mariana García González" userId="d2f76e99-6a64-4b2e-bb96-44cfe0b952a5" providerId="ADAL" clId="{771181FB-FD1E-4BA4-8E26-E33DD1C35CCE}" dt="2026-10-19T10:04:53.634" v="9650" actId="27636"/>
          <ac:spMkLst>
            <pc:docMk/>
            <pc:sldMk cId="2138215760" sldId="264"/>
            <ac:spMk id="3" creationId="{036F5D10-45B6-E1E3-00C9-4C177BD94A97}"/>
          </ac:spMkLst>
        </pc:spChg>
        <pc:spChg chg="add mod">
          <ac:chgData name="Mariana García González" userId="d2f76e99-6a64-4b2e-bb96-44cfe0b952a5" providerId="ADAL" clId="{771181FB-FD1E-4BA4-8E26-E33DD1C35CCE}" dt="2026-10-19T10:05:32.171" v="9669" actId="404"/>
          <ac:spMkLst>
            <pc:docMk/>
            <pc:sldMk cId="2138215760" sldId="264"/>
            <ac:spMk id="5" creationId="{B4AFB102-90DC-9BB4-2DCC-F553ED3195D5}"/>
          </ac:spMkLst>
        </pc:spChg>
        <pc:spChg chg="add mod">
          <ac:chgData name="Mariana García González" userId="d2f76e99-6a64-4b2e-bb96-44cfe0b952a5" providerId="ADAL" clId="{771181FB-FD1E-4BA4-8E26-E33DD1C35CCE}" dt="2026-10-19T10:05:55.407" v="9706" actId="1035"/>
          <ac:spMkLst>
            <pc:docMk/>
            <pc:sldMk cId="2138215760" sldId="264"/>
            <ac:spMk id="22" creationId="{29551654-F54D-DC11-5A11-EF4FAAB5C5F2}"/>
          </ac:spMkLst>
        </pc:spChg>
        <pc:spChg chg="add mod">
          <ac:chgData name="Mariana García González" userId="d2f76e99-6a64-4b2e-bb96-44cfe0b952a5" providerId="ADAL" clId="{771181FB-FD1E-4BA4-8E26-E33DD1C35CCE}" dt="2026-10-19T10:05:55.407" v="9706" actId="1035"/>
          <ac:spMkLst>
            <pc:docMk/>
            <pc:sldMk cId="2138215760" sldId="264"/>
            <ac:spMk id="26" creationId="{F15E691D-203B-0D23-9CB8-F7F7BC270CBF}"/>
          </ac:spMkLst>
        </pc:spChg>
        <pc:spChg chg="add mod">
          <ac:chgData name="Mariana García González" userId="d2f76e99-6a64-4b2e-bb96-44cfe0b952a5" providerId="ADAL" clId="{771181FB-FD1E-4BA4-8E26-E33DD1C35CCE}" dt="2026-10-19T10:05:45.810" v="9687" actId="1036"/>
          <ac:spMkLst>
            <pc:docMk/>
            <pc:sldMk cId="2138215760" sldId="264"/>
            <ac:spMk id="28" creationId="{DF1551D6-193D-B9AE-D93E-07D0A387493C}"/>
          </ac:spMkLst>
        </pc:spChg>
        <pc:spChg chg="add mod">
          <ac:chgData name="Mariana García González" userId="d2f76e99-6a64-4b2e-bb96-44cfe0b952a5" providerId="ADAL" clId="{771181FB-FD1E-4BA4-8E26-E33DD1C35CCE}" dt="2026-10-19T10:05:45.810" v="9687" actId="1036"/>
          <ac:spMkLst>
            <pc:docMk/>
            <pc:sldMk cId="2138215760" sldId="264"/>
            <ac:spMk id="34" creationId="{E353CFEF-DBB5-1688-8AF3-289D6A82D583}"/>
          </ac:spMkLst>
        </pc:spChg>
        <pc:spChg chg="add mod">
          <ac:chgData name="Mariana García González" userId="d2f76e99-6a64-4b2e-bb96-44cfe0b952a5" providerId="ADAL" clId="{771181FB-FD1E-4BA4-8E26-E33DD1C35CCE}" dt="2026-10-19T10:05:45.810" v="9687" actId="1036"/>
          <ac:spMkLst>
            <pc:docMk/>
            <pc:sldMk cId="2138215760" sldId="264"/>
            <ac:spMk id="36" creationId="{26844854-AE89-E1C2-6E05-8DB509F09C62}"/>
          </ac:spMkLst>
        </pc:spChg>
        <pc:picChg chg="add mod">
          <ac:chgData name="Mariana García González" userId="d2f76e99-6a64-4b2e-bb96-44cfe0b952a5" providerId="ADAL" clId="{771181FB-FD1E-4BA4-8E26-E33DD1C35CCE}" dt="2026-10-19T10:04:58.464" v="9651" actId="1076"/>
          <ac:picMkLst>
            <pc:docMk/>
            <pc:sldMk cId="2138215760" sldId="264"/>
            <ac:picMk id="6" creationId="{A029FAF8-1DCB-76DC-168C-DDEDDC8F1868}"/>
          </ac:picMkLst>
        </pc:picChg>
        <pc:picChg chg="add del mod modCrop">
          <ac:chgData name="Mariana García González" userId="d2f76e99-6a64-4b2e-bb96-44cfe0b952a5" providerId="ADAL" clId="{771181FB-FD1E-4BA4-8E26-E33DD1C35CCE}" dt="2026-10-19T10:06:11.110" v="9709" actId="1076"/>
          <ac:picMkLst>
            <pc:docMk/>
            <pc:sldMk cId="2138215760" sldId="264"/>
            <ac:picMk id="7" creationId="{166A463B-CFB4-75B8-27D6-BF667B49C575}"/>
          </ac:picMkLst>
        </pc:picChg>
        <pc:picChg chg="add mod modCrop">
          <ac:chgData name="Mariana García González" userId="d2f76e99-6a64-4b2e-bb96-44cfe0b952a5" providerId="ADAL" clId="{771181FB-FD1E-4BA4-8E26-E33DD1C35CCE}" dt="2026-10-19T10:06:17.068" v="9710" actId="1076"/>
          <ac:picMkLst>
            <pc:docMk/>
            <pc:sldMk cId="2138215760" sldId="264"/>
            <ac:picMk id="9" creationId="{AD6D9311-E687-F308-1E52-7A0554487A6C}"/>
          </ac:picMkLst>
        </pc:picChg>
        <pc:picChg chg="add del mod">
          <ac:chgData name="Mariana García González" userId="d2f76e99-6a64-4b2e-bb96-44cfe0b952a5" providerId="ADAL" clId="{771181FB-FD1E-4BA4-8E26-E33DD1C35CCE}" dt="2026-10-19T10:06:25.307" v="9711" actId="1076"/>
          <ac:picMkLst>
            <pc:docMk/>
            <pc:sldMk cId="2138215760" sldId="264"/>
            <ac:picMk id="11" creationId="{5B42A9D9-A098-B6A1-8B46-31A538152929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iana García González" userId="d2f76e99-6a64-4b2e-bb96-44cfe0b952a5" providerId="ADAL" clId="{771181FB-FD1E-4BA4-8E26-E33DD1C35CCE}" dt="2026-09-16T08:24:21.886" v="8289" actId="20577"/>
              <pc2:cmMkLst xmlns:pc2="http://schemas.microsoft.com/office/powerpoint/2019/9/main/command">
                <pc:docMk/>
                <pc:sldMk cId="2138215760" sldId="264"/>
                <pc2:cmMk id="{F5CE6A32-865C-4201-ADA1-8406747C76C1}"/>
              </pc2:cmMkLst>
            </pc226:cmChg>
            <pc226:cmChg xmlns:pc226="http://schemas.microsoft.com/office/powerpoint/2022/06/main/command" chg="mod">
              <pc226:chgData name="Mariana García González" userId="d2f76e99-6a64-4b2e-bb96-44cfe0b952a5" providerId="ADAL" clId="{771181FB-FD1E-4BA4-8E26-E33DD1C35CCE}" dt="2026-09-08T08:41:57.150" v="5343" actId="20577"/>
              <pc2:cmMkLst xmlns:pc2="http://schemas.microsoft.com/office/powerpoint/2019/9/main/command">
                <pc:docMk/>
                <pc:sldMk cId="2138215760" sldId="264"/>
                <pc2:cmMk id="{B33E0180-423D-422D-A0F8-7E8BB193C2D7}"/>
              </pc2:cmMkLst>
            </pc226:cmChg>
          </p:ext>
        </pc:extLst>
      </pc:sldChg>
      <pc:sldChg chg="addSp delSp modSp new mod modNotesTx">
        <pc:chgData name="Mariana García González" userId="d2f76e99-6a64-4b2e-bb96-44cfe0b952a5" providerId="ADAL" clId="{771181FB-FD1E-4BA4-8E26-E33DD1C35CCE}" dt="2026-10-15T14:50:06.850" v="9570" actId="14861"/>
        <pc:sldMkLst>
          <pc:docMk/>
          <pc:sldMk cId="101783822" sldId="266"/>
        </pc:sldMkLst>
        <pc:spChg chg="mod">
          <ac:chgData name="Mariana García González" userId="d2f76e99-6a64-4b2e-bb96-44cfe0b952a5" providerId="ADAL" clId="{771181FB-FD1E-4BA4-8E26-E33DD1C35CCE}" dt="2026-10-15T14:46:12.095" v="9566" actId="6549"/>
          <ac:spMkLst>
            <pc:docMk/>
            <pc:sldMk cId="101783822" sldId="266"/>
            <ac:spMk id="11" creationId="{C56DFC93-19B7-0DEA-B64F-94A7E2314F7C}"/>
          </ac:spMkLst>
        </pc:spChg>
        <pc:graphicFrameChg chg="add mod modGraphic">
          <ac:chgData name="Mariana García González" userId="d2f76e99-6a64-4b2e-bb96-44cfe0b952a5" providerId="ADAL" clId="{771181FB-FD1E-4BA4-8E26-E33DD1C35CCE}" dt="2026-10-15T14:50:06.850" v="9570" actId="14861"/>
          <ac:graphicFrameMkLst>
            <pc:docMk/>
            <pc:sldMk cId="101783822" sldId="266"/>
            <ac:graphicFrameMk id="14" creationId="{89629289-E3D3-D36E-DF00-24B34E78C51A}"/>
          </ac:graphicFrameMkLst>
        </pc:graphicFrameChg>
      </pc:sldChg>
      <pc:sldChg chg="addSp delSp modSp mod">
        <pc:chgData name="Mariana García González" userId="d2f76e99-6a64-4b2e-bb96-44cfe0b952a5" providerId="ADAL" clId="{771181FB-FD1E-4BA4-8E26-E33DD1C35CCE}" dt="2026-10-15T14:45:49.823" v="9529" actId="1076"/>
        <pc:sldMkLst>
          <pc:docMk/>
          <pc:sldMk cId="2145067371" sldId="267"/>
        </pc:sldMkLst>
        <pc:picChg chg="add mod modCrop">
          <ac:chgData name="Mariana García González" userId="d2f76e99-6a64-4b2e-bb96-44cfe0b952a5" providerId="ADAL" clId="{771181FB-FD1E-4BA4-8E26-E33DD1C35CCE}" dt="2026-10-15T14:45:49.823" v="9529" actId="1076"/>
          <ac:picMkLst>
            <pc:docMk/>
            <pc:sldMk cId="2145067371" sldId="267"/>
            <ac:picMk id="11" creationId="{49AD513B-6583-1626-DBED-4541E3E59D28}"/>
          </ac:picMkLst>
        </pc:picChg>
      </pc:sldChg>
      <pc:sldChg chg="addSp delSp modSp add mod modNotesTx">
        <pc:chgData name="Mariana García González" userId="d2f76e99-6a64-4b2e-bb96-44cfe0b952a5" providerId="ADAL" clId="{771181FB-FD1E-4BA4-8E26-E33DD1C35CCE}" dt="2026-10-23T06:55:49.399" v="9777" actId="207"/>
        <pc:sldMkLst>
          <pc:docMk/>
          <pc:sldMk cId="1794503908" sldId="269"/>
        </pc:sldMkLst>
        <pc:spChg chg="mod">
          <ac:chgData name="Mariana García González" userId="d2f76e99-6a64-4b2e-bb96-44cfe0b952a5" providerId="ADAL" clId="{771181FB-FD1E-4BA4-8E26-E33DD1C35CCE}" dt="2026-10-19T09:17:17.088" v="9591" actId="20577"/>
          <ac:spMkLst>
            <pc:docMk/>
            <pc:sldMk cId="1794503908" sldId="269"/>
            <ac:spMk id="2" creationId="{13E9FDE6-150B-5853-1BCB-5BBA3B014E25}"/>
          </ac:spMkLst>
        </pc:spChg>
        <pc:spChg chg="add del mod">
          <ac:chgData name="Mariana García González" userId="d2f76e99-6a64-4b2e-bb96-44cfe0b952a5" providerId="ADAL" clId="{771181FB-FD1E-4BA4-8E26-E33DD1C35CCE}" dt="2026-10-23T06:55:49.399" v="9777" actId="207"/>
          <ac:spMkLst>
            <pc:docMk/>
            <pc:sldMk cId="1794503908" sldId="269"/>
            <ac:spMk id="3" creationId="{01A95D23-CF95-692C-4EA6-D56001C03B17}"/>
          </ac:spMkLst>
        </pc:spChg>
        <pc:picChg chg="add mod modCrop">
          <ac:chgData name="Mariana García González" userId="d2f76e99-6a64-4b2e-bb96-44cfe0b952a5" providerId="ADAL" clId="{771181FB-FD1E-4BA4-8E26-E33DD1C35CCE}" dt="2026-10-15T14:15:28.931" v="9199" actId="1076"/>
          <ac:picMkLst>
            <pc:docMk/>
            <pc:sldMk cId="1794503908" sldId="269"/>
            <ac:picMk id="10" creationId="{D3912F69-4271-4A48-528F-746CF87A4CB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09A7F38-5F5C-5E40-CDA2-88B4A1BAE0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4"/>
            <a:ext cx="2985558" cy="502835"/>
          </a:xfrm>
          <a:prstGeom prst="rect">
            <a:avLst/>
          </a:prstGeom>
        </p:spPr>
        <p:txBody>
          <a:bodyPr vert="horz" lIns="96599" tIns="48299" rIns="96599" bIns="48299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EFFF7F-9E83-D624-A035-BBC26FADB1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598" y="4"/>
            <a:ext cx="2985558" cy="502835"/>
          </a:xfrm>
          <a:prstGeom prst="rect">
            <a:avLst/>
          </a:prstGeom>
        </p:spPr>
        <p:txBody>
          <a:bodyPr vert="horz" lIns="96599" tIns="48299" rIns="96599" bIns="48299" rtlCol="0"/>
          <a:lstStyle>
            <a:lvl1pPr algn="r">
              <a:defRPr sz="1300"/>
            </a:lvl1pPr>
          </a:lstStyle>
          <a:p>
            <a:fld id="{676D6C8D-5941-4C63-AA51-D0070A0FF4BC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7CCF16-0451-D8D6-CC43-A6D5DE5259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519062"/>
            <a:ext cx="2985558" cy="502833"/>
          </a:xfrm>
          <a:prstGeom prst="rect">
            <a:avLst/>
          </a:prstGeom>
        </p:spPr>
        <p:txBody>
          <a:bodyPr vert="horz" lIns="96599" tIns="48299" rIns="96599" bIns="48299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EB1AFB-B3E3-191C-836A-EBF99E483C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598" y="9519062"/>
            <a:ext cx="2985558" cy="502833"/>
          </a:xfrm>
          <a:prstGeom prst="rect">
            <a:avLst/>
          </a:prstGeom>
        </p:spPr>
        <p:txBody>
          <a:bodyPr vert="horz" lIns="96599" tIns="48299" rIns="96599" bIns="48299" rtlCol="0" anchor="b"/>
          <a:lstStyle>
            <a:lvl1pPr algn="r">
              <a:defRPr sz="1300"/>
            </a:lvl1pPr>
          </a:lstStyle>
          <a:p>
            <a:fld id="{F4D88AA7-FA5B-484A-82C2-C6897EE1330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18683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2985558" cy="502835"/>
          </a:xfrm>
          <a:prstGeom prst="rect">
            <a:avLst/>
          </a:prstGeom>
        </p:spPr>
        <p:txBody>
          <a:bodyPr vert="horz" lIns="96599" tIns="48299" rIns="96599" bIns="48299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8" y="4"/>
            <a:ext cx="2985558" cy="502835"/>
          </a:xfrm>
          <a:prstGeom prst="rect">
            <a:avLst/>
          </a:prstGeom>
        </p:spPr>
        <p:txBody>
          <a:bodyPr vert="horz" lIns="96599" tIns="48299" rIns="96599" bIns="48299" rtlCol="0"/>
          <a:lstStyle>
            <a:lvl1pPr algn="r">
              <a:defRPr sz="1300"/>
            </a:lvl1pPr>
          </a:lstStyle>
          <a:p>
            <a:fld id="{B41B7EA7-0AC7-4DB1-878B-4F760D49713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1325" y="1254125"/>
            <a:ext cx="6007100" cy="3379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9" tIns="48299" rIns="96599" bIns="48299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3036"/>
            <a:ext cx="5511800" cy="3946120"/>
          </a:xfrm>
          <a:prstGeom prst="rect">
            <a:avLst/>
          </a:prstGeom>
        </p:spPr>
        <p:txBody>
          <a:bodyPr vert="horz" lIns="96599" tIns="48299" rIns="96599" bIns="4829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9062"/>
            <a:ext cx="2985558" cy="502833"/>
          </a:xfrm>
          <a:prstGeom prst="rect">
            <a:avLst/>
          </a:prstGeom>
        </p:spPr>
        <p:txBody>
          <a:bodyPr vert="horz" lIns="96599" tIns="48299" rIns="96599" bIns="48299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8" y="9519062"/>
            <a:ext cx="2985558" cy="502833"/>
          </a:xfrm>
          <a:prstGeom prst="rect">
            <a:avLst/>
          </a:prstGeom>
        </p:spPr>
        <p:txBody>
          <a:bodyPr vert="horz" lIns="96599" tIns="48299" rIns="96599" bIns="48299" rtlCol="0" anchor="b"/>
          <a:lstStyle>
            <a:lvl1pPr algn="r">
              <a:defRPr sz="1300"/>
            </a:lvl1pPr>
          </a:lstStyle>
          <a:p>
            <a:fld id="{FCB5C40A-AD06-49D5-A18A-9E23F06176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6225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8495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4767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5013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9608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F0DE7-6658-9B7D-359F-91390A4CF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283A69A-52B0-B840-14CA-42CF6A67D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52C4804-844A-993E-E297-DD31AE53E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9384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5535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307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3777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s-ES"/>
            </a:br>
            <a:endParaRPr lang="es-ES"/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12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7490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8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6F21B-B053-0982-4DD2-B154A3778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8896E0-7938-FA93-09B0-7183D7BADB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A904F-972E-B02C-D9C7-C8EF97948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7159A-1424-49CF-8C7F-FFCE73A0F994}" type="datetime1">
              <a:rPr lang="es-ES" smtClean="0"/>
              <a:t>22/10/2026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1AE47-3B3E-52A6-3E01-55EA9B6E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146B9-00BF-F294-8527-3ED8FE739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020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BB71F-6D6A-81CC-AD66-831AF86A8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7337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77B91-A26F-CA3A-FFDD-7A7784B19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97990-B948-C29F-C8CF-E1BA14895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861-09F1-4CBD-8562-08511ADF5974}" type="datetime1">
              <a:rPr lang="es-ES" smtClean="0"/>
              <a:t>22/10/2026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3EA04-86B5-0027-6D8B-40B87A49B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Counter">
            <a:extLst>
              <a:ext uri="{FF2B5EF4-FFF2-40B4-BE49-F238E27FC236}">
                <a16:creationId xmlns:a16="http://schemas.microsoft.com/office/drawing/2014/main" id="{172643FB-25A3-79DC-D74F-3AC4BDB4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7337E"/>
                </a:solidFill>
              </a:defRPr>
            </a:lvl1pPr>
          </a:lstStyle>
          <a:p>
            <a:fld id="{C21738CC-E6CA-4050-9904-D54C812F8213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32343D-2C55-16A1-660B-674E0F39B4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887" y="214122"/>
            <a:ext cx="680466" cy="68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2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AB9D6-CDDE-D1C7-F718-850B88AC3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74DCC-4E16-87D0-EB6B-C0B5985DD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2200F-3A2F-F922-583C-A3F5BFD52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907BA-08CB-4E5C-BF7B-EE6034275DCE}" type="datetime1">
              <a:rPr lang="es-ES" smtClean="0"/>
              <a:t>22/10/2026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0600F-D67F-1436-B495-6C3D98C2A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1C3B3-084B-B954-3A58-AB5A23050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1712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5BD90-466F-5181-E000-1D6C345F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70D25-4C83-EDA5-7998-AF9B36C53D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9C2387-B178-2A65-2041-00E248D0E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B8C54-E50F-DE7B-EC61-5CDFF77D8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31B3E-9D3E-4AF3-A01F-7186D4BD277B}" type="datetime1">
              <a:rPr lang="es-ES" smtClean="0"/>
              <a:t>22/10/2026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14373-D76D-9D13-1257-D6292577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0607B3-E4F5-273A-3742-73021421D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9911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6649-854D-B8F7-FA2C-DE270EC56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B9171-FE6B-CA4D-71D6-5BAD8F43B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8ABFBE-F8EA-F484-C9F6-3F4A23D0E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D56A5F-3A03-90DE-B589-8E31DD6FF2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CEFDA-704D-DC34-D0B5-B59FCAD335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21AF6-D838-BDC3-B1E9-B240D0CCF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91604-EAFE-4128-BFE6-C2BF1BBD4CC8}" type="datetime1">
              <a:rPr lang="es-ES" smtClean="0"/>
              <a:t>22/10/2026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5DACAD-6E83-111A-D344-75FD4ECF9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1B3CD4-378D-4037-69DC-67028BC8E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062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87D6D-DA76-8301-5D41-E6F4162E1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219808-A5D2-4C94-A82F-2D5709782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704D-D461-42F4-8962-EB213EF5D210}" type="datetime1">
              <a:rPr lang="es-ES" smtClean="0"/>
              <a:t>22/10/2026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387141-5A93-E252-0D76-7EB035956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D167D-7E52-7848-A6C8-4229FB687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4766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3EEA46-156E-65F5-236C-F4CC0D6A6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996B4-8A16-446E-B453-88613B2D9DD2}" type="datetime1">
              <a:rPr lang="es-ES" smtClean="0"/>
              <a:t>22/10/2026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80E8BB-4737-0655-D52B-67DBC26B9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29B69-B9D0-78FD-4DDD-D9992D8C7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6020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55106-D788-7D0A-76CA-50F39DE30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9D6F6-8DB0-2E83-F46D-E98475160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CDE98-D1E6-D7DC-8FE1-897ED61A5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FF766B-9677-71CB-2EF1-9A610ADE6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22CC9-782D-42F8-A572-4ED0E004A833}" type="datetime1">
              <a:rPr lang="es-ES" smtClean="0"/>
              <a:t>22/10/2026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34E01-796F-902F-7E8E-D84BEB534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CB9C99-F5C9-C797-DF4C-C094DACB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270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20736-0D10-53BD-A805-10FFDAE96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5CA720-8B4D-69E0-A177-E799657C3E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EAFB2-2F5B-2277-4F9C-E24BE0678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4DD28-66CA-4115-40CF-49A176D93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C782-6ACB-49D1-874E-DA314D60685C}" type="datetime1">
              <a:rPr lang="es-ES" smtClean="0"/>
              <a:t>22/10/2026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73005-F98C-210E-15EE-139C00C99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FB2B52-99FA-89A9-D13E-A16B0A7AA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6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B2E82-7016-F82A-8B0E-076598481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41CF78-B2F9-4A69-23DA-DEC13CAE0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B82F7-8F51-41EF-DC19-D6F45801E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FDA22-E80E-4E09-943B-13CD518A0B68}" type="datetime1">
              <a:rPr lang="es-ES" smtClean="0"/>
              <a:t>22/10/2026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68FB9-629E-A98E-E9AC-BDA057F28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305E8-A2D7-FAB5-EB61-DBFA5E10C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49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0479D8-4ED6-AE45-70A2-7A1FDAC1E4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B18982-B9CC-E71B-C169-50DE55EDD6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5235A-F5FB-FCF7-EE7D-EB6A1D7B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02C11-A5B1-40B6-ADC7-E7D2A195C4C8}" type="datetime1">
              <a:rPr lang="es-ES" smtClean="0"/>
              <a:t>22/10/2026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6438B-774F-D6A5-9F11-058835E9E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54797-9324-FF97-821D-B2C216E6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323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341A0A-0D90-054C-C966-D64D968D5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57E1C-07B4-D5BA-3311-A061D22B4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42046-B476-7DEB-A97D-012CE87FC8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C23EB-FCB9-4E0C-A9C9-D3C6AAC30057}" type="datetime1">
              <a:rPr lang="es-ES" smtClean="0"/>
              <a:t>22/10/2026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8F4AE-35C2-E2C3-602D-289738F27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5A634-E800-7C72-CA84-8A8045EDF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1738CC-E6CA-4050-9904-D54C812F82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35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openxmlformats.org/officeDocument/2006/relationships/image" Target="../media/image8.jpeg"/><Relationship Id="rId4" Type="http://schemas.openxmlformats.org/officeDocument/2006/relationships/image" Target="../media/image1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5.sv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image" Target="../media/image13.jpeg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EF23B17-9F9C-5F61-1F5F-8E5176BBB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097F7EE-6D2E-DCE1-EEC2-FFE195ABA8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1680" y="2987421"/>
            <a:ext cx="8168640" cy="877824"/>
          </a:xfrm>
        </p:spPr>
        <p:txBody>
          <a:bodyPr>
            <a:normAutofit fontScale="47500" lnSpcReduction="20000"/>
          </a:bodyPr>
          <a:lstStyle/>
          <a:p>
            <a:r>
              <a:rPr lang="es-ES" sz="4900" dirty="0">
                <a:solidFill>
                  <a:srgbClr val="07337E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4400" dirty="0">
                <a:solidFill>
                  <a:srgbClr val="07337E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Research and Development of Trustworthy Data Spaces for the Deployment of Digital Projects in Security-Critical Sectors</a:t>
            </a:r>
            <a:endParaRPr lang="es-E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7F839E-98B3-8ECB-FC32-E21B063CF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" r="3083"/>
          <a:stretch>
            <a:fillRect/>
          </a:stretch>
        </p:blipFill>
        <p:spPr>
          <a:xfrm>
            <a:off x="4791990" y="226811"/>
            <a:ext cx="2608020" cy="278487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968382C8-71AD-DC76-E30A-87DAD3B75A68}"/>
              </a:ext>
            </a:extLst>
          </p:cNvPr>
          <p:cNvSpPr txBox="1">
            <a:spLocks/>
          </p:cNvSpPr>
          <p:nvPr/>
        </p:nvSpPr>
        <p:spPr>
          <a:xfrm>
            <a:off x="3955476" y="3608232"/>
            <a:ext cx="4281048" cy="205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>
              <a:solidFill>
                <a:srgbClr val="07337E"/>
              </a:solidFill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  <a:p>
            <a:r>
              <a:rPr lang="es-ES" b="1" u="sng" dirty="0">
                <a:solidFill>
                  <a:srgbClr val="07337E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IBERGRID 2026 - </a:t>
            </a:r>
            <a:r>
              <a:rPr lang="es-ES" b="1" u="sng" dirty="0" err="1">
                <a:solidFill>
                  <a:srgbClr val="07337E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Lightining</a:t>
            </a:r>
            <a:r>
              <a:rPr lang="es-ES" b="1" u="sng" dirty="0">
                <a:solidFill>
                  <a:srgbClr val="07337E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b="1" u="sng" dirty="0" err="1">
                <a:solidFill>
                  <a:srgbClr val="07337E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talk</a:t>
            </a:r>
            <a:endParaRPr lang="es-ES" b="1" u="sng" dirty="0">
              <a:solidFill>
                <a:srgbClr val="07337E"/>
              </a:solidFill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  <a:p>
            <a:pPr lvl="2" algn="l">
              <a:lnSpc>
                <a:spcPct val="170000"/>
              </a:lnSpc>
            </a:pPr>
            <a:r>
              <a:rPr lang="es-ES" dirty="0">
                <a:solidFill>
                  <a:srgbClr val="07337E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Speaker:  Mariana García González</a:t>
            </a:r>
          </a:p>
          <a:p>
            <a:pPr lvl="2" algn="l">
              <a:lnSpc>
                <a:spcPct val="170000"/>
              </a:lnSpc>
            </a:pPr>
            <a:r>
              <a:rPr lang="es-ES" dirty="0">
                <a:solidFill>
                  <a:srgbClr val="07337E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Date:        27 octubre</a:t>
            </a:r>
          </a:p>
          <a:p>
            <a:pPr lvl="2" algn="l">
              <a:lnSpc>
                <a:spcPct val="170000"/>
              </a:lnSpc>
            </a:pPr>
            <a:r>
              <a:rPr lang="es-ES" dirty="0" err="1">
                <a:solidFill>
                  <a:srgbClr val="07337E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Location</a:t>
            </a:r>
            <a:r>
              <a:rPr lang="es-ES" dirty="0">
                <a:solidFill>
                  <a:srgbClr val="07337E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: Santiago de Compostela</a:t>
            </a:r>
          </a:p>
          <a:p>
            <a:endParaRPr lang="es-ES" dirty="0">
              <a:solidFill>
                <a:srgbClr val="07337E"/>
              </a:solidFill>
            </a:endParaRPr>
          </a:p>
        </p:txBody>
      </p:sp>
      <p:pic>
        <p:nvPicPr>
          <p:cNvPr id="8" name="Graphic 7" descr="Flip calendar with solid fill">
            <a:extLst>
              <a:ext uri="{FF2B5EF4-FFF2-40B4-BE49-F238E27FC236}">
                <a16:creationId xmlns:a16="http://schemas.microsoft.com/office/drawing/2014/main" id="{29D7BA2C-8B95-0FEE-4863-036682AD34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6012" y="4755772"/>
            <a:ext cx="390906" cy="390906"/>
          </a:xfrm>
          <a:prstGeom prst="rect">
            <a:avLst/>
          </a:prstGeom>
        </p:spPr>
      </p:pic>
      <p:pic>
        <p:nvPicPr>
          <p:cNvPr id="10" name="Graphic 9" descr="Marker outline">
            <a:extLst>
              <a:ext uri="{FF2B5EF4-FFF2-40B4-BE49-F238E27FC236}">
                <a16:creationId xmlns:a16="http://schemas.microsoft.com/office/drawing/2014/main" id="{AF513560-254B-4CE2-8DD7-F67BD57D1C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06012" y="5196782"/>
            <a:ext cx="390906" cy="390906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3A3B4198-35CB-1CB6-E0EB-CD4E146CBFF7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23200"/>
          <a:stretch>
            <a:fillRect/>
          </a:stretch>
        </p:blipFill>
        <p:spPr bwMode="auto">
          <a:xfrm>
            <a:off x="1478937" y="6017672"/>
            <a:ext cx="6237030" cy="55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E591399-EA74-22AF-88FA-D498C6575F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473" y="6015005"/>
            <a:ext cx="2795585" cy="55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áfico 11" descr="Libreta de direcciones con relleno sólido">
            <a:extLst>
              <a:ext uri="{FF2B5EF4-FFF2-40B4-BE49-F238E27FC236}">
                <a16:creationId xmlns:a16="http://schemas.microsoft.com/office/drawing/2014/main" id="{6F400E0C-0B7F-65FE-25B7-8EAB6022F8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95143" y="4293025"/>
            <a:ext cx="412643" cy="41264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B6A3CE3-9630-987F-2905-EC68196329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585" y="67514"/>
            <a:ext cx="1305557" cy="811701"/>
          </a:xfrm>
          <a:prstGeom prst="rect">
            <a:avLst/>
          </a:prstGeo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1FA17D-9ACE-3FEA-C9F9-0A4E2ECCC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4878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57F41-639B-8F03-A8A0-DA3F7208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Project Funding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8580BB-398E-05FE-149C-6C428FD6A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7519"/>
            <a:ext cx="10515600" cy="3334686"/>
          </a:xfrm>
        </p:spPr>
        <p:txBody>
          <a:bodyPr>
            <a:normAutofit/>
          </a:bodyPr>
          <a:lstStyle/>
          <a:p>
            <a:pPr algn="just"/>
            <a:r>
              <a:rPr lang="es-ES" sz="2400" err="1"/>
              <a:t>This</a:t>
            </a:r>
            <a:r>
              <a:rPr lang="es-ES" sz="2400"/>
              <a:t> </a:t>
            </a:r>
            <a:r>
              <a:rPr lang="es-ES" sz="2400" err="1"/>
              <a:t>development</a:t>
            </a:r>
            <a:r>
              <a:rPr lang="es-ES" sz="2400"/>
              <a:t> has </a:t>
            </a:r>
            <a:r>
              <a:rPr lang="es-ES" sz="2400" err="1"/>
              <a:t>been</a:t>
            </a:r>
            <a:r>
              <a:rPr lang="es-ES" sz="2400"/>
              <a:t> </a:t>
            </a:r>
            <a:r>
              <a:rPr lang="es-ES" sz="2400" err="1"/>
              <a:t>funded</a:t>
            </a:r>
            <a:r>
              <a:rPr lang="es-ES" sz="2400"/>
              <a:t> </a:t>
            </a:r>
            <a:r>
              <a:rPr lang="es-ES" sz="2400" err="1"/>
              <a:t>by</a:t>
            </a:r>
            <a:r>
              <a:rPr lang="es-ES" sz="2400"/>
              <a:t> </a:t>
            </a:r>
            <a:r>
              <a:rPr lang="es-ES" sz="2400" err="1"/>
              <a:t>the</a:t>
            </a:r>
            <a:r>
              <a:rPr lang="es-ES" sz="2400"/>
              <a:t> </a:t>
            </a:r>
            <a:r>
              <a:rPr lang="es-ES" sz="2400">
                <a:solidFill>
                  <a:srgbClr val="07337E"/>
                </a:solidFill>
              </a:rPr>
              <a:t>Project SOTERIA: </a:t>
            </a:r>
            <a:r>
              <a:rPr lang="en-US" sz="2400"/>
              <a:t>Research and Development of Trustworthy Data Spaces for the Deployment of Digital Projects in Security-Critical Sectors  </a:t>
            </a:r>
            <a:r>
              <a:rPr lang="es-ES" sz="2400"/>
              <a:t>(expediente </a:t>
            </a:r>
            <a:r>
              <a:rPr lang="es-ES" sz="2400">
                <a:solidFill>
                  <a:srgbClr val="07337E"/>
                </a:solidFill>
              </a:rPr>
              <a:t>EXP 00177383 / ITC-20251151</a:t>
            </a:r>
            <a:r>
              <a:rPr lang="es-ES" sz="2400"/>
              <a:t>) a </a:t>
            </a:r>
            <a:r>
              <a:rPr lang="es-ES" sz="2400" err="1"/>
              <a:t>project</a:t>
            </a:r>
            <a:r>
              <a:rPr lang="es-ES" sz="2400"/>
              <a:t> </a:t>
            </a:r>
            <a:r>
              <a:rPr lang="es-ES" sz="2400" err="1"/>
              <a:t>funded</a:t>
            </a:r>
            <a:r>
              <a:rPr lang="es-ES" sz="2400"/>
              <a:t> </a:t>
            </a:r>
            <a:r>
              <a:rPr lang="es-ES" sz="2400" err="1"/>
              <a:t>by</a:t>
            </a:r>
            <a:r>
              <a:rPr lang="es-ES" sz="2400"/>
              <a:t> </a:t>
            </a:r>
            <a:r>
              <a:rPr lang="es-ES" sz="2400" err="1"/>
              <a:t>the</a:t>
            </a:r>
            <a:r>
              <a:rPr lang="es-ES" sz="2400"/>
              <a:t> Centro para el Desarrollo Tecnológico y la Innovación E.P.E. </a:t>
            </a:r>
            <a:r>
              <a:rPr lang="es-ES" sz="2400">
                <a:solidFill>
                  <a:srgbClr val="07337E"/>
                </a:solidFill>
              </a:rPr>
              <a:t>(CDTI), </a:t>
            </a:r>
            <a:r>
              <a:rPr lang="es-ES" sz="2400" err="1"/>
              <a:t>through</a:t>
            </a:r>
            <a:r>
              <a:rPr lang="es-ES" sz="2400"/>
              <a:t> </a:t>
            </a:r>
            <a:r>
              <a:rPr lang="es-ES" sz="2400" err="1"/>
              <a:t>the</a:t>
            </a:r>
            <a:r>
              <a:rPr lang="es-ES" sz="2400"/>
              <a:t> “convocatoria 2025 de la actuación de Consorcios Regionales </a:t>
            </a:r>
            <a:r>
              <a:rPr lang="es-ES" sz="2400">
                <a:solidFill>
                  <a:srgbClr val="07337E"/>
                </a:solidFill>
              </a:rPr>
              <a:t>(INNTERCONECTA-STEP)</a:t>
            </a:r>
            <a:r>
              <a:rPr lang="es-ES" sz="2400">
                <a:solidFill>
                  <a:schemeClr val="tx1">
                    <a:lumMod val="95000"/>
                    <a:lumOff val="5000"/>
                  </a:schemeClr>
                </a:solidFill>
              </a:rPr>
              <a:t>”,</a:t>
            </a:r>
            <a:r>
              <a:rPr lang="es-ES" sz="2400">
                <a:solidFill>
                  <a:srgbClr val="07337E"/>
                </a:solidFill>
              </a:rPr>
              <a:t> </a:t>
            </a:r>
            <a:r>
              <a:rPr lang="es-ES" sz="24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co-financed</a:t>
            </a:r>
            <a:r>
              <a:rPr lang="es-ES" sz="2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2400" err="1">
                <a:solidFill>
                  <a:schemeClr val="tx1">
                    <a:lumMod val="95000"/>
                    <a:lumOff val="5000"/>
                  </a:schemeClr>
                </a:solidFill>
              </a:rPr>
              <a:t>by</a:t>
            </a:r>
            <a:r>
              <a:rPr lang="es-ES" sz="2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2400" err="1">
                <a:solidFill>
                  <a:schemeClr val="tx1">
                    <a:lumMod val="95000"/>
                    <a:lumOff val="5000"/>
                  </a:schemeClr>
                </a:solidFill>
              </a:rPr>
              <a:t>the</a:t>
            </a:r>
            <a:r>
              <a:rPr lang="es-ES" sz="2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2400" err="1">
                <a:solidFill>
                  <a:srgbClr val="07337E"/>
                </a:solidFill>
              </a:rPr>
              <a:t>European</a:t>
            </a:r>
            <a:r>
              <a:rPr lang="es-ES" sz="2400">
                <a:solidFill>
                  <a:srgbClr val="07337E"/>
                </a:solidFill>
              </a:rPr>
              <a:t> Regional </a:t>
            </a:r>
            <a:r>
              <a:rPr lang="es-ES" sz="2400" err="1">
                <a:solidFill>
                  <a:srgbClr val="07337E"/>
                </a:solidFill>
              </a:rPr>
              <a:t>Development</a:t>
            </a:r>
            <a:r>
              <a:rPr lang="es-ES" sz="2400">
                <a:solidFill>
                  <a:srgbClr val="07337E"/>
                </a:solidFill>
              </a:rPr>
              <a:t> Fund </a:t>
            </a:r>
            <a:r>
              <a:rPr lang="es-ES" sz="2400"/>
              <a:t>(EDER, Programa </a:t>
            </a:r>
            <a:r>
              <a:rPr lang="es-ES" sz="2400" err="1"/>
              <a:t>Plurirregional</a:t>
            </a:r>
            <a:r>
              <a:rPr lang="es-ES" sz="2400"/>
              <a:t> de España FEDER 2021 - 2027).</a:t>
            </a:r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id="{D71B1611-C0D3-FF4D-53A1-E8FD02F70CD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3200"/>
          <a:stretch>
            <a:fillRect/>
          </a:stretch>
        </p:blipFill>
        <p:spPr bwMode="auto">
          <a:xfrm>
            <a:off x="838200" y="5982186"/>
            <a:ext cx="6237030" cy="55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1C0D7ED-288D-776A-A98D-0A9161503E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36" y="5979519"/>
            <a:ext cx="2795585" cy="55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5C1510F-EA7C-8CCB-84CC-66EA936F64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68" y="136525"/>
            <a:ext cx="1238623" cy="770086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2F6605-4BD9-0ABF-AB78-92418ADDF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0912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FD061782-CF99-36DF-67FB-45C9B778453E}"/>
              </a:ext>
            </a:extLst>
          </p:cNvPr>
          <p:cNvSpPr/>
          <p:nvPr/>
        </p:nvSpPr>
        <p:spPr>
          <a:xfrm>
            <a:off x="6130276" y="2008315"/>
            <a:ext cx="5436258" cy="1833675"/>
          </a:xfrm>
          <a:prstGeom prst="roundRect">
            <a:avLst/>
          </a:prstGeom>
          <a:solidFill>
            <a:schemeClr val="bg1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CEBAEF19-7BC4-5244-05F6-5CB64EE422D4}"/>
              </a:ext>
            </a:extLst>
          </p:cNvPr>
          <p:cNvSpPr/>
          <p:nvPr/>
        </p:nvSpPr>
        <p:spPr>
          <a:xfrm>
            <a:off x="664897" y="2008315"/>
            <a:ext cx="5436258" cy="1833675"/>
          </a:xfrm>
          <a:prstGeom prst="roundRect">
            <a:avLst/>
          </a:prstGeom>
          <a:solidFill>
            <a:schemeClr val="bg1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40595C-996D-2786-49F3-A371149AA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/>
              <a:t>Challenges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F75AFA-BDA1-C305-410A-85E288C86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6001" y="1466281"/>
            <a:ext cx="10515600" cy="4351338"/>
          </a:xfrm>
        </p:spPr>
        <p:txBody>
          <a:bodyPr>
            <a:normAutofit/>
          </a:bodyPr>
          <a:lstStyle/>
          <a:p>
            <a:r>
              <a:rPr lang="es-ES" sz="2400" b="1" dirty="0" err="1">
                <a:solidFill>
                  <a:srgbClr val="07337E"/>
                </a:solidFill>
              </a:rPr>
              <a:t>Deploying</a:t>
            </a:r>
            <a:r>
              <a:rPr lang="es-ES" sz="2400" b="1" dirty="0">
                <a:solidFill>
                  <a:srgbClr val="07337E"/>
                </a:solidFill>
              </a:rPr>
              <a:t> AI </a:t>
            </a:r>
            <a:r>
              <a:rPr lang="es-ES" sz="2400" b="1" dirty="0" err="1">
                <a:solidFill>
                  <a:srgbClr val="07337E"/>
                </a:solidFill>
              </a:rPr>
              <a:t>on</a:t>
            </a:r>
            <a:r>
              <a:rPr lang="es-ES" sz="2400" b="1" dirty="0">
                <a:solidFill>
                  <a:srgbClr val="07337E"/>
                </a:solidFill>
              </a:rPr>
              <a:t> sensitive data:</a:t>
            </a:r>
            <a:endParaRPr lang="es-ES" sz="2400" dirty="0">
              <a:solidFill>
                <a:srgbClr val="07337E"/>
              </a:solidFill>
            </a:endParaRPr>
          </a:p>
          <a:p>
            <a:endParaRPr lang="es-ES" sz="2400" b="1" dirty="0">
              <a:solidFill>
                <a:srgbClr val="07337E"/>
              </a:solidFill>
            </a:endParaRPr>
          </a:p>
          <a:p>
            <a:endParaRPr lang="es-ES" sz="2400" b="1" dirty="0">
              <a:solidFill>
                <a:srgbClr val="07337E"/>
              </a:solidFill>
            </a:endParaRPr>
          </a:p>
          <a:p>
            <a:endParaRPr lang="es-ES" sz="2400" b="1" dirty="0">
              <a:solidFill>
                <a:srgbClr val="07337E"/>
              </a:solidFill>
            </a:endParaRPr>
          </a:p>
          <a:p>
            <a:pPr marL="0" indent="0">
              <a:buNone/>
            </a:pPr>
            <a:endParaRPr lang="es-ES" sz="800" b="1" dirty="0">
              <a:solidFill>
                <a:srgbClr val="07337E"/>
              </a:solidFill>
            </a:endParaRPr>
          </a:p>
          <a:p>
            <a:endParaRPr lang="es-ES" sz="2400" b="1" dirty="0">
              <a:solidFill>
                <a:srgbClr val="07337E"/>
              </a:solidFill>
            </a:endParaRPr>
          </a:p>
          <a:p>
            <a:r>
              <a:rPr lang="es-ES" sz="2400" b="1" dirty="0" err="1">
                <a:solidFill>
                  <a:srgbClr val="07337E"/>
                </a:solidFill>
              </a:rPr>
              <a:t>Validating</a:t>
            </a:r>
            <a:r>
              <a:rPr lang="es-ES" sz="2400" b="1" dirty="0">
                <a:solidFill>
                  <a:srgbClr val="07337E"/>
                </a:solidFill>
              </a:rPr>
              <a:t> in </a:t>
            </a:r>
            <a:r>
              <a:rPr lang="es-ES" sz="2400" b="1" dirty="0" err="1">
                <a:solidFill>
                  <a:srgbClr val="07337E"/>
                </a:solidFill>
              </a:rPr>
              <a:t>two</a:t>
            </a:r>
            <a:r>
              <a:rPr lang="es-ES" sz="2400" b="1" dirty="0">
                <a:solidFill>
                  <a:srgbClr val="07337E"/>
                </a:solidFill>
              </a:rPr>
              <a:t> use cases: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CE67BF88-1548-4084-C711-E76E28F4317A}"/>
              </a:ext>
            </a:extLst>
          </p:cNvPr>
          <p:cNvSpPr/>
          <p:nvPr/>
        </p:nvSpPr>
        <p:spPr>
          <a:xfrm>
            <a:off x="893380" y="4479807"/>
            <a:ext cx="5040000" cy="1316874"/>
          </a:xfrm>
          <a:prstGeom prst="roundRect">
            <a:avLst/>
          </a:prstGeom>
          <a:solidFill>
            <a:schemeClr val="bg1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es-ES" sz="2400" b="1" err="1">
                <a:solidFill>
                  <a:srgbClr val="07337E"/>
                </a:solidFill>
              </a:rPr>
              <a:t>Healthcare</a:t>
            </a:r>
            <a:r>
              <a:rPr lang="es-ES" sz="2000" b="1">
                <a:solidFill>
                  <a:srgbClr val="07337E"/>
                </a:solidFill>
              </a:rPr>
              <a:t> </a:t>
            </a:r>
          </a:p>
          <a:p>
            <a:pPr lvl="3"/>
            <a:endParaRPr lang="es-ES">
              <a:solidFill>
                <a:schemeClr val="tx1"/>
              </a:solidFill>
            </a:endParaRPr>
          </a:p>
          <a:p>
            <a:pPr lvl="3"/>
            <a:endParaRPr lang="es-ES">
              <a:solidFill>
                <a:schemeClr val="tx1"/>
              </a:solidFill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8453B5C6-03E4-639D-D21F-6B4E686A3F26}"/>
              </a:ext>
            </a:extLst>
          </p:cNvPr>
          <p:cNvSpPr/>
          <p:nvPr/>
        </p:nvSpPr>
        <p:spPr>
          <a:xfrm>
            <a:off x="6278872" y="4465886"/>
            <a:ext cx="5040000" cy="1330794"/>
          </a:xfrm>
          <a:prstGeom prst="roundRect">
            <a:avLst/>
          </a:prstGeom>
          <a:solidFill>
            <a:schemeClr val="bg1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es-ES" sz="2400" b="1" err="1">
                <a:solidFill>
                  <a:srgbClr val="07337E"/>
                </a:solidFill>
              </a:rPr>
              <a:t>Industry</a:t>
            </a:r>
            <a:endParaRPr lang="es-ES" sz="2000" b="1">
              <a:solidFill>
                <a:srgbClr val="07337E"/>
              </a:solidFill>
            </a:endParaRPr>
          </a:p>
          <a:p>
            <a:pPr lvl="3"/>
            <a:endParaRPr lang="es-ES" sz="2000" b="1">
              <a:solidFill>
                <a:srgbClr val="07337E"/>
              </a:solidFill>
            </a:endParaRPr>
          </a:p>
          <a:p>
            <a:pPr lvl="3"/>
            <a:endParaRPr lang="es-ES" sz="2000" b="1">
              <a:solidFill>
                <a:srgbClr val="07337E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07E4142F-0EBF-AA1C-700A-3D2CFCEE42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38" t="71549" r="80638" b="10059"/>
          <a:stretch>
            <a:fillRect/>
          </a:stretch>
        </p:blipFill>
        <p:spPr>
          <a:xfrm>
            <a:off x="1082115" y="4604849"/>
            <a:ext cx="1014104" cy="1052866"/>
          </a:xfrm>
          <a:prstGeom prst="ellipse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2545928D-6D1D-0CD8-7B45-EDD0A5932E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263" t="71549" r="37577" b="10059"/>
          <a:stretch>
            <a:fillRect/>
          </a:stretch>
        </p:blipFill>
        <p:spPr>
          <a:xfrm>
            <a:off x="6466647" y="4566721"/>
            <a:ext cx="1080000" cy="1129123"/>
          </a:xfrm>
          <a:prstGeom prst="ellipse">
            <a:avLst/>
          </a:prstGeom>
        </p:spPr>
      </p:pic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5B6449FC-B8C3-66B4-C2DA-36BD62810E86}"/>
              </a:ext>
            </a:extLst>
          </p:cNvPr>
          <p:cNvSpPr/>
          <p:nvPr/>
        </p:nvSpPr>
        <p:spPr>
          <a:xfrm>
            <a:off x="838200" y="2115014"/>
            <a:ext cx="2520000" cy="872984"/>
          </a:xfrm>
          <a:prstGeom prst="roundRect">
            <a:avLst/>
          </a:prstGeom>
          <a:solidFill>
            <a:srgbClr val="D7E5FD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s-ES" sz="2000" b="1" err="1">
                <a:solidFill>
                  <a:srgbClr val="07337E"/>
                </a:solidFill>
              </a:rPr>
              <a:t>Federated</a:t>
            </a:r>
            <a:r>
              <a:rPr lang="es-ES" sz="2000" b="1">
                <a:solidFill>
                  <a:srgbClr val="07337E"/>
                </a:solidFill>
              </a:rPr>
              <a:t> </a:t>
            </a:r>
            <a:r>
              <a:rPr lang="es-ES" sz="2000" b="1" err="1">
                <a:solidFill>
                  <a:srgbClr val="07337E"/>
                </a:solidFill>
              </a:rPr>
              <a:t>Architecture</a:t>
            </a:r>
            <a:endParaRPr lang="es-ES" sz="2000" b="1">
              <a:solidFill>
                <a:srgbClr val="07337E"/>
              </a:solidFill>
            </a:endParaRP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6AA3C9D3-B29B-030B-EC38-A1870F5968F3}"/>
              </a:ext>
            </a:extLst>
          </p:cNvPr>
          <p:cNvSpPr/>
          <p:nvPr/>
        </p:nvSpPr>
        <p:spPr>
          <a:xfrm>
            <a:off x="3472424" y="2115014"/>
            <a:ext cx="2520000" cy="872984"/>
          </a:xfrm>
          <a:prstGeom prst="roundRect">
            <a:avLst/>
          </a:prstGeom>
          <a:solidFill>
            <a:srgbClr val="D7E5FD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s-ES" sz="2000" b="1" dirty="0">
                <a:solidFill>
                  <a:srgbClr val="07337E"/>
                </a:solidFill>
              </a:rPr>
              <a:t>Confidential </a:t>
            </a:r>
            <a:r>
              <a:rPr lang="es-ES" sz="2000" b="1" dirty="0" err="1">
                <a:solidFill>
                  <a:srgbClr val="07337E"/>
                </a:solidFill>
              </a:rPr>
              <a:t>computing</a:t>
            </a:r>
            <a:endParaRPr lang="es-ES" sz="2000" b="1" dirty="0">
              <a:solidFill>
                <a:srgbClr val="07337E"/>
              </a:solidFill>
            </a:endParaRPr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8BD8DFFA-C9BA-8972-0456-34054A52B5E7}"/>
              </a:ext>
            </a:extLst>
          </p:cNvPr>
          <p:cNvSpPr/>
          <p:nvPr/>
        </p:nvSpPr>
        <p:spPr>
          <a:xfrm>
            <a:off x="8822832" y="2129218"/>
            <a:ext cx="2520000" cy="858780"/>
          </a:xfrm>
          <a:prstGeom prst="roundRect">
            <a:avLst/>
          </a:prstGeom>
          <a:solidFill>
            <a:srgbClr val="D7E5FD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s-ES" sz="2000" b="1" err="1">
                <a:solidFill>
                  <a:srgbClr val="07337E"/>
                </a:solidFill>
              </a:rPr>
              <a:t>Intelligent</a:t>
            </a:r>
            <a:r>
              <a:rPr lang="es-ES" sz="2000" b="1">
                <a:solidFill>
                  <a:srgbClr val="07337E"/>
                </a:solidFill>
              </a:rPr>
              <a:t> </a:t>
            </a:r>
            <a:r>
              <a:rPr lang="es-ES" sz="2000" b="1" err="1">
                <a:solidFill>
                  <a:srgbClr val="07337E"/>
                </a:solidFill>
              </a:rPr>
              <a:t>monitoring</a:t>
            </a:r>
            <a:endParaRPr lang="es-ES" sz="2000" b="1">
              <a:solidFill>
                <a:srgbClr val="07337E"/>
              </a:solidFill>
            </a:endParaRP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6B09383B-C690-07C4-5171-94B1745D888E}"/>
              </a:ext>
            </a:extLst>
          </p:cNvPr>
          <p:cNvSpPr/>
          <p:nvPr/>
        </p:nvSpPr>
        <p:spPr>
          <a:xfrm>
            <a:off x="6215903" y="2115014"/>
            <a:ext cx="2520000" cy="872984"/>
          </a:xfrm>
          <a:prstGeom prst="roundRect">
            <a:avLst/>
          </a:prstGeom>
          <a:solidFill>
            <a:srgbClr val="D7E5FD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s-ES" sz="2000" b="1" err="1">
                <a:solidFill>
                  <a:srgbClr val="07337E"/>
                </a:solidFill>
              </a:rPr>
              <a:t>Identity</a:t>
            </a:r>
            <a:r>
              <a:rPr lang="es-ES" sz="2000" b="1">
                <a:solidFill>
                  <a:srgbClr val="07337E"/>
                </a:solidFill>
              </a:rPr>
              <a:t> and Access control</a:t>
            </a: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14FE06D5-B5E1-8177-3212-5CDCB61E6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3266" y="5073062"/>
            <a:ext cx="2071212" cy="526433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D5B4D318-89D7-FDCE-1393-F5C6D730F1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707" y="3074054"/>
            <a:ext cx="1076986" cy="669592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DF4BE110-A6C9-9917-59E0-786BBD4295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68" y="136525"/>
            <a:ext cx="1238623" cy="770086"/>
          </a:xfrm>
          <a:prstGeom prst="rect">
            <a:avLst/>
          </a:prstGeom>
        </p:spPr>
      </p:pic>
      <p:pic>
        <p:nvPicPr>
          <p:cNvPr id="62" name="Gráfico 61">
            <a:extLst>
              <a:ext uri="{FF2B5EF4-FFF2-40B4-BE49-F238E27FC236}">
                <a16:creationId xmlns:a16="http://schemas.microsoft.com/office/drawing/2014/main" id="{9781CFB6-86B9-C89F-69B4-61883DD2BA7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23200"/>
          <a:stretch>
            <a:fillRect/>
          </a:stretch>
        </p:blipFill>
        <p:spPr bwMode="auto">
          <a:xfrm>
            <a:off x="838200" y="5982186"/>
            <a:ext cx="6237030" cy="55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EAAA9DC6-CE4A-3BEC-118A-2D1337D01D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36" y="5979519"/>
            <a:ext cx="2795585" cy="55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Imagen 65" descr="Inicio">
            <a:extLst>
              <a:ext uri="{FF2B5EF4-FFF2-40B4-BE49-F238E27FC236}">
                <a16:creationId xmlns:a16="http://schemas.microsoft.com/office/drawing/2014/main" id="{3DDCE33F-92F1-C498-B9F7-0233AAB5D8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3183" y="3094697"/>
            <a:ext cx="1679298" cy="542323"/>
          </a:xfrm>
          <a:prstGeom prst="rect">
            <a:avLst/>
          </a:prstGeom>
        </p:spPr>
      </p:pic>
      <p:sp>
        <p:nvSpPr>
          <p:cNvPr id="19" name="Elipse 18">
            <a:extLst>
              <a:ext uri="{FF2B5EF4-FFF2-40B4-BE49-F238E27FC236}">
                <a16:creationId xmlns:a16="http://schemas.microsoft.com/office/drawing/2014/main" id="{09939409-DEB0-480D-832A-02B80870840A}"/>
              </a:ext>
            </a:extLst>
          </p:cNvPr>
          <p:cNvSpPr/>
          <p:nvPr/>
        </p:nvSpPr>
        <p:spPr>
          <a:xfrm>
            <a:off x="984518" y="2252978"/>
            <a:ext cx="540000" cy="540000"/>
          </a:xfrm>
          <a:prstGeom prst="ellipse">
            <a:avLst/>
          </a:prstGeom>
          <a:solidFill>
            <a:srgbClr val="D7E5FD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rgbClr val="07337E"/>
                </a:solidFill>
              </a:rPr>
              <a:t>1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8B663463-13CA-430C-E6E7-606B4E9DC2F4}"/>
              </a:ext>
            </a:extLst>
          </p:cNvPr>
          <p:cNvSpPr/>
          <p:nvPr/>
        </p:nvSpPr>
        <p:spPr>
          <a:xfrm>
            <a:off x="3546821" y="2249021"/>
            <a:ext cx="540000" cy="540000"/>
          </a:xfrm>
          <a:prstGeom prst="ellipse">
            <a:avLst/>
          </a:prstGeom>
          <a:solidFill>
            <a:srgbClr val="D7E5FD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rgbClr val="07337E"/>
                </a:solidFill>
              </a:rPr>
              <a:t>2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2A172B1-8A17-72C5-0C3E-585520CCC6D6}"/>
              </a:ext>
            </a:extLst>
          </p:cNvPr>
          <p:cNvSpPr/>
          <p:nvPr/>
        </p:nvSpPr>
        <p:spPr>
          <a:xfrm>
            <a:off x="6264022" y="2253380"/>
            <a:ext cx="540000" cy="540000"/>
          </a:xfrm>
          <a:prstGeom prst="ellipse">
            <a:avLst/>
          </a:prstGeom>
          <a:solidFill>
            <a:srgbClr val="D7E5FD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rgbClr val="07337E"/>
                </a:solidFill>
              </a:rPr>
              <a:t>3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2328104-F3BF-8AC3-D114-60451E48BC2E}"/>
              </a:ext>
            </a:extLst>
          </p:cNvPr>
          <p:cNvSpPr/>
          <p:nvPr/>
        </p:nvSpPr>
        <p:spPr>
          <a:xfrm>
            <a:off x="8977607" y="2255948"/>
            <a:ext cx="540000" cy="540000"/>
          </a:xfrm>
          <a:prstGeom prst="ellipse">
            <a:avLst/>
          </a:prstGeom>
          <a:solidFill>
            <a:srgbClr val="D7E5FD"/>
          </a:solidFill>
          <a:ln>
            <a:solidFill>
              <a:srgbClr val="0733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rgbClr val="07337E"/>
                </a:solidFill>
              </a:rPr>
              <a:t>4</a:t>
            </a:r>
          </a:p>
        </p:txBody>
      </p:sp>
      <p:pic>
        <p:nvPicPr>
          <p:cNvPr id="5" name="Imagen 4" descr="Culmina la fusión de la Fundació Clínic y el IDIBAPS">
            <a:extLst>
              <a:ext uri="{FF2B5EF4-FFF2-40B4-BE49-F238E27FC236}">
                <a16:creationId xmlns:a16="http://schemas.microsoft.com/office/drawing/2014/main" id="{A4ECFEF6-7AAC-507A-3698-A0B3EBAC38B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384" t="25165" r="49315" b="40114"/>
          <a:stretch>
            <a:fillRect/>
          </a:stretch>
        </p:blipFill>
        <p:spPr>
          <a:xfrm>
            <a:off x="4725717" y="5255968"/>
            <a:ext cx="1080000" cy="518419"/>
          </a:xfrm>
          <a:prstGeom prst="rect">
            <a:avLst/>
          </a:prstGeom>
        </p:spPr>
      </p:pic>
      <p:pic>
        <p:nvPicPr>
          <p:cNvPr id="23" name="Imagen 22" descr="Eurecat - Departament | Facultat de Comunicació (UPF)">
            <a:extLst>
              <a:ext uri="{FF2B5EF4-FFF2-40B4-BE49-F238E27FC236}">
                <a16:creationId xmlns:a16="http://schemas.microsoft.com/office/drawing/2014/main" id="{B676475D-0AF4-8975-FA32-7EE81F974C3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569" t="28259" r="13903" b="26282"/>
          <a:stretch>
            <a:fillRect/>
          </a:stretch>
        </p:blipFill>
        <p:spPr>
          <a:xfrm>
            <a:off x="10317003" y="3464602"/>
            <a:ext cx="1036797" cy="344835"/>
          </a:xfrm>
          <a:prstGeom prst="rect">
            <a:avLst/>
          </a:prstGeom>
        </p:spPr>
      </p:pic>
      <p:pic>
        <p:nvPicPr>
          <p:cNvPr id="11" name="Imagen 10" descr="Eurecat - Departament | Facultat de Comunicació (UPF)">
            <a:extLst>
              <a:ext uri="{FF2B5EF4-FFF2-40B4-BE49-F238E27FC236}">
                <a16:creationId xmlns:a16="http://schemas.microsoft.com/office/drawing/2014/main" id="{1C28CABD-3909-382D-363C-65068C28131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569" t="28259" r="13903" b="26282"/>
          <a:stretch>
            <a:fillRect/>
          </a:stretch>
        </p:blipFill>
        <p:spPr>
          <a:xfrm>
            <a:off x="10232279" y="5438983"/>
            <a:ext cx="963525" cy="320465"/>
          </a:xfrm>
          <a:prstGeom prst="rect">
            <a:avLst/>
          </a:prstGeom>
        </p:spPr>
      </p:pic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8A9FD6F-1A6D-725F-B2A2-18F50B9DD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3</a:t>
            </a:fld>
            <a:endParaRPr lang="es-E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B63FB41-E3D4-C09A-1C42-543AC3D438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65" y="3183374"/>
            <a:ext cx="1014059" cy="65861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EFCBE92-09DE-F1A5-C434-6EA3C151B3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57" y="5229075"/>
            <a:ext cx="1964631" cy="28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2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EFFEC2-F42D-EC8E-E4C3-43648A597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/>
              <a:t>Federated</a:t>
            </a:r>
            <a:r>
              <a:rPr lang="es-ES"/>
              <a:t> </a:t>
            </a:r>
            <a:r>
              <a:rPr lang="es-ES" err="1"/>
              <a:t>Architecture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87F659-E9E5-C1E5-FB1D-3C12E0185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201"/>
            <a:ext cx="10515600" cy="4351338"/>
          </a:xfrm>
        </p:spPr>
        <p:txBody>
          <a:bodyPr>
            <a:normAutofit/>
          </a:bodyPr>
          <a:lstStyle/>
          <a:p>
            <a:r>
              <a:rPr lang="en-US" sz="2000"/>
              <a:t>Data stays under the control of its owner</a:t>
            </a:r>
            <a:endParaRPr lang="es-ES" sz="200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EE32E089-427A-018B-DCA0-BEBE80220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68" y="136525"/>
            <a:ext cx="1238623" cy="770086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C5254B3F-FAF6-FB2C-B731-CD66AD89784C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3200"/>
          <a:stretch>
            <a:fillRect/>
          </a:stretch>
        </p:blipFill>
        <p:spPr bwMode="auto">
          <a:xfrm>
            <a:off x="838200" y="5982186"/>
            <a:ext cx="6237030" cy="55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7DF3E8A-D8F7-9181-2650-BE300FCE7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36" y="5979519"/>
            <a:ext cx="2795585" cy="55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9AD513B-6583-1626-DBED-4541E3E59D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58"/>
          <a:stretch>
            <a:fillRect/>
          </a:stretch>
        </p:blipFill>
        <p:spPr>
          <a:xfrm>
            <a:off x="3152442" y="1919288"/>
            <a:ext cx="5887115" cy="3838991"/>
          </a:xfrm>
          <a:prstGeom prst="rect">
            <a:avLst/>
          </a:prstGeom>
        </p:spPr>
      </p:pic>
      <p:sp>
        <p:nvSpPr>
          <p:cNvPr id="12" name="Marcador de número de diapositiva 11">
            <a:extLst>
              <a:ext uri="{FF2B5EF4-FFF2-40B4-BE49-F238E27FC236}">
                <a16:creationId xmlns:a16="http://schemas.microsoft.com/office/drawing/2014/main" id="{A9477358-5CC0-5908-5310-2DE7C0913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5067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1282C-57EC-4CB3-6BCC-B929B86E6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E9FDE6-150B-5853-1BCB-5BBA3B014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Confidencial </a:t>
            </a:r>
            <a:r>
              <a:rPr lang="es-ES" dirty="0" err="1"/>
              <a:t>computing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A95D23-CF95-692C-4EA6-D56001C03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79144"/>
            <a:ext cx="4495799" cy="4500375"/>
          </a:xfrm>
        </p:spPr>
        <p:txBody>
          <a:bodyPr>
            <a:noAutofit/>
          </a:bodyPr>
          <a:lstStyle/>
          <a:p>
            <a:pPr marL="285750" indent="-285750"/>
            <a:r>
              <a:rPr lang="es-ES" sz="2000" b="1" dirty="0">
                <a:solidFill>
                  <a:srgbClr val="07337E"/>
                </a:solidFill>
              </a:rPr>
              <a:t>TEE-</a:t>
            </a:r>
            <a:r>
              <a:rPr lang="es-ES" sz="2000" b="1" dirty="0" err="1">
                <a:solidFill>
                  <a:srgbClr val="07337E"/>
                </a:solidFill>
              </a:rPr>
              <a:t>based</a:t>
            </a:r>
            <a:r>
              <a:rPr lang="es-ES" sz="2000" b="1" dirty="0">
                <a:solidFill>
                  <a:srgbClr val="07337E"/>
                </a:solidFill>
              </a:rPr>
              <a:t> </a:t>
            </a:r>
            <a:r>
              <a:rPr lang="es-ES" sz="2000" b="1" dirty="0" err="1">
                <a:solidFill>
                  <a:srgbClr val="07337E"/>
                </a:solidFill>
              </a:rPr>
              <a:t>orquestration</a:t>
            </a:r>
            <a:r>
              <a:rPr lang="es-ES" sz="2000" b="1" dirty="0">
                <a:solidFill>
                  <a:srgbClr val="07337E"/>
                </a:solidFill>
              </a:rPr>
              <a:t>:</a:t>
            </a:r>
          </a:p>
          <a:p>
            <a:pPr marL="742950" lvl="1" indent="-285750"/>
            <a:r>
              <a:rPr lang="es-ES" sz="1600" dirty="0"/>
              <a:t>The </a:t>
            </a:r>
            <a:r>
              <a:rPr lang="es-ES" sz="1600" dirty="0" err="1"/>
              <a:t>orquestrator</a:t>
            </a:r>
            <a:r>
              <a:rPr lang="es-ES" sz="1600" dirty="0"/>
              <a:t> </a:t>
            </a:r>
            <a:r>
              <a:rPr lang="es-ES" sz="1600" dirty="0" err="1"/>
              <a:t>runs</a:t>
            </a:r>
            <a:r>
              <a:rPr lang="es-ES" sz="1600" dirty="0"/>
              <a:t> </a:t>
            </a:r>
            <a:r>
              <a:rPr lang="es-ES" sz="1600" dirty="0" err="1"/>
              <a:t>inside</a:t>
            </a:r>
            <a:r>
              <a:rPr lang="es-ES" sz="1600" dirty="0"/>
              <a:t> a TEE, </a:t>
            </a:r>
            <a:r>
              <a:rPr lang="es-ES" sz="1600" dirty="0" err="1"/>
              <a:t>protecting</a:t>
            </a:r>
            <a:r>
              <a:rPr lang="es-ES" sz="1600" dirty="0"/>
              <a:t> data </a:t>
            </a:r>
            <a:r>
              <a:rPr lang="es-ES" sz="1600" dirty="0" err="1"/>
              <a:t>during</a:t>
            </a:r>
            <a:r>
              <a:rPr lang="es-ES" sz="1600" dirty="0"/>
              <a:t> </a:t>
            </a:r>
            <a:r>
              <a:rPr lang="es-ES" sz="1600" dirty="0" err="1"/>
              <a:t>computation</a:t>
            </a:r>
            <a:r>
              <a:rPr lang="es-ES" sz="1600" dirty="0"/>
              <a:t>.</a:t>
            </a:r>
          </a:p>
          <a:p>
            <a:pPr marL="285750" indent="-285750"/>
            <a:r>
              <a:rPr lang="es-ES" sz="2000" b="1" dirty="0">
                <a:solidFill>
                  <a:srgbClr val="07337E"/>
                </a:solidFill>
              </a:rPr>
              <a:t>Mutual remote </a:t>
            </a:r>
            <a:r>
              <a:rPr lang="es-ES" sz="2000" b="1" dirty="0" err="1">
                <a:solidFill>
                  <a:srgbClr val="07337E"/>
                </a:solidFill>
              </a:rPr>
              <a:t>attestation</a:t>
            </a:r>
            <a:r>
              <a:rPr lang="es-ES" sz="2000" b="1" dirty="0">
                <a:solidFill>
                  <a:srgbClr val="07337E"/>
                </a:solidFill>
              </a:rPr>
              <a:t>:</a:t>
            </a:r>
          </a:p>
          <a:p>
            <a:pPr marL="742950" lvl="1" indent="-285750"/>
            <a:r>
              <a:rPr lang="es-ES" sz="1600" dirty="0" err="1"/>
              <a:t>Each</a:t>
            </a:r>
            <a:r>
              <a:rPr lang="es-ES" sz="1600" dirty="0"/>
              <a:t> </a:t>
            </a:r>
            <a:r>
              <a:rPr lang="es-ES" sz="1600" dirty="0" err="1"/>
              <a:t>participant</a:t>
            </a:r>
            <a:r>
              <a:rPr lang="es-ES" sz="1600" dirty="0"/>
              <a:t> </a:t>
            </a:r>
            <a:r>
              <a:rPr lang="es-ES" sz="1600" dirty="0" err="1"/>
              <a:t>verifies</a:t>
            </a:r>
            <a:r>
              <a:rPr lang="es-ES" sz="1600" dirty="0"/>
              <a:t> </a:t>
            </a:r>
            <a:r>
              <a:rPr lang="es-ES" sz="1600" dirty="0" err="1"/>
              <a:t>the</a:t>
            </a:r>
            <a:r>
              <a:rPr lang="es-ES" sz="1600" dirty="0"/>
              <a:t> TEE </a:t>
            </a:r>
            <a:r>
              <a:rPr lang="es-ES" sz="1600" dirty="0" err="1"/>
              <a:t>through</a:t>
            </a:r>
            <a:r>
              <a:rPr lang="es-ES" sz="1600" dirty="0"/>
              <a:t> </a:t>
            </a:r>
            <a:r>
              <a:rPr lang="es-ES" sz="1600" dirty="0">
                <a:solidFill>
                  <a:srgbClr val="07337E"/>
                </a:solidFill>
              </a:rPr>
              <a:t>remote </a:t>
            </a:r>
            <a:r>
              <a:rPr lang="es-ES" sz="1600" dirty="0" err="1">
                <a:solidFill>
                  <a:srgbClr val="07337E"/>
                </a:solidFill>
              </a:rPr>
              <a:t>attestation</a:t>
            </a:r>
            <a:r>
              <a:rPr lang="es-ES" sz="1600" dirty="0"/>
              <a:t>.</a:t>
            </a:r>
          </a:p>
          <a:p>
            <a:pPr marL="742950" lvl="1" indent="-285750"/>
            <a:r>
              <a:rPr lang="es-ES" sz="1600" dirty="0"/>
              <a:t>The </a:t>
            </a:r>
            <a:r>
              <a:rPr lang="es-ES" sz="1600" dirty="0" err="1"/>
              <a:t>orquestrator</a:t>
            </a:r>
            <a:r>
              <a:rPr lang="es-ES" sz="1600" dirty="0"/>
              <a:t> </a:t>
            </a:r>
            <a:r>
              <a:rPr lang="es-ES" sz="1600" dirty="0" err="1"/>
              <a:t>verifies</a:t>
            </a:r>
            <a:r>
              <a:rPr lang="es-ES" sz="1600" dirty="0"/>
              <a:t> </a:t>
            </a:r>
            <a:r>
              <a:rPr lang="es-ES" sz="1600" dirty="0" err="1"/>
              <a:t>each</a:t>
            </a:r>
            <a:r>
              <a:rPr lang="es-ES" sz="1600" dirty="0"/>
              <a:t> </a:t>
            </a:r>
            <a:r>
              <a:rPr lang="es-ES" sz="1600" dirty="0" err="1"/>
              <a:t>node</a:t>
            </a:r>
            <a:r>
              <a:rPr lang="es-ES" sz="1600" dirty="0"/>
              <a:t> </a:t>
            </a:r>
            <a:r>
              <a:rPr lang="es-ES" sz="1600" dirty="0" err="1"/>
              <a:t>thorugh</a:t>
            </a:r>
            <a:r>
              <a:rPr lang="es-ES" sz="1600" dirty="0"/>
              <a:t> </a:t>
            </a:r>
            <a:r>
              <a:rPr lang="es-ES" sz="1600" dirty="0">
                <a:solidFill>
                  <a:srgbClr val="07337E"/>
                </a:solidFill>
              </a:rPr>
              <a:t>remote </a:t>
            </a:r>
            <a:r>
              <a:rPr lang="es-ES" sz="1600" dirty="0" err="1">
                <a:solidFill>
                  <a:srgbClr val="07337E"/>
                </a:solidFill>
              </a:rPr>
              <a:t>attestation</a:t>
            </a:r>
            <a:r>
              <a:rPr lang="es-ES" sz="1600" dirty="0">
                <a:solidFill>
                  <a:srgbClr val="07337E"/>
                </a:solidFill>
              </a:rPr>
              <a:t> </a:t>
            </a:r>
            <a:r>
              <a:rPr lang="es-ES" sz="1600" dirty="0" err="1">
                <a:solidFill>
                  <a:srgbClr val="07337E"/>
                </a:solidFill>
              </a:rPr>
              <a:t>on</a:t>
            </a:r>
            <a:r>
              <a:rPr lang="es-ES" sz="1600" dirty="0">
                <a:solidFill>
                  <a:srgbClr val="07337E"/>
                </a:solidFill>
              </a:rPr>
              <a:t> a TPM </a:t>
            </a:r>
            <a:r>
              <a:rPr lang="es-ES" sz="1600" dirty="0" err="1"/>
              <a:t>following</a:t>
            </a:r>
            <a:r>
              <a:rPr lang="es-ES" sz="1600" dirty="0"/>
              <a:t> </a:t>
            </a:r>
            <a:r>
              <a:rPr lang="es-ES" sz="1600" dirty="0" err="1"/>
              <a:t>the</a:t>
            </a:r>
            <a:r>
              <a:rPr lang="es-ES" sz="1600" dirty="0"/>
              <a:t> </a:t>
            </a:r>
            <a:r>
              <a:rPr lang="es-ES" sz="1600" dirty="0">
                <a:solidFill>
                  <a:srgbClr val="07337E"/>
                </a:solidFill>
              </a:rPr>
              <a:t>RATS</a:t>
            </a:r>
            <a:r>
              <a:rPr lang="es-ES" sz="1600" dirty="0"/>
              <a:t> </a:t>
            </a:r>
            <a:r>
              <a:rPr lang="es-ES" sz="1600" dirty="0" err="1"/>
              <a:t>architecture</a:t>
            </a:r>
            <a:r>
              <a:rPr lang="es-ES" sz="1600" dirty="0"/>
              <a:t>.</a:t>
            </a:r>
          </a:p>
          <a:p>
            <a:r>
              <a:rPr lang="es-ES" sz="2000" b="1" dirty="0" err="1">
                <a:solidFill>
                  <a:srgbClr val="07337E"/>
                </a:solidFill>
              </a:rPr>
              <a:t>Secure</a:t>
            </a:r>
            <a:r>
              <a:rPr lang="es-ES" sz="2000" b="1" dirty="0">
                <a:solidFill>
                  <a:srgbClr val="07337E"/>
                </a:solidFill>
              </a:rPr>
              <a:t> </a:t>
            </a:r>
            <a:r>
              <a:rPr lang="es-ES" sz="2000" b="1" dirty="0" err="1">
                <a:solidFill>
                  <a:srgbClr val="07337E"/>
                </a:solidFill>
              </a:rPr>
              <a:t>communications</a:t>
            </a:r>
            <a:r>
              <a:rPr lang="es-ES" sz="2000" b="1" dirty="0">
                <a:solidFill>
                  <a:srgbClr val="07337E"/>
                </a:solidFill>
              </a:rPr>
              <a:t>:</a:t>
            </a:r>
          </a:p>
          <a:p>
            <a:pPr marL="742950" lvl="1" indent="-285750"/>
            <a:r>
              <a:rPr lang="es-ES" sz="1600" dirty="0"/>
              <a:t>Model </a:t>
            </a:r>
            <a:r>
              <a:rPr lang="es-ES" sz="1600" dirty="0" err="1"/>
              <a:t>updates</a:t>
            </a:r>
            <a:r>
              <a:rPr lang="es-ES" sz="1600" dirty="0"/>
              <a:t> are </a:t>
            </a:r>
            <a:r>
              <a:rPr lang="es-ES" sz="1600" dirty="0" err="1"/>
              <a:t>transmitted</a:t>
            </a:r>
            <a:r>
              <a:rPr lang="es-ES" sz="1600" dirty="0"/>
              <a:t> </a:t>
            </a:r>
            <a:r>
              <a:rPr lang="es-ES" sz="1600" dirty="0" err="1"/>
              <a:t>over</a:t>
            </a:r>
            <a:r>
              <a:rPr lang="es-ES" sz="1600" dirty="0"/>
              <a:t> TLS-</a:t>
            </a:r>
            <a:r>
              <a:rPr lang="es-ES" sz="1600" dirty="0" err="1"/>
              <a:t>secured</a:t>
            </a:r>
            <a:r>
              <a:rPr lang="es-ES" sz="1600" dirty="0"/>
              <a:t> </a:t>
            </a:r>
            <a:r>
              <a:rPr lang="es-ES" sz="1600" dirty="0" err="1"/>
              <a:t>channels</a:t>
            </a:r>
            <a:r>
              <a:rPr lang="es-ES" sz="1600" dirty="0"/>
              <a:t>.</a:t>
            </a:r>
          </a:p>
          <a:p>
            <a:pPr marL="285750" indent="-285750"/>
            <a:r>
              <a:rPr lang="en-US" sz="2000" b="1" dirty="0">
                <a:solidFill>
                  <a:srgbClr val="07337E"/>
                </a:solidFill>
              </a:rPr>
              <a:t>Advanced </a:t>
            </a:r>
            <a:r>
              <a:rPr lang="en-US" sz="2000" b="1" dirty="0" err="1">
                <a:solidFill>
                  <a:srgbClr val="07337E"/>
                </a:solidFill>
              </a:rPr>
              <a:t>chripography</a:t>
            </a:r>
            <a:r>
              <a:rPr lang="en-US" sz="2000" b="1" dirty="0">
                <a:solidFill>
                  <a:srgbClr val="07337E"/>
                </a:solidFill>
              </a:rPr>
              <a:t> techniques</a:t>
            </a:r>
            <a:r>
              <a:rPr lang="en-US" sz="2000" dirty="0"/>
              <a:t>: </a:t>
            </a:r>
          </a:p>
          <a:p>
            <a:pPr marL="742950" lvl="1" indent="-285750"/>
            <a:r>
              <a:rPr lang="en-US" sz="1600" dirty="0"/>
              <a:t>SMPC, HE, data minimization.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85CF264F-EE9F-9F35-6B2E-53D04F205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68" y="136525"/>
            <a:ext cx="1238623" cy="770086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031372EC-A310-E74D-693A-BC823888E5EB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3200"/>
          <a:stretch>
            <a:fillRect/>
          </a:stretch>
        </p:blipFill>
        <p:spPr bwMode="auto">
          <a:xfrm>
            <a:off x="838200" y="5982186"/>
            <a:ext cx="6237030" cy="55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6C5D76EA-EE4F-B2A5-E80A-07F06E98DD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36" y="5979519"/>
            <a:ext cx="2795585" cy="55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3912F69-4271-4A48-528F-746CF87A4C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81"/>
          <a:stretch>
            <a:fillRect/>
          </a:stretch>
        </p:blipFill>
        <p:spPr>
          <a:xfrm>
            <a:off x="5490367" y="1476477"/>
            <a:ext cx="6240466" cy="4006850"/>
          </a:xfrm>
          <a:prstGeom prst="rect">
            <a:avLst/>
          </a:prstGeom>
        </p:spPr>
      </p:pic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8D6A20E6-99D4-8315-2475-4FA493549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4503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66621-030E-B9D2-E17B-9654A56BF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/>
              <a:t>Identity</a:t>
            </a:r>
            <a:r>
              <a:rPr lang="es-ES"/>
              <a:t> and </a:t>
            </a:r>
            <a:r>
              <a:rPr lang="es-ES" err="1"/>
              <a:t>access</a:t>
            </a:r>
            <a:r>
              <a:rPr lang="es-ES"/>
              <a:t> control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7DB592C-D07B-472C-CF80-81738E1AC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68" y="136525"/>
            <a:ext cx="1238623" cy="770086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AA57AFB9-0AA8-A7EC-82DC-41AFEDEA00C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3200"/>
          <a:stretch>
            <a:fillRect/>
          </a:stretch>
        </p:blipFill>
        <p:spPr bwMode="auto">
          <a:xfrm>
            <a:off x="838200" y="5982186"/>
            <a:ext cx="6237030" cy="55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22873D3-5773-1EA4-3729-8629F1EF0F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36" y="5979519"/>
            <a:ext cx="2795585" cy="55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D194B78-F07E-8043-1994-E1D3685E60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60003"/>
            <a:ext cx="7372350" cy="4336677"/>
          </a:xfrm>
          <a:prstGeom prst="rect">
            <a:avLst/>
          </a:prstGeom>
        </p:spPr>
      </p:pic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id="{56D97D8F-F608-4326-C724-4E8E985C8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449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7E60B2-2912-1FA2-43FC-6573372F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/>
              <a:t>Intelligent</a:t>
            </a:r>
            <a:r>
              <a:rPr lang="es-ES"/>
              <a:t> </a:t>
            </a:r>
            <a:r>
              <a:rPr lang="es-ES" err="1"/>
              <a:t>monitoring</a:t>
            </a:r>
            <a:endParaRPr lang="es-ES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63CBA9D6-B862-388F-393B-5FC213DEA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8181"/>
            <a:ext cx="10515600" cy="4351338"/>
          </a:xfrm>
        </p:spPr>
        <p:txBody>
          <a:bodyPr>
            <a:normAutofit/>
          </a:bodyPr>
          <a:lstStyle/>
          <a:p>
            <a:r>
              <a:rPr lang="es-ES" sz="2400" b="1">
                <a:solidFill>
                  <a:srgbClr val="07337E"/>
                </a:solidFill>
              </a:rPr>
              <a:t>Zero Trust </a:t>
            </a:r>
            <a:r>
              <a:rPr lang="es-ES" sz="2400" b="1" err="1">
                <a:solidFill>
                  <a:srgbClr val="07337E"/>
                </a:solidFill>
              </a:rPr>
              <a:t>by</a:t>
            </a:r>
            <a:r>
              <a:rPr lang="es-ES" sz="2400" b="1">
                <a:solidFill>
                  <a:srgbClr val="07337E"/>
                </a:solidFill>
              </a:rPr>
              <a:t> </a:t>
            </a:r>
            <a:r>
              <a:rPr lang="es-ES" sz="2400" b="1" err="1">
                <a:solidFill>
                  <a:srgbClr val="07337E"/>
                </a:solidFill>
              </a:rPr>
              <a:t>design</a:t>
            </a:r>
            <a:r>
              <a:rPr lang="es-ES" sz="2400" b="1">
                <a:solidFill>
                  <a:srgbClr val="07337E"/>
                </a:solidFill>
              </a:rPr>
              <a:t>:</a:t>
            </a:r>
            <a:r>
              <a:rPr lang="es-ES" sz="2400">
                <a:solidFill>
                  <a:srgbClr val="07337E"/>
                </a:solidFill>
              </a:rPr>
              <a:t> </a:t>
            </a:r>
            <a:r>
              <a:rPr lang="es-ES" sz="2400"/>
              <a:t>no </a:t>
            </a:r>
            <a:r>
              <a:rPr lang="es-ES" sz="2400" err="1"/>
              <a:t>node</a:t>
            </a:r>
            <a:r>
              <a:rPr lang="es-ES" sz="2400"/>
              <a:t>, </a:t>
            </a:r>
            <a:r>
              <a:rPr lang="es-ES" sz="2400" err="1"/>
              <a:t>identity</a:t>
            </a:r>
            <a:r>
              <a:rPr lang="es-ES" sz="2400"/>
              <a:t> </a:t>
            </a:r>
            <a:r>
              <a:rPr lang="es-ES" sz="2400" err="1"/>
              <a:t>or</a:t>
            </a:r>
            <a:r>
              <a:rPr lang="es-ES" sz="2400"/>
              <a:t> </a:t>
            </a:r>
            <a:r>
              <a:rPr lang="es-ES" sz="2400" err="1"/>
              <a:t>workload</a:t>
            </a:r>
            <a:r>
              <a:rPr lang="es-ES" sz="2400"/>
              <a:t> </a:t>
            </a:r>
            <a:r>
              <a:rPr lang="es-ES" sz="2400" err="1"/>
              <a:t>is</a:t>
            </a:r>
            <a:r>
              <a:rPr lang="es-ES" sz="2400"/>
              <a:t> </a:t>
            </a:r>
            <a:r>
              <a:rPr lang="es-ES" sz="2400" err="1"/>
              <a:t>trusted</a:t>
            </a:r>
            <a:r>
              <a:rPr lang="es-ES" sz="2400"/>
              <a:t> </a:t>
            </a:r>
            <a:r>
              <a:rPr lang="es-ES" sz="2400" err="1"/>
              <a:t>by</a:t>
            </a:r>
            <a:r>
              <a:rPr lang="es-ES" sz="2400"/>
              <a:t> default.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DE12DC8-A114-35F1-CEAC-1C697F09B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68" y="136525"/>
            <a:ext cx="1238623" cy="770086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1D97508F-C722-DC2A-E83B-D6B9C419BF7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3200"/>
          <a:stretch>
            <a:fillRect/>
          </a:stretch>
        </p:blipFill>
        <p:spPr bwMode="auto">
          <a:xfrm>
            <a:off x="838200" y="5982186"/>
            <a:ext cx="6237030" cy="55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500DDBE-1652-DB50-7EB8-DEAD8B9C68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36" y="5979519"/>
            <a:ext cx="2795585" cy="55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CE4A911-4878-502B-BD18-ECE40B0163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192" y="2038682"/>
            <a:ext cx="5823615" cy="3939504"/>
          </a:xfrm>
          <a:prstGeom prst="rect">
            <a:avLst/>
          </a:prstGeom>
        </p:spPr>
      </p:pic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297ADC9F-1BAE-1950-5BB2-08D283C6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4710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41D952-1767-F09A-BA48-D929AAD47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Validation</a:t>
            </a:r>
            <a:r>
              <a:rPr lang="es-ES" dirty="0"/>
              <a:t> in </a:t>
            </a:r>
            <a:r>
              <a:rPr lang="es-ES" dirty="0" err="1"/>
              <a:t>two</a:t>
            </a:r>
            <a:r>
              <a:rPr lang="es-ES" dirty="0"/>
              <a:t> use cases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6F5D10-45B6-E1E3-00C9-4C177BD94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3912"/>
            <a:ext cx="4947968" cy="4045744"/>
          </a:xfrm>
          <a:prstGeom prst="roundRect">
            <a:avLst/>
          </a:prstGeom>
          <a:solidFill>
            <a:schemeClr val="bg1"/>
          </a:solidFill>
          <a:ln>
            <a:solidFill>
              <a:srgbClr val="07337E"/>
            </a:solidFill>
          </a:ln>
        </p:spPr>
        <p:txBody>
          <a:bodyPr>
            <a:normAutofit lnSpcReduction="10000"/>
          </a:bodyPr>
          <a:lstStyle/>
          <a:p>
            <a:pPr marL="1371600" lvl="3" indent="0">
              <a:buNone/>
            </a:pPr>
            <a:endParaRPr lang="es-ES" sz="1400" b="1" dirty="0">
              <a:solidFill>
                <a:srgbClr val="07337E"/>
              </a:solidFill>
            </a:endParaRPr>
          </a:p>
          <a:p>
            <a:pPr marL="1371600" lvl="3" indent="0">
              <a:buNone/>
            </a:pPr>
            <a:endParaRPr lang="es-ES" sz="2400" b="1" dirty="0">
              <a:solidFill>
                <a:srgbClr val="07337E"/>
              </a:solidFill>
            </a:endParaRPr>
          </a:p>
          <a:p>
            <a:pPr marL="1371600" lvl="3" indent="0">
              <a:buNone/>
            </a:pPr>
            <a:r>
              <a:rPr lang="es-ES" sz="2400" b="1" dirty="0" err="1">
                <a:solidFill>
                  <a:srgbClr val="07337E"/>
                </a:solidFill>
              </a:rPr>
              <a:t>Healthcare</a:t>
            </a:r>
            <a:r>
              <a:rPr lang="es-ES" sz="2400" b="1" dirty="0">
                <a:solidFill>
                  <a:srgbClr val="07337E"/>
                </a:solidFill>
              </a:rPr>
              <a:t> Use Case</a:t>
            </a:r>
            <a:endParaRPr lang="es-ES" dirty="0">
              <a:solidFill>
                <a:srgbClr val="07337E"/>
              </a:solidFill>
            </a:endParaRPr>
          </a:p>
          <a:p>
            <a:r>
              <a:rPr lang="en-US" sz="2000" dirty="0"/>
              <a:t>Detection of cerebral microbleeds in magnetic resonance imaging, in the context of Alzheimer's disease, without sharing sensitive patient data.</a:t>
            </a:r>
            <a:endParaRPr lang="es-ES" sz="2000" dirty="0"/>
          </a:p>
          <a:p>
            <a:r>
              <a:rPr lang="es-ES" sz="1800" dirty="0" err="1">
                <a:solidFill>
                  <a:srgbClr val="07337E"/>
                </a:solidFill>
              </a:rPr>
              <a:t>Interoperability</a:t>
            </a:r>
            <a:endParaRPr lang="es-ES" sz="2000" dirty="0">
              <a:solidFill>
                <a:srgbClr val="07337E"/>
              </a:solidFill>
            </a:endParaRPr>
          </a:p>
          <a:p>
            <a:pPr marL="0" indent="0">
              <a:buNone/>
            </a:pPr>
            <a:endParaRPr lang="es-ES" sz="2000" dirty="0">
              <a:solidFill>
                <a:srgbClr val="07337E"/>
              </a:solidFill>
            </a:endParaRPr>
          </a:p>
          <a:p>
            <a:pPr marL="0" indent="0">
              <a:buNone/>
            </a:pPr>
            <a:r>
              <a:rPr lang="es-ES" sz="2000" dirty="0">
                <a:solidFill>
                  <a:srgbClr val="07337E"/>
                </a:solidFill>
              </a:rPr>
              <a:t>     </a:t>
            </a:r>
          </a:p>
          <a:p>
            <a:endParaRPr lang="es-ES" dirty="0">
              <a:solidFill>
                <a:srgbClr val="07337E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B4AFB102-90DC-9BB4-2DCC-F553ED3195D5}"/>
              </a:ext>
            </a:extLst>
          </p:cNvPr>
          <p:cNvSpPr txBox="1">
            <a:spLocks/>
          </p:cNvSpPr>
          <p:nvPr/>
        </p:nvSpPr>
        <p:spPr>
          <a:xfrm>
            <a:off x="5904062" y="1613913"/>
            <a:ext cx="4947968" cy="4045744"/>
          </a:xfrm>
          <a:prstGeom prst="roundRect">
            <a:avLst/>
          </a:prstGeom>
          <a:solidFill>
            <a:schemeClr val="bg1"/>
          </a:solidFill>
          <a:ln>
            <a:solidFill>
              <a:srgbClr val="07337E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lvl="3" indent="0">
              <a:buNone/>
            </a:pPr>
            <a:endParaRPr lang="es-ES" b="1" dirty="0">
              <a:solidFill>
                <a:srgbClr val="07337E"/>
              </a:solidFill>
            </a:endParaRPr>
          </a:p>
          <a:p>
            <a:pPr marL="1371600" lvl="3" indent="0">
              <a:buNone/>
            </a:pPr>
            <a:endParaRPr lang="es-ES" sz="3600" b="1" dirty="0">
              <a:solidFill>
                <a:srgbClr val="07337E"/>
              </a:solidFill>
            </a:endParaRPr>
          </a:p>
          <a:p>
            <a:pPr marL="1371600" lvl="3" indent="0">
              <a:buNone/>
            </a:pPr>
            <a:endParaRPr lang="es-ES" b="1" dirty="0">
              <a:solidFill>
                <a:srgbClr val="07337E"/>
              </a:solidFill>
            </a:endParaRPr>
          </a:p>
          <a:p>
            <a:pPr marL="1371600" lvl="3" indent="0">
              <a:buNone/>
            </a:pPr>
            <a:r>
              <a:rPr lang="es-ES" sz="4400" b="1" dirty="0">
                <a:solidFill>
                  <a:srgbClr val="07337E"/>
                </a:solidFill>
              </a:rPr>
              <a:t>Industrial Use Case</a:t>
            </a:r>
            <a:endParaRPr lang="es-ES" sz="2300" dirty="0">
              <a:solidFill>
                <a:srgbClr val="07337E"/>
              </a:solidFill>
            </a:endParaRPr>
          </a:p>
          <a:p>
            <a:pPr>
              <a:lnSpc>
                <a:spcPct val="110000"/>
              </a:lnSpc>
            </a:pPr>
            <a:r>
              <a:rPr lang="es-ES" sz="3300" dirty="0" err="1"/>
              <a:t>Modelling</a:t>
            </a:r>
            <a:r>
              <a:rPr lang="es-ES" sz="3300" dirty="0"/>
              <a:t> </a:t>
            </a:r>
            <a:r>
              <a:rPr lang="es-ES" sz="3300" dirty="0" err="1"/>
              <a:t>key</a:t>
            </a:r>
            <a:r>
              <a:rPr lang="es-ES" sz="3300" dirty="0"/>
              <a:t> </a:t>
            </a:r>
            <a:r>
              <a:rPr lang="es-ES" sz="3300" dirty="0" err="1"/>
              <a:t>production</a:t>
            </a:r>
            <a:r>
              <a:rPr lang="es-ES" sz="3300" dirty="0"/>
              <a:t> </a:t>
            </a:r>
            <a:r>
              <a:rPr lang="es-ES" sz="3300" dirty="0" err="1"/>
              <a:t>parameters</a:t>
            </a:r>
            <a:r>
              <a:rPr lang="es-ES" sz="3300" dirty="0"/>
              <a:t>, </a:t>
            </a:r>
            <a:r>
              <a:rPr lang="es-ES" sz="3300" dirty="0" err="1"/>
              <a:t>including</a:t>
            </a:r>
            <a:r>
              <a:rPr lang="es-ES" sz="3300" dirty="0"/>
              <a:t> actual </a:t>
            </a:r>
            <a:r>
              <a:rPr lang="es-ES" sz="3300" dirty="0" err="1"/>
              <a:t>cycle</a:t>
            </a:r>
            <a:r>
              <a:rPr lang="es-ES" sz="3300" dirty="0"/>
              <a:t>-time </a:t>
            </a:r>
            <a:r>
              <a:rPr lang="es-ES" sz="3300" dirty="0" err="1"/>
              <a:t>variation</a:t>
            </a:r>
            <a:r>
              <a:rPr lang="es-ES" sz="3300" dirty="0"/>
              <a:t>,  </a:t>
            </a:r>
            <a:r>
              <a:rPr lang="es-ES" sz="3300" dirty="0" err="1"/>
              <a:t>start</a:t>
            </a:r>
            <a:r>
              <a:rPr lang="es-ES" sz="3300" dirty="0"/>
              <a:t>-up </a:t>
            </a:r>
            <a:r>
              <a:rPr lang="es-ES" sz="3300" dirty="0" err="1"/>
              <a:t>scrap</a:t>
            </a:r>
            <a:r>
              <a:rPr lang="es-ES" sz="3300" dirty="0"/>
              <a:t> </a:t>
            </a:r>
            <a:r>
              <a:rPr lang="es-ES" sz="3300" dirty="0" err="1"/>
              <a:t>rates</a:t>
            </a:r>
            <a:r>
              <a:rPr lang="es-ES" sz="3300" dirty="0"/>
              <a:t>, and </a:t>
            </a:r>
            <a:r>
              <a:rPr lang="es-ES" sz="3300" dirty="0" err="1"/>
              <a:t>the</a:t>
            </a:r>
            <a:r>
              <a:rPr lang="es-ES" sz="3300" dirty="0"/>
              <a:t> </a:t>
            </a:r>
            <a:r>
              <a:rPr lang="es-ES" sz="3300" dirty="0" err="1"/>
              <a:t>probability</a:t>
            </a:r>
            <a:r>
              <a:rPr lang="es-ES" sz="3300" dirty="0"/>
              <a:t> and </a:t>
            </a:r>
            <a:r>
              <a:rPr lang="es-ES" sz="3300" dirty="0" err="1"/>
              <a:t>impact</a:t>
            </a:r>
            <a:r>
              <a:rPr lang="es-ES" sz="3300" dirty="0"/>
              <a:t> </a:t>
            </a:r>
            <a:r>
              <a:rPr lang="es-ES" sz="3300" dirty="0" err="1"/>
              <a:t>of</a:t>
            </a:r>
            <a:r>
              <a:rPr lang="es-ES" sz="3300" dirty="0"/>
              <a:t> </a:t>
            </a:r>
            <a:r>
              <a:rPr lang="es-ES" sz="3300" dirty="0" err="1"/>
              <a:t>unplanned</a:t>
            </a:r>
            <a:r>
              <a:rPr lang="es-ES" sz="3300" dirty="0"/>
              <a:t> </a:t>
            </a:r>
            <a:r>
              <a:rPr lang="es-ES" sz="3300" dirty="0" err="1"/>
              <a:t>stoppages</a:t>
            </a:r>
            <a:r>
              <a:rPr lang="es-ES" sz="3300" dirty="0"/>
              <a:t>, </a:t>
            </a:r>
            <a:r>
              <a:rPr lang="es-ES" sz="3300" dirty="0" err="1"/>
              <a:t>to</a:t>
            </a:r>
            <a:r>
              <a:rPr lang="es-ES" sz="3300" dirty="0"/>
              <a:t> </a:t>
            </a:r>
            <a:r>
              <a:rPr lang="es-ES" sz="3300" dirty="0" err="1"/>
              <a:t>create</a:t>
            </a:r>
            <a:r>
              <a:rPr lang="es-ES" sz="3300" dirty="0"/>
              <a:t> a </a:t>
            </a:r>
            <a:r>
              <a:rPr lang="es-ES" sz="3300" dirty="0" err="1"/>
              <a:t>dynamic</a:t>
            </a:r>
            <a:r>
              <a:rPr lang="es-ES" sz="3300" dirty="0"/>
              <a:t> Digital Twin </a:t>
            </a:r>
            <a:r>
              <a:rPr lang="es-ES" sz="3300" dirty="0" err="1"/>
              <a:t>of</a:t>
            </a:r>
            <a:r>
              <a:rPr lang="es-ES" sz="3300" dirty="0"/>
              <a:t> </a:t>
            </a:r>
            <a:r>
              <a:rPr lang="es-ES" sz="3300" dirty="0" err="1"/>
              <a:t>the</a:t>
            </a:r>
            <a:r>
              <a:rPr lang="es-ES" sz="3300" dirty="0"/>
              <a:t> </a:t>
            </a:r>
            <a:r>
              <a:rPr lang="es-ES" sz="3300" dirty="0" err="1"/>
              <a:t>process</a:t>
            </a:r>
            <a:r>
              <a:rPr lang="es-ES" sz="3300" dirty="0"/>
              <a:t>.</a:t>
            </a:r>
          </a:p>
          <a:p>
            <a:r>
              <a:rPr lang="es-ES" sz="3300" dirty="0" err="1">
                <a:solidFill>
                  <a:srgbClr val="07337E"/>
                </a:solidFill>
              </a:rPr>
              <a:t>Interoperability</a:t>
            </a:r>
            <a:endParaRPr lang="es-ES" sz="2900" dirty="0">
              <a:solidFill>
                <a:srgbClr val="07337E"/>
              </a:solidFill>
            </a:endParaRPr>
          </a:p>
          <a:p>
            <a:pPr marL="0" indent="0">
              <a:buNone/>
            </a:pPr>
            <a:r>
              <a:rPr lang="es-ES" sz="2900" dirty="0">
                <a:solidFill>
                  <a:srgbClr val="07337E"/>
                </a:solidFill>
              </a:rPr>
              <a:t> </a:t>
            </a:r>
          </a:p>
          <a:p>
            <a:endParaRPr lang="es-ES" dirty="0">
              <a:solidFill>
                <a:srgbClr val="07337E"/>
              </a:solidFill>
            </a:endParaRPr>
          </a:p>
          <a:p>
            <a:pPr lvl="1"/>
            <a:endParaRPr lang="es-ES" dirty="0">
              <a:solidFill>
                <a:srgbClr val="07337E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66A463B-CFB4-75B8-27D6-BF667B49C5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38" t="72456" r="80641" b="10059"/>
          <a:stretch>
            <a:fillRect/>
          </a:stretch>
        </p:blipFill>
        <p:spPr>
          <a:xfrm>
            <a:off x="1224632" y="1757383"/>
            <a:ext cx="1004987" cy="992167"/>
          </a:xfrm>
          <a:prstGeom prst="ellipse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D6D9311-E687-F308-1E52-7A0554487A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330" t="71724" r="37940" b="10561"/>
          <a:stretch>
            <a:fillRect/>
          </a:stretch>
        </p:blipFill>
        <p:spPr>
          <a:xfrm>
            <a:off x="6299298" y="1757382"/>
            <a:ext cx="939088" cy="992167"/>
          </a:xfrm>
          <a:prstGeom prst="ellipse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58FC7A50-FF41-10B1-3623-442D1E92D0F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3200"/>
          <a:stretch>
            <a:fillRect/>
          </a:stretch>
        </p:blipFill>
        <p:spPr bwMode="auto">
          <a:xfrm>
            <a:off x="838200" y="5982186"/>
            <a:ext cx="6237030" cy="55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1DE8574-1FD3-56EC-4A18-3D6DCEE82C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36" y="5979519"/>
            <a:ext cx="2795585" cy="55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B42A9D9-A098-B6A1-8B46-31A5381529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6614" y="1823447"/>
            <a:ext cx="1920560" cy="48814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F098586-C519-47D0-9B64-835B028A8A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68" y="136525"/>
            <a:ext cx="1238623" cy="770086"/>
          </a:xfrm>
          <a:prstGeom prst="rect">
            <a:avLst/>
          </a:prstGeom>
        </p:spPr>
      </p:pic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29551654-F54D-DC11-5A11-EF4FAAB5C5F2}"/>
              </a:ext>
            </a:extLst>
          </p:cNvPr>
          <p:cNvSpPr/>
          <p:nvPr/>
        </p:nvSpPr>
        <p:spPr>
          <a:xfrm>
            <a:off x="1351330" y="4541223"/>
            <a:ext cx="1399927" cy="4186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HL7/FHIR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F15E691D-203B-0D23-9CB8-F7F7BC270CBF}"/>
              </a:ext>
            </a:extLst>
          </p:cNvPr>
          <p:cNvSpPr/>
          <p:nvPr/>
        </p:nvSpPr>
        <p:spPr>
          <a:xfrm>
            <a:off x="2796811" y="4547777"/>
            <a:ext cx="1399927" cy="4186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DICOM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DF1551D6-193D-B9AE-D93E-07D0A387493C}"/>
              </a:ext>
            </a:extLst>
          </p:cNvPr>
          <p:cNvSpPr/>
          <p:nvPr/>
        </p:nvSpPr>
        <p:spPr>
          <a:xfrm>
            <a:off x="6299298" y="4769619"/>
            <a:ext cx="1399927" cy="4186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MES</a:t>
            </a:r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E353CFEF-DBB5-1688-8AF3-289D6A82D583}"/>
              </a:ext>
            </a:extLst>
          </p:cNvPr>
          <p:cNvSpPr/>
          <p:nvPr/>
        </p:nvSpPr>
        <p:spPr>
          <a:xfrm>
            <a:off x="7736931" y="4769618"/>
            <a:ext cx="1399927" cy="4186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OPC UA</a:t>
            </a: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26844854-AE89-E1C2-6E05-8DB509F09C62}"/>
              </a:ext>
            </a:extLst>
          </p:cNvPr>
          <p:cNvSpPr/>
          <p:nvPr/>
        </p:nvSpPr>
        <p:spPr>
          <a:xfrm>
            <a:off x="9174565" y="4769618"/>
            <a:ext cx="1399927" cy="4186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B2MML</a:t>
            </a:r>
          </a:p>
        </p:txBody>
      </p:sp>
      <p:sp>
        <p:nvSpPr>
          <p:cNvPr id="39" name="Marcador de número de diapositiva 38">
            <a:extLst>
              <a:ext uri="{FF2B5EF4-FFF2-40B4-BE49-F238E27FC236}">
                <a16:creationId xmlns:a16="http://schemas.microsoft.com/office/drawing/2014/main" id="{AAA84789-832D-7CF7-6229-3A10D7619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8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029FAF8-1DCB-76DC-168C-DDEDDC8F18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041" y="1999673"/>
            <a:ext cx="1773041" cy="25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15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A2B70D-FE4B-8A9B-362B-4B301354B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/>
              <a:t>Evaluation</a:t>
            </a:r>
            <a:endParaRPr lang="es-ES"/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C56DFC93-19B7-0DEA-B64F-94A7E2314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580" y="1471019"/>
            <a:ext cx="9768840" cy="4351338"/>
          </a:xfrm>
        </p:spPr>
        <p:txBody>
          <a:bodyPr>
            <a:normAutofit/>
          </a:bodyPr>
          <a:lstStyle/>
          <a:p>
            <a:r>
              <a:rPr lang="es-ES" sz="2000" dirty="0" err="1"/>
              <a:t>This</a:t>
            </a:r>
            <a:r>
              <a:rPr lang="es-ES" sz="2000" dirty="0"/>
              <a:t> table shows </a:t>
            </a:r>
            <a:r>
              <a:rPr lang="es-ES" sz="2000" dirty="0" err="1"/>
              <a:t>our</a:t>
            </a:r>
            <a:r>
              <a:rPr lang="es-ES" sz="2000" dirty="0"/>
              <a:t> </a:t>
            </a:r>
            <a:r>
              <a:rPr lang="es-ES" sz="2000" dirty="0" err="1"/>
              <a:t>starting</a:t>
            </a:r>
            <a:r>
              <a:rPr lang="es-ES" sz="2000" dirty="0"/>
              <a:t> </a:t>
            </a:r>
            <a:r>
              <a:rPr lang="es-ES" sz="2000" dirty="0" err="1"/>
              <a:t>hypotheses</a:t>
            </a:r>
            <a:r>
              <a:rPr lang="es-ES" sz="2000" dirty="0"/>
              <a:t>, </a:t>
            </a:r>
            <a:r>
              <a:rPr lang="es-ES" sz="2000" dirty="0" err="1"/>
              <a:t>to</a:t>
            </a:r>
            <a:r>
              <a:rPr lang="es-ES" sz="2000" dirty="0"/>
              <a:t> be </a:t>
            </a:r>
            <a:r>
              <a:rPr lang="es-ES" sz="2000" dirty="0" err="1"/>
              <a:t>tested</a:t>
            </a:r>
            <a:r>
              <a:rPr lang="es-ES" sz="2000" dirty="0"/>
              <a:t> </a:t>
            </a:r>
            <a:r>
              <a:rPr lang="es-ES" sz="2000" dirty="0" err="1"/>
              <a:t>experimentally</a:t>
            </a:r>
            <a:r>
              <a:rPr lang="es-ES" sz="2000" dirty="0"/>
              <a:t>.</a:t>
            </a: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89629289-E3D3-D36E-DF00-24B34E78C5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839525"/>
              </p:ext>
            </p:extLst>
          </p:nvPr>
        </p:nvGraphicFramePr>
        <p:xfrm>
          <a:off x="1211578" y="2067519"/>
          <a:ext cx="9768843" cy="307848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3435578">
                  <a:extLst>
                    <a:ext uri="{9D8B030D-6E8A-4147-A177-3AD203B41FA5}">
                      <a16:colId xmlns:a16="http://schemas.microsoft.com/office/drawing/2014/main" val="1460819596"/>
                    </a:ext>
                  </a:extLst>
                </a:gridCol>
                <a:gridCol w="1941535">
                  <a:extLst>
                    <a:ext uri="{9D8B030D-6E8A-4147-A177-3AD203B41FA5}">
                      <a16:colId xmlns:a16="http://schemas.microsoft.com/office/drawing/2014/main" val="1623638382"/>
                    </a:ext>
                  </a:extLst>
                </a:gridCol>
                <a:gridCol w="1941535">
                  <a:extLst>
                    <a:ext uri="{9D8B030D-6E8A-4147-A177-3AD203B41FA5}">
                      <a16:colId xmlns:a16="http://schemas.microsoft.com/office/drawing/2014/main" val="1638005468"/>
                    </a:ext>
                  </a:extLst>
                </a:gridCol>
                <a:gridCol w="2450195">
                  <a:extLst>
                    <a:ext uri="{9D8B030D-6E8A-4147-A177-3AD203B41FA5}">
                      <a16:colId xmlns:a16="http://schemas.microsoft.com/office/drawing/2014/main" val="2004543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dirty="0" err="1">
                          <a:solidFill>
                            <a:srgbClr val="07337E"/>
                          </a:solidFill>
                        </a:rPr>
                        <a:t>Dimension</a:t>
                      </a:r>
                      <a:endParaRPr lang="es-ES" sz="2000" dirty="0">
                        <a:solidFill>
                          <a:srgbClr val="07337E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>
                          <a:solidFill>
                            <a:srgbClr val="07337E"/>
                          </a:solidFill>
                          <a:effectLst/>
                        </a:rPr>
                        <a:t>Local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err="1">
                          <a:solidFill>
                            <a:srgbClr val="07337E"/>
                          </a:solidFill>
                          <a:effectLst/>
                        </a:rPr>
                        <a:t>Federated</a:t>
                      </a:r>
                      <a:r>
                        <a:rPr lang="es-ES" sz="2000">
                          <a:solidFill>
                            <a:srgbClr val="07337E"/>
                          </a:solidFill>
                          <a:effectLst/>
                        </a:rPr>
                        <a:t> </a:t>
                      </a:r>
                      <a:r>
                        <a:rPr lang="es-ES" sz="2000" err="1">
                          <a:solidFill>
                            <a:srgbClr val="07337E"/>
                          </a:solidFill>
                          <a:effectLst/>
                        </a:rPr>
                        <a:t>Learning</a:t>
                      </a:r>
                      <a:r>
                        <a:rPr lang="es-ES" sz="2000">
                          <a:solidFill>
                            <a:srgbClr val="07337E"/>
                          </a:solidFill>
                          <a:effectLst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err="1">
                          <a:solidFill>
                            <a:srgbClr val="07337E"/>
                          </a:solidFill>
                          <a:effectLst/>
                        </a:rPr>
                        <a:t>Federated</a:t>
                      </a:r>
                      <a:r>
                        <a:rPr lang="es-ES" sz="2000">
                          <a:solidFill>
                            <a:srgbClr val="07337E"/>
                          </a:solidFill>
                          <a:effectLst/>
                        </a:rPr>
                        <a:t> </a:t>
                      </a:r>
                      <a:r>
                        <a:rPr lang="es-ES" sz="2000" err="1">
                          <a:solidFill>
                            <a:srgbClr val="07337E"/>
                          </a:solidFill>
                          <a:effectLst/>
                        </a:rPr>
                        <a:t>Learning</a:t>
                      </a:r>
                      <a:r>
                        <a:rPr lang="es-ES" sz="2000">
                          <a:solidFill>
                            <a:srgbClr val="07337E"/>
                          </a:solidFill>
                          <a:effectLst/>
                        </a:rPr>
                        <a:t> + TEE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51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>
                          <a:solidFill>
                            <a:srgbClr val="07337E"/>
                          </a:solidFill>
                        </a:rPr>
                        <a:t>Data </a:t>
                      </a:r>
                      <a:r>
                        <a:rPr lang="es-ES" sz="2000" err="1">
                          <a:solidFill>
                            <a:srgbClr val="07337E"/>
                          </a:solidFill>
                        </a:rPr>
                        <a:t>sovereignty</a:t>
                      </a:r>
                      <a:endParaRPr lang="es-ES" sz="2000">
                        <a:solidFill>
                          <a:srgbClr val="07337E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>
                          <a:effectLst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>
                          <a:effectLst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>
                          <a:effectLst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8974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>
                          <a:solidFill>
                            <a:srgbClr val="07337E"/>
                          </a:solidFill>
                        </a:rPr>
                        <a:t>Data </a:t>
                      </a:r>
                      <a:r>
                        <a:rPr lang="es-ES" sz="2000" err="1">
                          <a:solidFill>
                            <a:srgbClr val="07337E"/>
                          </a:solidFill>
                        </a:rPr>
                        <a:t>available</a:t>
                      </a:r>
                      <a:r>
                        <a:rPr lang="es-ES" sz="2000">
                          <a:solidFill>
                            <a:srgbClr val="07337E"/>
                          </a:solidFill>
                        </a:rPr>
                        <a:t> </a:t>
                      </a:r>
                      <a:r>
                        <a:rPr lang="es-ES" sz="2000" err="1">
                          <a:solidFill>
                            <a:srgbClr val="07337E"/>
                          </a:solidFill>
                        </a:rPr>
                        <a:t>for</a:t>
                      </a:r>
                      <a:r>
                        <a:rPr lang="es-ES" sz="2000">
                          <a:solidFill>
                            <a:srgbClr val="07337E"/>
                          </a:solidFill>
                        </a:rPr>
                        <a:t> training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 err="1">
                          <a:effectLst/>
                        </a:rPr>
                        <a:t>Limited</a:t>
                      </a:r>
                      <a:endParaRPr lang="es-ES" sz="20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>
                          <a:effectLst/>
                        </a:rPr>
                        <a:t>Extensive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>
                          <a:effectLst/>
                        </a:rPr>
                        <a:t>Extensive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916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err="1">
                          <a:solidFill>
                            <a:srgbClr val="07337E"/>
                          </a:solidFill>
                        </a:rPr>
                        <a:t>Exposure</a:t>
                      </a:r>
                      <a:r>
                        <a:rPr lang="es-ES" sz="2000">
                          <a:solidFill>
                            <a:srgbClr val="07337E"/>
                          </a:solidFill>
                        </a:rPr>
                        <a:t> </a:t>
                      </a:r>
                      <a:r>
                        <a:rPr lang="es-ES" sz="2000" err="1">
                          <a:solidFill>
                            <a:srgbClr val="07337E"/>
                          </a:solidFill>
                        </a:rPr>
                        <a:t>surface</a:t>
                      </a:r>
                      <a:endParaRPr lang="es-ES" sz="2000">
                        <a:solidFill>
                          <a:srgbClr val="07337E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>
                          <a:effectLst/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 err="1">
                          <a:effectLst/>
                        </a:rPr>
                        <a:t>Moderate</a:t>
                      </a:r>
                      <a:endParaRPr lang="es-ES" sz="20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 err="1">
                          <a:effectLst/>
                        </a:rPr>
                        <a:t>Moderate</a:t>
                      </a:r>
                      <a:endParaRPr lang="es-ES" sz="20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073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err="1">
                          <a:solidFill>
                            <a:srgbClr val="07337E"/>
                          </a:solidFill>
                        </a:rPr>
                        <a:t>Communication</a:t>
                      </a:r>
                      <a:r>
                        <a:rPr lang="es-ES" sz="2000">
                          <a:solidFill>
                            <a:srgbClr val="07337E"/>
                          </a:solidFill>
                        </a:rPr>
                        <a:t> </a:t>
                      </a:r>
                      <a:r>
                        <a:rPr lang="es-ES" sz="2000" err="1">
                          <a:solidFill>
                            <a:srgbClr val="07337E"/>
                          </a:solidFill>
                        </a:rPr>
                        <a:t>cost</a:t>
                      </a:r>
                      <a:endParaRPr lang="es-ES" sz="2000">
                        <a:solidFill>
                          <a:srgbClr val="07337E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>
                          <a:effectLst/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>
                          <a:effectLst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>
                          <a:effectLst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8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err="1">
                          <a:solidFill>
                            <a:srgbClr val="07337E"/>
                          </a:solidFill>
                        </a:rPr>
                        <a:t>Environment</a:t>
                      </a:r>
                      <a:r>
                        <a:rPr lang="es-ES" sz="2000">
                          <a:solidFill>
                            <a:srgbClr val="07337E"/>
                          </a:solidFill>
                        </a:rPr>
                        <a:t> </a:t>
                      </a:r>
                      <a:r>
                        <a:rPr lang="es-ES" sz="2000" err="1">
                          <a:solidFill>
                            <a:srgbClr val="07337E"/>
                          </a:solidFill>
                        </a:rPr>
                        <a:t>verifiability</a:t>
                      </a:r>
                      <a:endParaRPr lang="es-ES" sz="2000">
                        <a:solidFill>
                          <a:srgbClr val="07337E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>
                          <a:effectLst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>
                          <a:effectLst/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>
                          <a:effectLst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21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dirty="0" err="1">
                          <a:solidFill>
                            <a:srgbClr val="07337E"/>
                          </a:solidFill>
                        </a:rPr>
                        <a:t>Resistance</a:t>
                      </a:r>
                      <a:r>
                        <a:rPr lang="es-ES" sz="2000" dirty="0">
                          <a:solidFill>
                            <a:srgbClr val="07337E"/>
                          </a:solidFill>
                        </a:rPr>
                        <a:t> </a:t>
                      </a:r>
                      <a:r>
                        <a:rPr lang="es-ES" sz="2000" dirty="0" err="1">
                          <a:solidFill>
                            <a:srgbClr val="07337E"/>
                          </a:solidFill>
                        </a:rPr>
                        <a:t>to</a:t>
                      </a:r>
                      <a:r>
                        <a:rPr lang="es-ES" sz="2000" dirty="0">
                          <a:solidFill>
                            <a:srgbClr val="07337E"/>
                          </a:solidFill>
                        </a:rPr>
                        <a:t> </a:t>
                      </a:r>
                      <a:r>
                        <a:rPr lang="es-ES" sz="2000" dirty="0" err="1">
                          <a:solidFill>
                            <a:srgbClr val="07337E"/>
                          </a:solidFill>
                        </a:rPr>
                        <a:t>vulnerabilities</a:t>
                      </a:r>
                      <a:endParaRPr lang="es-ES" sz="2000" dirty="0">
                        <a:solidFill>
                          <a:srgbClr val="07337E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err="1">
                          <a:effectLst/>
                        </a:rPr>
                        <a:t>Moderate</a:t>
                      </a:r>
                      <a:endParaRPr lang="es-ES" sz="20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 err="1">
                          <a:effectLst/>
                        </a:rPr>
                        <a:t>Moderate</a:t>
                      </a:r>
                      <a:endParaRPr lang="es-ES" sz="20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2000" dirty="0">
                          <a:effectLst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9357274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DEDFB534-A08D-1D01-86E2-B97526D58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68" y="136525"/>
            <a:ext cx="1238623" cy="77008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CC9FA82-A0A6-08DA-A89A-0A2A22E851F8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3200"/>
          <a:stretch>
            <a:fillRect/>
          </a:stretch>
        </p:blipFill>
        <p:spPr bwMode="auto">
          <a:xfrm>
            <a:off x="838200" y="5982186"/>
            <a:ext cx="6237030" cy="55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EE01FD2-F34A-E2A8-FB32-E3338117F1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36" y="5979519"/>
            <a:ext cx="2795585" cy="55911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DF2304C-69DA-657C-2299-36F424BF0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783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473F4D-E051-685C-F887-A44F13FFB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/>
              <a:t>Conclusions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491F2E-31D9-3135-E5CE-000AB9575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20" y="1690688"/>
            <a:ext cx="10952747" cy="4351338"/>
          </a:xfrm>
        </p:spPr>
        <p:txBody>
          <a:bodyPr>
            <a:normAutofit/>
          </a:bodyPr>
          <a:lstStyle/>
          <a:p>
            <a:r>
              <a:rPr lang="es-ES" sz="2400"/>
              <a:t>In </a:t>
            </a:r>
            <a:r>
              <a:rPr lang="es-ES" sz="2400" err="1"/>
              <a:t>summary</a:t>
            </a:r>
            <a:r>
              <a:rPr lang="es-ES" sz="2400"/>
              <a:t>, SOTERIA </a:t>
            </a:r>
            <a:r>
              <a:rPr lang="es-ES" sz="2400" err="1"/>
              <a:t>aims</a:t>
            </a:r>
            <a:r>
              <a:rPr lang="es-ES" sz="2400"/>
              <a:t> </a:t>
            </a:r>
            <a:r>
              <a:rPr lang="es-ES" sz="2400" err="1"/>
              <a:t>to</a:t>
            </a:r>
            <a:r>
              <a:rPr lang="es-ES" sz="2400"/>
              <a:t> </a:t>
            </a:r>
            <a:r>
              <a:rPr lang="es-ES" sz="2400" err="1"/>
              <a:t>create</a:t>
            </a:r>
            <a:r>
              <a:rPr lang="es-ES" sz="2400"/>
              <a:t> </a:t>
            </a:r>
            <a:r>
              <a:rPr lang="es-ES" sz="2400" err="1"/>
              <a:t>an</a:t>
            </a:r>
            <a:r>
              <a:rPr lang="es-ES" sz="2400"/>
              <a:t> </a:t>
            </a:r>
            <a:r>
              <a:rPr lang="es-ES" sz="2400" err="1"/>
              <a:t>integrated</a:t>
            </a:r>
            <a:r>
              <a:rPr lang="es-ES" sz="2400"/>
              <a:t> and </a:t>
            </a:r>
            <a:r>
              <a:rPr lang="es-ES" sz="2400" err="1"/>
              <a:t>trustworthy</a:t>
            </a:r>
            <a:r>
              <a:rPr lang="es-ES" sz="2400"/>
              <a:t> </a:t>
            </a:r>
            <a:r>
              <a:rPr lang="es-ES" sz="2400" err="1"/>
              <a:t>infrastructure</a:t>
            </a:r>
            <a:r>
              <a:rPr lang="es-ES" sz="2400"/>
              <a:t> </a:t>
            </a:r>
            <a:r>
              <a:rPr lang="es-ES" sz="2400" err="1"/>
              <a:t>where</a:t>
            </a:r>
            <a:r>
              <a:rPr lang="es-ES" sz="2400"/>
              <a:t>:</a:t>
            </a:r>
          </a:p>
          <a:p>
            <a:pPr lvl="1"/>
            <a:r>
              <a:rPr lang="es-ES" sz="2000"/>
              <a:t>Data </a:t>
            </a:r>
            <a:r>
              <a:rPr lang="es-ES" sz="2000" err="1"/>
              <a:t>stays</a:t>
            </a:r>
            <a:r>
              <a:rPr lang="es-ES" sz="2000"/>
              <a:t> </a:t>
            </a:r>
            <a:r>
              <a:rPr lang="es-ES" sz="2000" err="1"/>
              <a:t>under</a:t>
            </a:r>
            <a:r>
              <a:rPr lang="es-ES" sz="2000"/>
              <a:t> </a:t>
            </a:r>
            <a:r>
              <a:rPr lang="es-ES" sz="2000" err="1"/>
              <a:t>the</a:t>
            </a:r>
            <a:r>
              <a:rPr lang="es-ES" sz="2000"/>
              <a:t> control </a:t>
            </a:r>
            <a:r>
              <a:rPr lang="es-ES" sz="2000" err="1"/>
              <a:t>of</a:t>
            </a:r>
            <a:r>
              <a:rPr lang="es-ES" sz="2000"/>
              <a:t> </a:t>
            </a:r>
            <a:r>
              <a:rPr lang="es-ES" sz="2000" err="1"/>
              <a:t>its</a:t>
            </a:r>
            <a:r>
              <a:rPr lang="es-ES" sz="2000"/>
              <a:t> </a:t>
            </a:r>
            <a:r>
              <a:rPr lang="es-ES" sz="2000" err="1"/>
              <a:t>owners</a:t>
            </a:r>
            <a:r>
              <a:rPr lang="es-ES" sz="2000"/>
              <a:t> and AI </a:t>
            </a:r>
            <a:r>
              <a:rPr lang="es-ES" sz="2000" err="1"/>
              <a:t>models</a:t>
            </a:r>
            <a:r>
              <a:rPr lang="es-ES" sz="2000"/>
              <a:t> are </a:t>
            </a:r>
            <a:r>
              <a:rPr lang="es-ES" sz="2000" err="1"/>
              <a:t>trained</a:t>
            </a:r>
            <a:r>
              <a:rPr lang="es-ES" sz="2000"/>
              <a:t> in a </a:t>
            </a:r>
            <a:r>
              <a:rPr lang="es-ES" sz="2000" err="1"/>
              <a:t>distributed</a:t>
            </a:r>
            <a:r>
              <a:rPr lang="es-ES" sz="2000"/>
              <a:t> </a:t>
            </a:r>
            <a:r>
              <a:rPr lang="es-ES" sz="2000" err="1"/>
              <a:t>way</a:t>
            </a:r>
            <a:r>
              <a:rPr lang="es-ES" sz="2000"/>
              <a:t>.</a:t>
            </a:r>
          </a:p>
          <a:p>
            <a:pPr lvl="1"/>
            <a:r>
              <a:rPr lang="es-ES" sz="2000"/>
              <a:t>Data and </a:t>
            </a:r>
            <a:r>
              <a:rPr lang="es-ES" sz="2000" err="1"/>
              <a:t>algorithms</a:t>
            </a:r>
            <a:r>
              <a:rPr lang="es-ES" sz="2000"/>
              <a:t> can run in </a:t>
            </a:r>
            <a:r>
              <a:rPr lang="es-ES" sz="2000" err="1"/>
              <a:t>secure</a:t>
            </a:r>
            <a:r>
              <a:rPr lang="es-ES" sz="2000"/>
              <a:t> and </a:t>
            </a:r>
            <a:r>
              <a:rPr lang="es-ES" sz="2000" err="1"/>
              <a:t>verifiable</a:t>
            </a:r>
            <a:r>
              <a:rPr lang="es-ES" sz="2000"/>
              <a:t> </a:t>
            </a:r>
            <a:r>
              <a:rPr lang="es-ES" sz="2000" err="1"/>
              <a:t>environments</a:t>
            </a:r>
            <a:r>
              <a:rPr lang="es-ES" sz="2000"/>
              <a:t>.</a:t>
            </a:r>
          </a:p>
          <a:p>
            <a:pPr lvl="1"/>
            <a:r>
              <a:rPr lang="es-ES" sz="2000"/>
              <a:t>Access can be </a:t>
            </a:r>
            <a:r>
              <a:rPr lang="es-ES" sz="2000" err="1"/>
              <a:t>managed</a:t>
            </a:r>
            <a:r>
              <a:rPr lang="es-ES" sz="2000"/>
              <a:t> in a </a:t>
            </a:r>
            <a:r>
              <a:rPr lang="es-ES" sz="2000" err="1"/>
              <a:t>decentralised</a:t>
            </a:r>
            <a:r>
              <a:rPr lang="es-ES" sz="2000"/>
              <a:t> </a:t>
            </a:r>
            <a:r>
              <a:rPr lang="es-ES" sz="2000" err="1"/>
              <a:t>way</a:t>
            </a:r>
            <a:r>
              <a:rPr lang="es-ES" sz="2000"/>
              <a:t>.</a:t>
            </a:r>
          </a:p>
          <a:p>
            <a:pPr lvl="1"/>
            <a:r>
              <a:rPr lang="es-ES" sz="2000"/>
              <a:t>The </a:t>
            </a:r>
            <a:r>
              <a:rPr lang="es-ES" sz="2000" err="1"/>
              <a:t>infrastructure</a:t>
            </a:r>
            <a:r>
              <a:rPr lang="es-ES" sz="2000"/>
              <a:t> can monitor and </a:t>
            </a:r>
            <a:r>
              <a:rPr lang="es-ES" sz="2000" err="1"/>
              <a:t>respond</a:t>
            </a:r>
            <a:r>
              <a:rPr lang="es-ES" sz="2000"/>
              <a:t> </a:t>
            </a:r>
            <a:r>
              <a:rPr lang="es-ES" sz="2000" err="1"/>
              <a:t>to</a:t>
            </a:r>
            <a:r>
              <a:rPr lang="es-ES" sz="2000"/>
              <a:t> </a:t>
            </a:r>
            <a:r>
              <a:rPr lang="es-ES" sz="2000" err="1"/>
              <a:t>security</a:t>
            </a:r>
            <a:r>
              <a:rPr lang="es-ES" sz="2000"/>
              <a:t> </a:t>
            </a:r>
            <a:r>
              <a:rPr lang="es-ES" sz="2000" err="1"/>
              <a:t>threats</a:t>
            </a:r>
            <a:r>
              <a:rPr lang="es-ES" sz="2000"/>
              <a:t>.</a:t>
            </a:r>
          </a:p>
          <a:p>
            <a:r>
              <a:rPr lang="es-ES" sz="2400"/>
              <a:t>The final </a:t>
            </a:r>
            <a:r>
              <a:rPr lang="es-ES" sz="2400" err="1"/>
              <a:t>goals</a:t>
            </a:r>
            <a:r>
              <a:rPr lang="es-ES" sz="2400"/>
              <a:t> are:</a:t>
            </a:r>
          </a:p>
          <a:p>
            <a:pPr lvl="1"/>
            <a:r>
              <a:rPr lang="es-ES" sz="2000" err="1"/>
              <a:t>To</a:t>
            </a:r>
            <a:r>
              <a:rPr lang="es-ES" sz="2000"/>
              <a:t> </a:t>
            </a:r>
            <a:r>
              <a:rPr lang="es-ES" sz="2000" err="1"/>
              <a:t>provide</a:t>
            </a:r>
            <a:r>
              <a:rPr lang="es-ES" sz="2000"/>
              <a:t> a </a:t>
            </a:r>
            <a:r>
              <a:rPr lang="es-ES" sz="2000" err="1"/>
              <a:t>technological</a:t>
            </a:r>
            <a:r>
              <a:rPr lang="es-ES" sz="2000"/>
              <a:t> </a:t>
            </a:r>
            <a:r>
              <a:rPr lang="es-ES" sz="2000" err="1"/>
              <a:t>foundation</a:t>
            </a:r>
            <a:r>
              <a:rPr lang="es-ES" sz="2000"/>
              <a:t> </a:t>
            </a:r>
            <a:r>
              <a:rPr lang="es-ES" sz="2000" err="1"/>
              <a:t>for</a:t>
            </a:r>
            <a:r>
              <a:rPr lang="es-ES" sz="2000"/>
              <a:t> </a:t>
            </a:r>
            <a:r>
              <a:rPr lang="es-ES" sz="2000" b="1" err="1">
                <a:solidFill>
                  <a:srgbClr val="07337E"/>
                </a:solidFill>
              </a:rPr>
              <a:t>secure</a:t>
            </a:r>
            <a:r>
              <a:rPr lang="es-ES" sz="2000" b="1">
                <a:solidFill>
                  <a:srgbClr val="07337E"/>
                </a:solidFill>
              </a:rPr>
              <a:t> </a:t>
            </a:r>
            <a:r>
              <a:rPr lang="es-ES" sz="2000" b="1" err="1">
                <a:solidFill>
                  <a:srgbClr val="07337E"/>
                </a:solidFill>
              </a:rPr>
              <a:t>collaboration</a:t>
            </a:r>
            <a:r>
              <a:rPr lang="es-ES" sz="2000" b="1">
                <a:solidFill>
                  <a:srgbClr val="07337E"/>
                </a:solidFill>
              </a:rPr>
              <a:t> </a:t>
            </a:r>
            <a:r>
              <a:rPr lang="es-ES" sz="2000" b="1" err="1">
                <a:solidFill>
                  <a:srgbClr val="07337E"/>
                </a:solidFill>
              </a:rPr>
              <a:t>between</a:t>
            </a:r>
            <a:r>
              <a:rPr lang="es-ES" sz="2000" b="1">
                <a:solidFill>
                  <a:srgbClr val="07337E"/>
                </a:solidFill>
              </a:rPr>
              <a:t> </a:t>
            </a:r>
            <a:r>
              <a:rPr lang="es-ES" sz="2000" b="1" err="1">
                <a:solidFill>
                  <a:srgbClr val="07337E"/>
                </a:solidFill>
              </a:rPr>
              <a:t>organisations</a:t>
            </a:r>
            <a:r>
              <a:rPr lang="es-ES" sz="2000" b="1">
                <a:solidFill>
                  <a:srgbClr val="07337E"/>
                </a:solidFill>
              </a:rPr>
              <a:t>.</a:t>
            </a:r>
            <a:r>
              <a:rPr lang="es-ES" sz="2000" b="1"/>
              <a:t> </a:t>
            </a:r>
          </a:p>
          <a:p>
            <a:pPr lvl="1"/>
            <a:r>
              <a:rPr lang="es-ES" sz="2000" err="1"/>
              <a:t>To</a:t>
            </a:r>
            <a:r>
              <a:rPr lang="es-ES" sz="2000"/>
              <a:t> </a:t>
            </a:r>
            <a:r>
              <a:rPr lang="es-ES" sz="2000" err="1"/>
              <a:t>support</a:t>
            </a:r>
            <a:r>
              <a:rPr lang="es-ES" sz="2000"/>
              <a:t> </a:t>
            </a:r>
            <a:r>
              <a:rPr lang="es-ES" sz="2000" err="1"/>
              <a:t>the</a:t>
            </a:r>
            <a:r>
              <a:rPr lang="es-ES" sz="2000"/>
              <a:t> </a:t>
            </a:r>
            <a:r>
              <a:rPr lang="es-ES" sz="2000" err="1"/>
              <a:t>development</a:t>
            </a:r>
            <a:r>
              <a:rPr lang="es-ES" sz="2000"/>
              <a:t> </a:t>
            </a:r>
            <a:r>
              <a:rPr lang="es-ES" sz="2000" err="1"/>
              <a:t>of</a:t>
            </a:r>
            <a:r>
              <a:rPr lang="es-ES" sz="2000"/>
              <a:t> </a:t>
            </a:r>
            <a:r>
              <a:rPr lang="es-ES" sz="2000" b="1" err="1">
                <a:solidFill>
                  <a:srgbClr val="07337E"/>
                </a:solidFill>
              </a:rPr>
              <a:t>trustworthy</a:t>
            </a:r>
            <a:r>
              <a:rPr lang="es-ES" sz="2000" b="1">
                <a:solidFill>
                  <a:srgbClr val="07337E"/>
                </a:solidFill>
              </a:rPr>
              <a:t> </a:t>
            </a:r>
            <a:r>
              <a:rPr lang="es-ES" sz="2000" b="1" err="1">
                <a:solidFill>
                  <a:srgbClr val="07337E"/>
                </a:solidFill>
              </a:rPr>
              <a:t>European</a:t>
            </a:r>
            <a:r>
              <a:rPr lang="es-ES" sz="2000" b="1">
                <a:solidFill>
                  <a:srgbClr val="07337E"/>
                </a:solidFill>
              </a:rPr>
              <a:t> data </a:t>
            </a:r>
            <a:r>
              <a:rPr lang="es-ES" sz="2000" b="1" err="1">
                <a:solidFill>
                  <a:srgbClr val="07337E"/>
                </a:solidFill>
              </a:rPr>
              <a:t>spaces</a:t>
            </a:r>
            <a:r>
              <a:rPr lang="es-ES" sz="2000" b="1"/>
              <a:t>.</a:t>
            </a:r>
          </a:p>
          <a:p>
            <a:endParaRPr lang="es-ES"/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D4BB5F60-CDA9-6DDF-61AC-6AC6E8ABCAD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3200"/>
          <a:stretch>
            <a:fillRect/>
          </a:stretch>
        </p:blipFill>
        <p:spPr bwMode="auto">
          <a:xfrm>
            <a:off x="838200" y="5982186"/>
            <a:ext cx="6237030" cy="55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77F2602-0141-1D8F-D2C6-92105049E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36" y="5979519"/>
            <a:ext cx="2795585" cy="55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A14E101-13B5-706B-7FD5-7E2CA03329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68" y="136525"/>
            <a:ext cx="1238623" cy="770086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2CF9BC4-ACCE-9598-218F-437E42F16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344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DEA26-C15F-111D-8E68-B7E253D57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100" y="1996924"/>
            <a:ext cx="10083799" cy="16920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sz="4400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¡</a:t>
            </a:r>
            <a:r>
              <a:rPr lang="es-ES" sz="4400" err="1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Thank</a:t>
            </a:r>
            <a:r>
              <a:rPr lang="es-ES" sz="4400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4400" err="1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you</a:t>
            </a:r>
            <a:r>
              <a:rPr lang="es-ES" sz="4400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4400" err="1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for</a:t>
            </a:r>
            <a:r>
              <a:rPr lang="es-ES" sz="4400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4400" err="1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your</a:t>
            </a:r>
            <a:r>
              <a:rPr lang="es-ES" sz="4400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4400" err="1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attention</a:t>
            </a:r>
            <a:r>
              <a:rPr lang="es-ES" sz="4400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!</a:t>
            </a:r>
          </a:p>
          <a:p>
            <a:pPr marL="0" indent="0" algn="ctr">
              <a:buNone/>
            </a:pPr>
            <a:endParaRPr lang="es-ES" sz="4400">
              <a:solidFill>
                <a:srgbClr val="07337E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 algn="ctr">
              <a:buNone/>
            </a:pPr>
            <a:r>
              <a:rPr lang="es-ES" sz="2000">
                <a:solidFill>
                  <a:srgbClr val="07337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mariana.garcia@bahiasoftware.es</a:t>
            </a:r>
          </a:p>
        </p:txBody>
      </p:sp>
      <p:pic>
        <p:nvPicPr>
          <p:cNvPr id="34" name="Gráfico 33" descr="Libreta de direcciones con relleno sólido">
            <a:extLst>
              <a:ext uri="{FF2B5EF4-FFF2-40B4-BE49-F238E27FC236}">
                <a16:creationId xmlns:a16="http://schemas.microsoft.com/office/drawing/2014/main" id="{9E14C271-F66F-48C6-1B59-3A054A7453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7633" y="3098820"/>
            <a:ext cx="660360" cy="660360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1D7C1273-50F3-90FA-4E4D-3A1D2F49D61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3200"/>
          <a:stretch>
            <a:fillRect/>
          </a:stretch>
        </p:blipFill>
        <p:spPr bwMode="auto">
          <a:xfrm>
            <a:off x="838200" y="5982186"/>
            <a:ext cx="6237030" cy="559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70BEE09E-1CF4-B801-1204-BDA5C7EF7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36" y="5979519"/>
            <a:ext cx="2795585" cy="55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FE052DF-761E-22E9-C4AB-C817F8121C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268" y="136525"/>
            <a:ext cx="1238623" cy="770086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65E80F1-16D7-990F-FD1E-FC15B92E3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738CC-E6CA-4050-9904-D54C812F8213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2572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OTERIA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2c613e-6083-4fbf-95f8-04842f3dc605">
      <Terms xmlns="http://schemas.microsoft.com/office/infopath/2007/PartnerControls"/>
    </lcf76f155ced4ddcb4097134ff3c332f>
    <TaxCatchAll xmlns="b42515bc-04e9-4740-895e-03ff350ea7b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87684A869272349A0B56730C63A6723" ma:contentTypeVersion="10" ma:contentTypeDescription="Crear nuevo documento." ma:contentTypeScope="" ma:versionID="b9dc7cd9c7a6245180441d3efe589ec6">
  <xsd:schema xmlns:xsd="http://www.w3.org/2001/XMLSchema" xmlns:xs="http://www.w3.org/2001/XMLSchema" xmlns:p="http://schemas.microsoft.com/office/2006/metadata/properties" xmlns:ns2="7a2c613e-6083-4fbf-95f8-04842f3dc605" xmlns:ns3="b42515bc-04e9-4740-895e-03ff350ea7bb" targetNamespace="http://schemas.microsoft.com/office/2006/metadata/properties" ma:root="true" ma:fieldsID="690f58bb13469f0a7bb58720fce21d6b" ns2:_="" ns3:_="">
    <xsd:import namespace="7a2c613e-6083-4fbf-95f8-04842f3dc605"/>
    <xsd:import namespace="b42515bc-04e9-4740-895e-03ff350ea7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2c613e-6083-4fbf-95f8-04842f3dc6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3147fcc8-5115-4ad3-9f3a-24b13f98a1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515bc-04e9-4740-895e-03ff350ea7b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b787197-0a0a-4571-9e11-acbfdc823254}" ma:internalName="TaxCatchAll" ma:showField="CatchAllData" ma:web="b42515bc-04e9-4740-895e-03ff350ea7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ECEE65-8601-46A8-8074-1DFA79775D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15BC73-D088-4D6E-AB92-E9F3018A1858}">
  <ds:schemaRefs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7a2c613e-6083-4fbf-95f8-04842f3dc605"/>
    <ds:schemaRef ds:uri="http://schemas.microsoft.com/office/infopath/2007/PartnerControls"/>
    <ds:schemaRef ds:uri="b42515bc-04e9-4740-895e-03ff350ea7bb"/>
  </ds:schemaRefs>
</ds:datastoreItem>
</file>

<file path=customXml/itemProps3.xml><?xml version="1.0" encoding="utf-8"?>
<ds:datastoreItem xmlns:ds="http://schemas.openxmlformats.org/officeDocument/2006/customXml" ds:itemID="{56EA7185-1DDB-42D1-8640-7A20BCAC86E3}">
  <ds:schemaRefs>
    <ds:schemaRef ds:uri="7a2c613e-6083-4fbf-95f8-04842f3dc605"/>
    <ds:schemaRef ds:uri="b42515bc-04e9-4740-895e-03ff350ea7b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7113</TotalTime>
  <Words>504</Words>
  <Application>Microsoft Office PowerPoint</Application>
  <PresentationFormat>Panorámica</PresentationFormat>
  <Paragraphs>115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Aptos</vt:lpstr>
      <vt:lpstr>Arial</vt:lpstr>
      <vt:lpstr>Segoe UI</vt:lpstr>
      <vt:lpstr>Segoe UI Semibold</vt:lpstr>
      <vt:lpstr>Office Theme</vt:lpstr>
      <vt:lpstr>Presentación de PowerPoint</vt:lpstr>
      <vt:lpstr>Project Funding </vt:lpstr>
      <vt:lpstr>Challenges</vt:lpstr>
      <vt:lpstr>Federated Architecture</vt:lpstr>
      <vt:lpstr>Confidencial computing</vt:lpstr>
      <vt:lpstr>Identity and access control</vt:lpstr>
      <vt:lpstr>Intelligent monitoring</vt:lpstr>
      <vt:lpstr>Validation in two use cases</vt:lpstr>
      <vt:lpstr>Evaluation</vt:lpstr>
      <vt:lpstr>Conclusions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Mariana García González</dc:creator>
  <cp:lastModifiedBy>Mariana García González</cp:lastModifiedBy>
  <cp:revision>1</cp:revision>
  <cp:lastPrinted>2026-10-15T14:54:28Z</cp:lastPrinted>
  <dcterms:created xsi:type="dcterms:W3CDTF">2026-06-17T14:46:19Z</dcterms:created>
  <dcterms:modified xsi:type="dcterms:W3CDTF">2026-10-23T06:55:53Z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a980229-0b71-499c-8762-4c6bdc237399_Enabled">
    <vt:lpwstr>true</vt:lpwstr>
  </property>
  <property fmtid="{D5CDD505-2E9C-101B-9397-08002B2CF9AE}" pid="3" name="MSIP_Label_3a980229-0b71-499c-8762-4c6bdc237399_SetDate">
    <vt:lpwstr>2026-06-17T14:46:44Z</vt:lpwstr>
  </property>
  <property fmtid="{D5CDD505-2E9C-101B-9397-08002B2CF9AE}" pid="4" name="MSIP_Label_3a980229-0b71-499c-8762-4c6bdc237399_Method">
    <vt:lpwstr>Standard</vt:lpwstr>
  </property>
  <property fmtid="{D5CDD505-2E9C-101B-9397-08002B2CF9AE}" pid="5" name="MSIP_Label_3a980229-0b71-499c-8762-4c6bdc237399_Name">
    <vt:lpwstr>Interno confidencial (INT-A)</vt:lpwstr>
  </property>
  <property fmtid="{D5CDD505-2E9C-101B-9397-08002B2CF9AE}" pid="6" name="MSIP_Label_3a980229-0b71-499c-8762-4c6bdc237399_SiteId">
    <vt:lpwstr>2a58f4aa-3d1a-4aaa-8639-25bb7fcbbdb0</vt:lpwstr>
  </property>
  <property fmtid="{D5CDD505-2E9C-101B-9397-08002B2CF9AE}" pid="7" name="MSIP_Label_3a980229-0b71-499c-8762-4c6bdc237399_ActionId">
    <vt:lpwstr>801587c7-f6d8-4344-b063-2a106962f399</vt:lpwstr>
  </property>
  <property fmtid="{D5CDD505-2E9C-101B-9397-08002B2CF9AE}" pid="8" name="MSIP_Label_3a980229-0b71-499c-8762-4c6bdc237399_ContentBits">
    <vt:lpwstr>0</vt:lpwstr>
  </property>
  <property fmtid="{D5CDD505-2E9C-101B-9397-08002B2CF9AE}" pid="9" name="MSIP_Label_3a980229-0b71-499c-8762-4c6bdc237399_Tag">
    <vt:lpwstr>10, 3, 0, 1</vt:lpwstr>
  </property>
  <property fmtid="{D5CDD505-2E9C-101B-9397-08002B2CF9AE}" pid="10" name="ContentTypeId">
    <vt:lpwstr>0x010100A87684A869272349A0B56730C63A6723</vt:lpwstr>
  </property>
  <property fmtid="{D5CDD505-2E9C-101B-9397-08002B2CF9AE}" pid="11" name="MediaServiceImageTags">
    <vt:lpwstr/>
  </property>
</Properties>
</file>