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2" r:id="rId5"/>
    <p:sldMasterId id="2147483684" r:id="rId6"/>
  </p:sldMasterIdLst>
  <p:notesMasterIdLst>
    <p:notesMasterId r:id="rId13"/>
  </p:notesMasterIdLst>
  <p:sldIdLst>
    <p:sldId id="293" r:id="rId7"/>
    <p:sldId id="365" r:id="rId8"/>
    <p:sldId id="366" r:id="rId9"/>
    <p:sldId id="367" r:id="rId10"/>
    <p:sldId id="368" r:id="rId11"/>
    <p:sldId id="32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FF69"/>
    <a:srgbClr val="FF7171"/>
    <a:srgbClr val="FF0000"/>
    <a:srgbClr val="97FF99"/>
    <a:srgbClr val="00FF08"/>
    <a:srgbClr val="7D7DFF"/>
    <a:srgbClr val="5757FF"/>
    <a:srgbClr val="0000FF"/>
    <a:srgbClr val="53FF5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782DE1-3068-4666-9DCF-4021135BF6D0}" v="493" dt="2026-01-21T23:17:28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Destaqu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47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o Matos" userId="78d1a54ca4962f81" providerId="LiveId" clId="{3168A604-EFEE-4DE4-A1D8-97E7269ECA41}"/>
    <pc:docChg chg="undo custSel addSld delSld modSld sldOrd modMainMaster">
      <pc:chgData name="Joao Matos" userId="78d1a54ca4962f81" providerId="LiveId" clId="{3168A604-EFEE-4DE4-A1D8-97E7269ECA41}" dt="2026-01-21T23:14:58.824" v="7333" actId="20577"/>
      <pc:docMkLst>
        <pc:docMk/>
      </pc:docMkLst>
      <pc:sldChg chg="addSp delSp modSp mod">
        <pc:chgData name="Joao Matos" userId="78d1a54ca4962f81" providerId="LiveId" clId="{3168A604-EFEE-4DE4-A1D8-97E7269ECA41}" dt="2026-01-07T23:12:12.843" v="6049" actId="115"/>
        <pc:sldMkLst>
          <pc:docMk/>
          <pc:sldMk cId="3662302041" sldId="293"/>
        </pc:sldMkLst>
        <pc:spChg chg="mod">
          <ac:chgData name="Joao Matos" userId="78d1a54ca4962f81" providerId="LiveId" clId="{3168A604-EFEE-4DE4-A1D8-97E7269ECA41}" dt="2026-01-07T00:00:26.721" v="5491" actId="1076"/>
          <ac:spMkLst>
            <pc:docMk/>
            <pc:sldMk cId="3662302041" sldId="293"/>
            <ac:spMk id="6" creationId="{A842BA86-7B2B-6A33-1F9C-222946DC82CA}"/>
          </ac:spMkLst>
        </pc:spChg>
        <pc:spChg chg="mod">
          <ac:chgData name="Joao Matos" userId="78d1a54ca4962f81" providerId="LiveId" clId="{3168A604-EFEE-4DE4-A1D8-97E7269ECA41}" dt="2026-01-07T23:12:12.843" v="6049" actId="115"/>
          <ac:spMkLst>
            <pc:docMk/>
            <pc:sldMk cId="3662302041" sldId="293"/>
            <ac:spMk id="10" creationId="{0C22A3B4-EFFA-5E21-2AA5-CAEC5FE05313}"/>
          </ac:spMkLst>
        </pc:spChg>
        <pc:picChg chg="add mod ord modCrop">
          <ac:chgData name="Joao Matos" userId="78d1a54ca4962f81" providerId="LiveId" clId="{3168A604-EFEE-4DE4-A1D8-97E7269ECA41}" dt="2026-01-07T00:00:18.968" v="5489" actId="14100"/>
          <ac:picMkLst>
            <pc:docMk/>
            <pc:sldMk cId="3662302041" sldId="293"/>
            <ac:picMk id="11" creationId="{DB94AC96-A741-5569-02B6-F179AF5B56A5}"/>
          </ac:picMkLst>
        </pc:picChg>
      </pc:sldChg>
      <pc:sldChg chg="del">
        <pc:chgData name="Joao Matos" userId="78d1a54ca4962f81" providerId="LiveId" clId="{3168A604-EFEE-4DE4-A1D8-97E7269ECA41}" dt="2026-01-21T20:16:09.061" v="7326" actId="47"/>
        <pc:sldMkLst>
          <pc:docMk/>
          <pc:sldMk cId="3082676237" sldId="312"/>
        </pc:sldMkLst>
      </pc:sldChg>
      <pc:sldChg chg="addSp delSp modSp mod ord">
        <pc:chgData name="Joao Matos" userId="78d1a54ca4962f81" providerId="LiveId" clId="{3168A604-EFEE-4DE4-A1D8-97E7269ECA41}" dt="2026-01-20T23:16:57.009" v="6167"/>
        <pc:sldMkLst>
          <pc:docMk/>
          <pc:sldMk cId="874405159" sldId="327"/>
        </pc:sldMkLst>
        <pc:spChg chg="add del mod">
          <ac:chgData name="Joao Matos" userId="78d1a54ca4962f81" providerId="LiveId" clId="{3168A604-EFEE-4DE4-A1D8-97E7269ECA41}" dt="2026-01-07T12:04:25.517" v="5973" actId="14100"/>
          <ac:spMkLst>
            <pc:docMk/>
            <pc:sldMk cId="874405159" sldId="327"/>
            <ac:spMk id="2" creationId="{B68F4521-EC21-6F1D-B0CC-68AE1B292C44}"/>
          </ac:spMkLst>
        </pc:spChg>
        <pc:spChg chg="add mod">
          <ac:chgData name="Joao Matos" userId="78d1a54ca4962f81" providerId="LiveId" clId="{3168A604-EFEE-4DE4-A1D8-97E7269ECA41}" dt="2026-01-07T12:04:21.398" v="5972" actId="14100"/>
          <ac:spMkLst>
            <pc:docMk/>
            <pc:sldMk cId="874405159" sldId="327"/>
            <ac:spMk id="3" creationId="{A00321CE-9960-10DA-CBFF-F30FCC491F49}"/>
          </ac:spMkLst>
        </pc:spChg>
        <pc:spChg chg="add mod">
          <ac:chgData name="Joao Matos" userId="78d1a54ca4962f81" providerId="LiveId" clId="{3168A604-EFEE-4DE4-A1D8-97E7269ECA41}" dt="2026-01-06T23:44:57.531" v="5183" actId="207"/>
          <ac:spMkLst>
            <pc:docMk/>
            <pc:sldMk cId="874405159" sldId="327"/>
            <ac:spMk id="10" creationId="{1B7A6BCD-00CA-95F7-D970-0AB252895C8D}"/>
          </ac:spMkLst>
        </pc:spChg>
        <pc:spChg chg="add mod">
          <ac:chgData name="Joao Matos" userId="78d1a54ca4962f81" providerId="LiveId" clId="{3168A604-EFEE-4DE4-A1D8-97E7269ECA41}" dt="2026-01-06T23:41:42.823" v="5181" actId="2711"/>
          <ac:spMkLst>
            <pc:docMk/>
            <pc:sldMk cId="874405159" sldId="327"/>
            <ac:spMk id="11" creationId="{4FE56CD7-CD01-FB18-8E97-BDFEB1D9A69C}"/>
          </ac:spMkLst>
        </pc:spChg>
      </pc:sldChg>
      <pc:sldChg chg="addSp delSp modSp del mod ord">
        <pc:chgData name="Joao Matos" userId="78d1a54ca4962f81" providerId="LiveId" clId="{3168A604-EFEE-4DE4-A1D8-97E7269ECA41}" dt="2026-01-21T20:16:07.454" v="7322" actId="47"/>
        <pc:sldMkLst>
          <pc:docMk/>
          <pc:sldMk cId="3468356949" sldId="342"/>
        </pc:sldMkLst>
      </pc:sldChg>
      <pc:sldChg chg="addSp delSp modSp del mod modAnim">
        <pc:chgData name="Joao Matos" userId="78d1a54ca4962f81" providerId="LiveId" clId="{3168A604-EFEE-4DE4-A1D8-97E7269ECA41}" dt="2026-01-21T20:16:11.599" v="7327" actId="47"/>
        <pc:sldMkLst>
          <pc:docMk/>
          <pc:sldMk cId="2141507961" sldId="345"/>
        </pc:sldMkLst>
        <pc:spChg chg="add mod">
          <ac:chgData name="Joao Matos" userId="78d1a54ca4962f81" providerId="LiveId" clId="{3168A604-EFEE-4DE4-A1D8-97E7269ECA41}" dt="2026-01-21T16:29:02.275" v="6479" actId="207"/>
          <ac:spMkLst>
            <pc:docMk/>
            <pc:sldMk cId="2141507961" sldId="345"/>
            <ac:spMk id="19" creationId="{AF5FE0EF-7050-F67F-8B27-98649FD591B1}"/>
          </ac:spMkLst>
        </pc:spChg>
      </pc:sldChg>
      <pc:sldChg chg="addSp delSp modSp del mod addAnim delAnim modAnim">
        <pc:chgData name="Joao Matos" userId="78d1a54ca4962f81" providerId="LiveId" clId="{3168A604-EFEE-4DE4-A1D8-97E7269ECA41}" dt="2026-01-21T20:15:54.298" v="7312" actId="47"/>
        <pc:sldMkLst>
          <pc:docMk/>
          <pc:sldMk cId="3752523781" sldId="347"/>
        </pc:sldMkLst>
      </pc:sldChg>
      <pc:sldChg chg="addSp delSp modSp add del mod modAnim">
        <pc:chgData name="Joao Matos" userId="78d1a54ca4962f81" providerId="LiveId" clId="{3168A604-EFEE-4DE4-A1D8-97E7269ECA41}" dt="2026-01-21T20:16:17.413" v="7332" actId="47"/>
        <pc:sldMkLst>
          <pc:docMk/>
          <pc:sldMk cId="2436746846" sldId="348"/>
        </pc:sldMkLst>
      </pc:sldChg>
      <pc:sldChg chg="addSp delSp modSp add del mod delAnim modAnim">
        <pc:chgData name="Joao Matos" userId="78d1a54ca4962f81" providerId="LiveId" clId="{3168A604-EFEE-4DE4-A1D8-97E7269ECA41}" dt="2026-01-21T20:16:15.226" v="7331" actId="47"/>
        <pc:sldMkLst>
          <pc:docMk/>
          <pc:sldMk cId="3086611524" sldId="349"/>
        </pc:sldMkLst>
      </pc:sldChg>
      <pc:sldChg chg="addSp delSp modSp add del mod addAnim delAnim modAnim">
        <pc:chgData name="Joao Matos" userId="78d1a54ca4962f81" providerId="LiveId" clId="{3168A604-EFEE-4DE4-A1D8-97E7269ECA41}" dt="2026-01-21T20:16:11.978" v="7328" actId="47"/>
        <pc:sldMkLst>
          <pc:docMk/>
          <pc:sldMk cId="2784885222" sldId="350"/>
        </pc:sldMkLst>
      </pc:sldChg>
      <pc:sldChg chg="addSp delSp modSp add del mod modAnim">
        <pc:chgData name="Joao Matos" userId="78d1a54ca4962f81" providerId="LiveId" clId="{3168A604-EFEE-4DE4-A1D8-97E7269ECA41}" dt="2026-01-21T20:16:14.307" v="7330" actId="47"/>
        <pc:sldMkLst>
          <pc:docMk/>
          <pc:sldMk cId="560328913" sldId="351"/>
        </pc:sldMkLst>
      </pc:sldChg>
      <pc:sldChg chg="addSp delSp modSp add del mod addAnim delAnim modAnim">
        <pc:chgData name="Joao Matos" userId="78d1a54ca4962f81" providerId="LiveId" clId="{3168A604-EFEE-4DE4-A1D8-97E7269ECA41}" dt="2026-01-21T20:16:13.452" v="7329" actId="47"/>
        <pc:sldMkLst>
          <pc:docMk/>
          <pc:sldMk cId="2995092357" sldId="352"/>
        </pc:sldMkLst>
      </pc:sldChg>
      <pc:sldChg chg="addSp delSp modSp add del mod">
        <pc:chgData name="Joao Matos" userId="78d1a54ca4962f81" providerId="LiveId" clId="{3168A604-EFEE-4DE4-A1D8-97E7269ECA41}" dt="2026-01-21T20:16:07.106" v="7321" actId="47"/>
        <pc:sldMkLst>
          <pc:docMk/>
          <pc:sldMk cId="3638874585" sldId="353"/>
        </pc:sldMkLst>
      </pc:sldChg>
      <pc:sldChg chg="addSp delSp modSp add del mod">
        <pc:chgData name="Joao Matos" userId="78d1a54ca4962f81" providerId="LiveId" clId="{3168A604-EFEE-4DE4-A1D8-97E7269ECA41}" dt="2026-01-21T20:16:06.737" v="7320" actId="47"/>
        <pc:sldMkLst>
          <pc:docMk/>
          <pc:sldMk cId="3793267939" sldId="354"/>
        </pc:sldMkLst>
      </pc:sldChg>
      <pc:sldChg chg="addSp modSp add del mod">
        <pc:chgData name="Joao Matos" userId="78d1a54ca4962f81" providerId="LiveId" clId="{3168A604-EFEE-4DE4-A1D8-97E7269ECA41}" dt="2026-01-21T20:16:06.151" v="7318" actId="47"/>
        <pc:sldMkLst>
          <pc:docMk/>
          <pc:sldMk cId="4152780264" sldId="355"/>
        </pc:sldMkLst>
      </pc:sldChg>
      <pc:sldChg chg="addSp modSp add del mod">
        <pc:chgData name="Joao Matos" userId="78d1a54ca4962f81" providerId="LiveId" clId="{3168A604-EFEE-4DE4-A1D8-97E7269ECA41}" dt="2026-01-21T20:16:05.631" v="7316" actId="47"/>
        <pc:sldMkLst>
          <pc:docMk/>
          <pc:sldMk cId="138562093" sldId="356"/>
        </pc:sldMkLst>
      </pc:sldChg>
      <pc:sldChg chg="addSp modSp add del mod">
        <pc:chgData name="Joao Matos" userId="78d1a54ca4962f81" providerId="LiveId" clId="{3168A604-EFEE-4DE4-A1D8-97E7269ECA41}" dt="2026-01-21T20:16:04.973" v="7314" actId="47"/>
        <pc:sldMkLst>
          <pc:docMk/>
          <pc:sldMk cId="59179691" sldId="357"/>
        </pc:sldMkLst>
      </pc:sldChg>
      <pc:sldChg chg="addSp delSp modSp add del mod ord">
        <pc:chgData name="Joao Matos" userId="78d1a54ca4962f81" providerId="LiveId" clId="{3168A604-EFEE-4DE4-A1D8-97E7269ECA41}" dt="2026-01-21T20:16:08.613" v="7325" actId="47"/>
        <pc:sldMkLst>
          <pc:docMk/>
          <pc:sldMk cId="1572174404" sldId="358"/>
        </pc:sldMkLst>
      </pc:sldChg>
      <pc:sldChg chg="addSp delSp modSp add del mod">
        <pc:chgData name="Joao Matos" userId="78d1a54ca4962f81" providerId="LiveId" clId="{3168A604-EFEE-4DE4-A1D8-97E7269ECA41}" dt="2026-01-21T20:16:08.095" v="7324" actId="47"/>
        <pc:sldMkLst>
          <pc:docMk/>
          <pc:sldMk cId="1832416414" sldId="359"/>
        </pc:sldMkLst>
      </pc:sldChg>
      <pc:sldChg chg="addSp delSp modSp add del mod">
        <pc:chgData name="Joao Matos" userId="78d1a54ca4962f81" providerId="LiveId" clId="{3168A604-EFEE-4DE4-A1D8-97E7269ECA41}" dt="2026-01-21T20:16:05.866" v="7317" actId="47"/>
        <pc:sldMkLst>
          <pc:docMk/>
          <pc:sldMk cId="3415348641" sldId="360"/>
        </pc:sldMkLst>
      </pc:sldChg>
      <pc:sldChg chg="delSp modSp add del mod">
        <pc:chgData name="Joao Matos" userId="78d1a54ca4962f81" providerId="LiveId" clId="{3168A604-EFEE-4DE4-A1D8-97E7269ECA41}" dt="2026-01-21T20:16:06.436" v="7319" actId="47"/>
        <pc:sldMkLst>
          <pc:docMk/>
          <pc:sldMk cId="3179697093" sldId="361"/>
        </pc:sldMkLst>
      </pc:sldChg>
      <pc:sldChg chg="addSp modSp add del mod">
        <pc:chgData name="Joao Matos" userId="78d1a54ca4962f81" providerId="LiveId" clId="{3168A604-EFEE-4DE4-A1D8-97E7269ECA41}" dt="2026-01-21T20:16:05.352" v="7315" actId="47"/>
        <pc:sldMkLst>
          <pc:docMk/>
          <pc:sldMk cId="3798706348" sldId="362"/>
        </pc:sldMkLst>
      </pc:sldChg>
      <pc:sldChg chg="addSp delSp modSp add del mod">
        <pc:chgData name="Joao Matos" userId="78d1a54ca4962f81" providerId="LiveId" clId="{3168A604-EFEE-4DE4-A1D8-97E7269ECA41}" dt="2026-01-21T20:16:04.519" v="7313" actId="47"/>
        <pc:sldMkLst>
          <pc:docMk/>
          <pc:sldMk cId="465308434" sldId="363"/>
        </pc:sldMkLst>
      </pc:sldChg>
      <pc:sldChg chg="add del">
        <pc:chgData name="Joao Matos" userId="78d1a54ca4962f81" providerId="LiveId" clId="{3168A604-EFEE-4DE4-A1D8-97E7269ECA41}" dt="2026-01-21T20:16:07.778" v="7323" actId="47"/>
        <pc:sldMkLst>
          <pc:docMk/>
          <pc:sldMk cId="2243997272" sldId="364"/>
        </pc:sldMkLst>
      </pc:sldChg>
      <pc:sldChg chg="addSp delSp modSp add mod ord delAnim modAnim">
        <pc:chgData name="Joao Matos" userId="78d1a54ca4962f81" providerId="LiveId" clId="{3168A604-EFEE-4DE4-A1D8-97E7269ECA41}" dt="2026-01-21T20:10:15.021" v="7311" actId="14100"/>
        <pc:sldMkLst>
          <pc:docMk/>
          <pc:sldMk cId="647985593" sldId="365"/>
        </pc:sldMkLst>
        <pc:spChg chg="del">
          <ac:chgData name="Joao Matos" userId="78d1a54ca4962f81" providerId="LiveId" clId="{3168A604-EFEE-4DE4-A1D8-97E7269ECA41}" dt="2026-01-20T23:15:03.476" v="6079" actId="478"/>
          <ac:spMkLst>
            <pc:docMk/>
            <pc:sldMk cId="647985593" sldId="365"/>
            <ac:spMk id="2" creationId="{28CB42F0-EFB8-BA05-21FC-C69FF6890E84}"/>
          </ac:spMkLst>
        </pc:spChg>
        <pc:spChg chg="del">
          <ac:chgData name="Joao Matos" userId="78d1a54ca4962f81" providerId="LiveId" clId="{3168A604-EFEE-4DE4-A1D8-97E7269ECA41}" dt="2026-01-20T23:15:05.893" v="6081" actId="478"/>
          <ac:spMkLst>
            <pc:docMk/>
            <pc:sldMk cId="647985593" sldId="365"/>
            <ac:spMk id="3" creationId="{653AE951-B38E-E7A3-CBA3-11ACAED223C6}"/>
          </ac:spMkLst>
        </pc:spChg>
        <pc:spChg chg="mod">
          <ac:chgData name="Joao Matos" userId="78d1a54ca4962f81" providerId="LiveId" clId="{3168A604-EFEE-4DE4-A1D8-97E7269ECA41}" dt="2026-01-20T23:15:25.489" v="6082"/>
          <ac:spMkLst>
            <pc:docMk/>
            <pc:sldMk cId="647985593" sldId="365"/>
            <ac:spMk id="8" creationId="{D1667968-FA08-4F12-EAE6-0A5843CE87A8}"/>
          </ac:spMkLst>
        </pc:spChg>
        <pc:spChg chg="del">
          <ac:chgData name="Joao Matos" userId="78d1a54ca4962f81" providerId="LiveId" clId="{3168A604-EFEE-4DE4-A1D8-97E7269ECA41}" dt="2026-01-20T23:15:04.432" v="6080" actId="478"/>
          <ac:spMkLst>
            <pc:docMk/>
            <pc:sldMk cId="647985593" sldId="365"/>
            <ac:spMk id="12" creationId="{FF57D1B3-024A-4B9B-A971-A970CF260E03}"/>
          </ac:spMkLst>
        </pc:spChg>
        <pc:spChg chg="del">
          <ac:chgData name="Joao Matos" userId="78d1a54ca4962f81" providerId="LiveId" clId="{3168A604-EFEE-4DE4-A1D8-97E7269ECA41}" dt="2026-01-20T23:14:53.177" v="6069" actId="478"/>
          <ac:spMkLst>
            <pc:docMk/>
            <pc:sldMk cId="647985593" sldId="365"/>
            <ac:spMk id="14" creationId="{A4F3E2AC-2C74-09C1-ECBB-028DF6E29081}"/>
          </ac:spMkLst>
        </pc:spChg>
        <pc:spChg chg="del">
          <ac:chgData name="Joao Matos" userId="78d1a54ca4962f81" providerId="LiveId" clId="{3168A604-EFEE-4DE4-A1D8-97E7269ECA41}" dt="2026-01-20T23:15:01.044" v="6077" actId="478"/>
          <ac:spMkLst>
            <pc:docMk/>
            <pc:sldMk cId="647985593" sldId="365"/>
            <ac:spMk id="15" creationId="{C5255B5D-91CD-2D70-1B1B-609479E0ABC3}"/>
          </ac:spMkLst>
        </pc:spChg>
        <pc:spChg chg="del">
          <ac:chgData name="Joao Matos" userId="78d1a54ca4962f81" providerId="LiveId" clId="{3168A604-EFEE-4DE4-A1D8-97E7269ECA41}" dt="2026-01-20T23:15:02.379" v="6078" actId="478"/>
          <ac:spMkLst>
            <pc:docMk/>
            <pc:sldMk cId="647985593" sldId="365"/>
            <ac:spMk id="16" creationId="{2E6B6BF9-28EA-12AF-8126-64DCB4069AC8}"/>
          </ac:spMkLst>
        </pc:spChg>
        <pc:spChg chg="add del mod">
          <ac:chgData name="Joao Matos" userId="78d1a54ca4962f81" providerId="LiveId" clId="{3168A604-EFEE-4DE4-A1D8-97E7269ECA41}" dt="2026-01-20T23:14:57.186" v="6073" actId="478"/>
          <ac:spMkLst>
            <pc:docMk/>
            <pc:sldMk cId="647985593" sldId="365"/>
            <ac:spMk id="17" creationId="{740D076B-E43D-C111-6832-150204268CEB}"/>
          </ac:spMkLst>
        </pc:spChg>
        <pc:spChg chg="del mod">
          <ac:chgData name="Joao Matos" userId="78d1a54ca4962f81" providerId="LiveId" clId="{3168A604-EFEE-4DE4-A1D8-97E7269ECA41}" dt="2026-01-20T23:14:55.022" v="6071" actId="478"/>
          <ac:spMkLst>
            <pc:docMk/>
            <pc:sldMk cId="647985593" sldId="365"/>
            <ac:spMk id="19" creationId="{B0152891-B405-0167-90E7-AEE4F794F0A0}"/>
          </ac:spMkLst>
        </pc:spChg>
        <pc:spChg chg="del">
          <ac:chgData name="Joao Matos" userId="78d1a54ca4962f81" providerId="LiveId" clId="{3168A604-EFEE-4DE4-A1D8-97E7269ECA41}" dt="2026-01-20T23:14:59.812" v="6075" actId="478"/>
          <ac:spMkLst>
            <pc:docMk/>
            <pc:sldMk cId="647985593" sldId="365"/>
            <ac:spMk id="20" creationId="{24D21CBA-9AC2-63BC-CFFB-2819185E4DF8}"/>
          </ac:spMkLst>
        </pc:spChg>
        <pc:spChg chg="add mod">
          <ac:chgData name="Joao Matos" userId="78d1a54ca4962f81" providerId="LiveId" clId="{3168A604-EFEE-4DE4-A1D8-97E7269ECA41}" dt="2026-01-21T16:19:10.237" v="6399" actId="20577"/>
          <ac:spMkLst>
            <pc:docMk/>
            <pc:sldMk cId="647985593" sldId="365"/>
            <ac:spMk id="21" creationId="{D9CF16DC-20C3-202C-C380-E9C38399FF2B}"/>
          </ac:spMkLst>
        </pc:spChg>
        <pc:spChg chg="add mod">
          <ac:chgData name="Joao Matos" userId="78d1a54ca4962f81" providerId="LiveId" clId="{3168A604-EFEE-4DE4-A1D8-97E7269ECA41}" dt="2026-01-21T16:19:12.722" v="6400" actId="20577"/>
          <ac:spMkLst>
            <pc:docMk/>
            <pc:sldMk cId="647985593" sldId="365"/>
            <ac:spMk id="27" creationId="{E7677EDD-451B-9F14-7EFB-7815D149E7EA}"/>
          </ac:spMkLst>
        </pc:spChg>
        <pc:spChg chg="add mod">
          <ac:chgData name="Joao Matos" userId="78d1a54ca4962f81" providerId="LiveId" clId="{3168A604-EFEE-4DE4-A1D8-97E7269ECA41}" dt="2026-01-20T23:52:14.821" v="6292"/>
          <ac:spMkLst>
            <pc:docMk/>
            <pc:sldMk cId="647985593" sldId="365"/>
            <ac:spMk id="28" creationId="{EC140EE1-1BC8-F1F6-651E-E995C978D531}"/>
          </ac:spMkLst>
        </pc:spChg>
        <pc:spChg chg="add mod ord">
          <ac:chgData name="Joao Matos" userId="78d1a54ca4962f81" providerId="LiveId" clId="{3168A604-EFEE-4DE4-A1D8-97E7269ECA41}" dt="2026-01-21T16:19:10.237" v="6399" actId="20577"/>
          <ac:spMkLst>
            <pc:docMk/>
            <pc:sldMk cId="647985593" sldId="365"/>
            <ac:spMk id="29" creationId="{646494EE-1441-E1D7-D44E-299BA2BBE77C}"/>
          </ac:spMkLst>
        </pc:spChg>
        <pc:spChg chg="add mod">
          <ac:chgData name="Joao Matos" userId="78d1a54ca4962f81" providerId="LiveId" clId="{3168A604-EFEE-4DE4-A1D8-97E7269ECA41}" dt="2026-01-21T16:19:10.237" v="6399" actId="20577"/>
          <ac:spMkLst>
            <pc:docMk/>
            <pc:sldMk cId="647985593" sldId="365"/>
            <ac:spMk id="30" creationId="{8341BADB-60AF-4C69-A452-C86B3473B574}"/>
          </ac:spMkLst>
        </pc:spChg>
        <pc:spChg chg="add mod ord">
          <ac:chgData name="Joao Matos" userId="78d1a54ca4962f81" providerId="LiveId" clId="{3168A604-EFEE-4DE4-A1D8-97E7269ECA41}" dt="2026-01-21T20:10:15.021" v="7311" actId="14100"/>
          <ac:spMkLst>
            <pc:docMk/>
            <pc:sldMk cId="647985593" sldId="365"/>
            <ac:spMk id="31" creationId="{E60AA1F1-9B8B-C2DA-F3A0-AC626A1EE5C0}"/>
          </ac:spMkLst>
        </pc:spChg>
        <pc:spChg chg="add mod ord">
          <ac:chgData name="Joao Matos" userId="78d1a54ca4962f81" providerId="LiveId" clId="{3168A604-EFEE-4DE4-A1D8-97E7269ECA41}" dt="2026-01-20T23:59:03.620" v="6388" actId="164"/>
          <ac:spMkLst>
            <pc:docMk/>
            <pc:sldMk cId="647985593" sldId="365"/>
            <ac:spMk id="32" creationId="{D686038B-BD46-7AAA-4EC5-10CDBD6A9368}"/>
          </ac:spMkLst>
        </pc:spChg>
        <pc:grpChg chg="del">
          <ac:chgData name="Joao Matos" userId="78d1a54ca4962f81" providerId="LiveId" clId="{3168A604-EFEE-4DE4-A1D8-97E7269ECA41}" dt="2026-01-20T23:15:00.402" v="6076" actId="478"/>
          <ac:grpSpMkLst>
            <pc:docMk/>
            <pc:sldMk cId="647985593" sldId="365"/>
            <ac:grpSpMk id="25" creationId="{522BDD15-5C59-69E6-0B5B-E673D009FC3E}"/>
          </ac:grpSpMkLst>
        </pc:grpChg>
        <pc:grpChg chg="del">
          <ac:chgData name="Joao Matos" userId="78d1a54ca4962f81" providerId="LiveId" clId="{3168A604-EFEE-4DE4-A1D8-97E7269ECA41}" dt="2026-01-20T23:14:57.970" v="6074" actId="478"/>
          <ac:grpSpMkLst>
            <pc:docMk/>
            <pc:sldMk cId="647985593" sldId="365"/>
            <ac:grpSpMk id="26" creationId="{022591D4-690E-3A1A-D13B-D735C86FC5AF}"/>
          </ac:grpSpMkLst>
        </pc:grpChg>
        <pc:grpChg chg="add mod">
          <ac:chgData name="Joao Matos" userId="78d1a54ca4962f81" providerId="LiveId" clId="{3168A604-EFEE-4DE4-A1D8-97E7269ECA41}" dt="2026-01-21T16:19:18.468" v="6401" actId="14100"/>
          <ac:grpSpMkLst>
            <pc:docMk/>
            <pc:sldMk cId="647985593" sldId="365"/>
            <ac:grpSpMk id="33" creationId="{A5C46901-A44C-DEF8-BA71-638F86658D62}"/>
          </ac:grpSpMkLst>
        </pc:grpChg>
        <pc:grpChg chg="add mod">
          <ac:chgData name="Joao Matos" userId="78d1a54ca4962f81" providerId="LiveId" clId="{3168A604-EFEE-4DE4-A1D8-97E7269ECA41}" dt="2026-01-21T16:19:24.571" v="6403" actId="14100"/>
          <ac:grpSpMkLst>
            <pc:docMk/>
            <pc:sldMk cId="647985593" sldId="365"/>
            <ac:grpSpMk id="34" creationId="{E7021E1D-0E0F-1251-2A82-D0BA6A9AA236}"/>
          </ac:grpSpMkLst>
        </pc:grpChg>
        <pc:picChg chg="del">
          <ac:chgData name="Joao Matos" userId="78d1a54ca4962f81" providerId="LiveId" clId="{3168A604-EFEE-4DE4-A1D8-97E7269ECA41}" dt="2026-01-20T23:14:55.576" v="6072" actId="478"/>
          <ac:picMkLst>
            <pc:docMk/>
            <pc:sldMk cId="647985593" sldId="365"/>
            <ac:picMk id="13" creationId="{55179FD8-C14B-6B51-F396-F9EC6ABDE3EC}"/>
          </ac:picMkLst>
        </pc:picChg>
        <pc:picChg chg="add mod">
          <ac:chgData name="Joao Matos" userId="78d1a54ca4962f81" providerId="LiveId" clId="{3168A604-EFEE-4DE4-A1D8-97E7269ECA41}" dt="2026-01-20T23:59:18.605" v="6392" actId="14100"/>
          <ac:picMkLst>
            <pc:docMk/>
            <pc:sldMk cId="647985593" sldId="365"/>
            <ac:picMk id="18" creationId="{5BFCA194-3758-D4D0-3119-CC88FFC7A80A}"/>
          </ac:picMkLst>
        </pc:picChg>
        <pc:picChg chg="add del mod">
          <ac:chgData name="Joao Matos" userId="78d1a54ca4962f81" providerId="LiveId" clId="{3168A604-EFEE-4DE4-A1D8-97E7269ECA41}" dt="2026-01-20T23:22:07.973" v="6266" actId="478"/>
          <ac:picMkLst>
            <pc:docMk/>
            <pc:sldMk cId="647985593" sldId="365"/>
            <ac:picMk id="22" creationId="{23F49C98-6348-B64C-2734-60B2717398EB}"/>
          </ac:picMkLst>
        </pc:picChg>
      </pc:sldChg>
      <pc:sldChg chg="addSp delSp modSp add mod delAnim modAnim">
        <pc:chgData name="Joao Matos" userId="78d1a54ca4962f81" providerId="LiveId" clId="{3168A604-EFEE-4DE4-A1D8-97E7269ECA41}" dt="2026-01-21T19:07:31.466" v="6919"/>
        <pc:sldMkLst>
          <pc:docMk/>
          <pc:sldMk cId="3742210666" sldId="366"/>
        </pc:sldMkLst>
        <pc:spChg chg="add mod">
          <ac:chgData name="Joao Matos" userId="78d1a54ca4962f81" providerId="LiveId" clId="{3168A604-EFEE-4DE4-A1D8-97E7269ECA41}" dt="2026-01-20T23:22:43.707" v="6269"/>
          <ac:spMkLst>
            <pc:docMk/>
            <pc:sldMk cId="3742210666" sldId="366"/>
            <ac:spMk id="2" creationId="{9C1EF37B-7E32-87D9-2AB8-BCA232F0883D}"/>
          </ac:spMkLst>
        </pc:spChg>
        <pc:spChg chg="add mod">
          <ac:chgData name="Joao Matos" userId="78d1a54ca4962f81" providerId="LiveId" clId="{3168A604-EFEE-4DE4-A1D8-97E7269ECA41}" dt="2026-01-21T16:30:36.989" v="6504" actId="1076"/>
          <ac:spMkLst>
            <pc:docMk/>
            <pc:sldMk cId="3742210666" sldId="366"/>
            <ac:spMk id="2" creationId="{AD82AFBE-1B4E-3017-AF5C-002ED214A639}"/>
          </ac:spMkLst>
        </pc:spChg>
        <pc:spChg chg="add del mod">
          <ac:chgData name="Joao Matos" userId="78d1a54ca4962f81" providerId="LiveId" clId="{3168A604-EFEE-4DE4-A1D8-97E7269ECA41}" dt="2026-01-21T16:21:41.105" v="6473" actId="478"/>
          <ac:spMkLst>
            <pc:docMk/>
            <pc:sldMk cId="3742210666" sldId="366"/>
            <ac:spMk id="3" creationId="{FD0A299C-DD25-8F65-64DF-04EE595DF72F}"/>
          </ac:spMkLst>
        </pc:spChg>
        <pc:spChg chg="add del mod">
          <ac:chgData name="Joao Matos" userId="78d1a54ca4962f81" providerId="LiveId" clId="{3168A604-EFEE-4DE4-A1D8-97E7269ECA41}" dt="2026-01-21T16:20:06.167" v="6406" actId="478"/>
          <ac:spMkLst>
            <pc:docMk/>
            <pc:sldMk cId="3742210666" sldId="366"/>
            <ac:spMk id="6" creationId="{CB3397B6-9C72-C332-53EC-870359E418FD}"/>
          </ac:spMkLst>
        </pc:spChg>
        <pc:spChg chg="mod">
          <ac:chgData name="Joao Matos" userId="78d1a54ca4962f81" providerId="LiveId" clId="{3168A604-EFEE-4DE4-A1D8-97E7269ECA41}" dt="2026-01-21T16:21:35.494" v="6472" actId="313"/>
          <ac:spMkLst>
            <pc:docMk/>
            <pc:sldMk cId="3742210666" sldId="366"/>
            <ac:spMk id="8" creationId="{71181C7D-379F-C3CB-1629-34538F6947E0}"/>
          </ac:spMkLst>
        </pc:spChg>
        <pc:spChg chg="add del mod">
          <ac:chgData name="Joao Matos" userId="78d1a54ca4962f81" providerId="LiveId" clId="{3168A604-EFEE-4DE4-A1D8-97E7269ECA41}" dt="2026-01-21T16:29:11.180" v="6482" actId="478"/>
          <ac:spMkLst>
            <pc:docMk/>
            <pc:sldMk cId="3742210666" sldId="366"/>
            <ac:spMk id="9" creationId="{09E85796-2EEE-9201-D32C-E01D42BE5C1B}"/>
          </ac:spMkLst>
        </pc:spChg>
        <pc:spChg chg="add mod">
          <ac:chgData name="Joao Matos" userId="78d1a54ca4962f81" providerId="LiveId" clId="{3168A604-EFEE-4DE4-A1D8-97E7269ECA41}" dt="2026-01-21T16:30:23.411" v="6502" actId="1076"/>
          <ac:spMkLst>
            <pc:docMk/>
            <pc:sldMk cId="3742210666" sldId="366"/>
            <ac:spMk id="10" creationId="{6E1EB5BC-AE38-8E27-2643-7E0343C2C5C7}"/>
          </ac:spMkLst>
        </pc:spChg>
        <pc:spChg chg="add mod">
          <ac:chgData name="Joao Matos" userId="78d1a54ca4962f81" providerId="LiveId" clId="{3168A604-EFEE-4DE4-A1D8-97E7269ECA41}" dt="2026-01-21T16:32:34.189" v="6505"/>
          <ac:spMkLst>
            <pc:docMk/>
            <pc:sldMk cId="3742210666" sldId="366"/>
            <ac:spMk id="12" creationId="{0D51EDEF-F0EA-F056-7DC1-7C6B0A2E5D60}"/>
          </ac:spMkLst>
        </pc:spChg>
        <pc:spChg chg="add mod">
          <ac:chgData name="Joao Matos" userId="78d1a54ca4962f81" providerId="LiveId" clId="{3168A604-EFEE-4DE4-A1D8-97E7269ECA41}" dt="2026-01-21T16:50:07.885" v="6546" actId="207"/>
          <ac:spMkLst>
            <pc:docMk/>
            <pc:sldMk cId="3742210666" sldId="366"/>
            <ac:spMk id="13" creationId="{B17BBE4D-D350-A2D2-1958-57045C11A243}"/>
          </ac:spMkLst>
        </pc:spChg>
        <pc:spChg chg="add mod">
          <ac:chgData name="Joao Matos" userId="78d1a54ca4962f81" providerId="LiveId" clId="{3168A604-EFEE-4DE4-A1D8-97E7269ECA41}" dt="2026-01-21T18:50:24.653" v="6623" actId="20577"/>
          <ac:spMkLst>
            <pc:docMk/>
            <pc:sldMk cId="3742210666" sldId="366"/>
            <ac:spMk id="14" creationId="{D461E08A-3D3B-D2D8-0FE6-B281C54DBA2F}"/>
          </ac:spMkLst>
        </pc:spChg>
        <pc:picChg chg="add mod">
          <ac:chgData name="Joao Matos" userId="78d1a54ca4962f81" providerId="LiveId" clId="{3168A604-EFEE-4DE4-A1D8-97E7269ECA41}" dt="2026-01-21T16:30:13.338" v="6500" actId="1076"/>
          <ac:picMkLst>
            <pc:docMk/>
            <pc:sldMk cId="3742210666" sldId="366"/>
            <ac:picMk id="11" creationId="{3FF76750-ED56-F9CF-8FBC-B197AEB65C7E}"/>
          </ac:picMkLst>
        </pc:picChg>
        <pc:cxnChg chg="add del mod">
          <ac:chgData name="Joao Matos" userId="78d1a54ca4962f81" providerId="LiveId" clId="{3168A604-EFEE-4DE4-A1D8-97E7269ECA41}" dt="2026-01-21T16:20:10.962" v="6407" actId="478"/>
          <ac:cxnSpMkLst>
            <pc:docMk/>
            <pc:sldMk cId="3742210666" sldId="366"/>
            <ac:cxnSpMk id="7" creationId="{76D244F2-AB7F-6236-E3EB-36C97753F134}"/>
          </ac:cxnSpMkLst>
        </pc:cxnChg>
      </pc:sldChg>
      <pc:sldChg chg="addSp delSp modSp add mod addAnim delAnim modAnim">
        <pc:chgData name="Joao Matos" userId="78d1a54ca4962f81" providerId="LiveId" clId="{3168A604-EFEE-4DE4-A1D8-97E7269ECA41}" dt="2026-01-21T19:12:24.590" v="7002"/>
        <pc:sldMkLst>
          <pc:docMk/>
          <pc:sldMk cId="3416938798" sldId="367"/>
        </pc:sldMkLst>
        <pc:spChg chg="add del mod">
          <ac:chgData name="Joao Matos" userId="78d1a54ca4962f81" providerId="LiveId" clId="{3168A604-EFEE-4DE4-A1D8-97E7269ECA41}" dt="2026-01-21T18:59:33.264" v="6765" actId="478"/>
          <ac:spMkLst>
            <pc:docMk/>
            <pc:sldMk cId="3416938798" sldId="367"/>
            <ac:spMk id="2" creationId="{4A46FEF3-4855-AC2F-DCC7-793C8E0D54A9}"/>
          </ac:spMkLst>
        </pc:spChg>
        <pc:spChg chg="add del mod">
          <ac:chgData name="Joao Matos" userId="78d1a54ca4962f81" providerId="LiveId" clId="{3168A604-EFEE-4DE4-A1D8-97E7269ECA41}" dt="2026-01-21T18:59:31.978" v="6763" actId="478"/>
          <ac:spMkLst>
            <pc:docMk/>
            <pc:sldMk cId="3416938798" sldId="367"/>
            <ac:spMk id="6" creationId="{427588AA-711B-A955-F8AA-A8E2C444E8F3}"/>
          </ac:spMkLst>
        </pc:spChg>
        <pc:spChg chg="add mod">
          <ac:chgData name="Joao Matos" userId="78d1a54ca4962f81" providerId="LiveId" clId="{3168A604-EFEE-4DE4-A1D8-97E7269ECA41}" dt="2026-01-21T18:59:41.932" v="6768" actId="14100"/>
          <ac:spMkLst>
            <pc:docMk/>
            <pc:sldMk cId="3416938798" sldId="367"/>
            <ac:spMk id="7" creationId="{D7A4A629-CFE5-F1F2-F9B4-F1925803FAE9}"/>
          </ac:spMkLst>
        </pc:spChg>
        <pc:spChg chg="mod">
          <ac:chgData name="Joao Matos" userId="78d1a54ca4962f81" providerId="LiveId" clId="{3168A604-EFEE-4DE4-A1D8-97E7269ECA41}" dt="2026-01-20T23:16:31.191" v="6137" actId="20577"/>
          <ac:spMkLst>
            <pc:docMk/>
            <pc:sldMk cId="3416938798" sldId="367"/>
            <ac:spMk id="8" creationId="{89633F0C-1591-0AA4-5BE1-81D277C85439}"/>
          </ac:spMkLst>
        </pc:spChg>
        <pc:spChg chg="add del mod">
          <ac:chgData name="Joao Matos" userId="78d1a54ca4962f81" providerId="LiveId" clId="{3168A604-EFEE-4DE4-A1D8-97E7269ECA41}" dt="2026-01-21T18:59:32.635" v="6764" actId="478"/>
          <ac:spMkLst>
            <pc:docMk/>
            <pc:sldMk cId="3416938798" sldId="367"/>
            <ac:spMk id="9" creationId="{2B0609BD-30C6-250F-EC88-2388FA8D559B}"/>
          </ac:spMkLst>
        </pc:spChg>
        <pc:spChg chg="add mod">
          <ac:chgData name="Joao Matos" userId="78d1a54ca4962f81" providerId="LiveId" clId="{3168A604-EFEE-4DE4-A1D8-97E7269ECA41}" dt="2026-01-21T19:04:57.876" v="6869" actId="164"/>
          <ac:spMkLst>
            <pc:docMk/>
            <pc:sldMk cId="3416938798" sldId="367"/>
            <ac:spMk id="10" creationId="{CA9487A9-9F49-1DED-C50D-01CD440C80B8}"/>
          </ac:spMkLst>
        </pc:spChg>
        <pc:spChg chg="add del mod">
          <ac:chgData name="Joao Matos" userId="78d1a54ca4962f81" providerId="LiveId" clId="{3168A604-EFEE-4DE4-A1D8-97E7269ECA41}" dt="2026-01-21T19:03:25.284" v="6859" actId="478"/>
          <ac:spMkLst>
            <pc:docMk/>
            <pc:sldMk cId="3416938798" sldId="367"/>
            <ac:spMk id="11" creationId="{50B141E5-357A-5F50-1A5E-D202336ECD5A}"/>
          </ac:spMkLst>
        </pc:spChg>
        <pc:spChg chg="add mod">
          <ac:chgData name="Joao Matos" userId="78d1a54ca4962f81" providerId="LiveId" clId="{3168A604-EFEE-4DE4-A1D8-97E7269ECA41}" dt="2026-01-21T19:11:25.580" v="6991" actId="164"/>
          <ac:spMkLst>
            <pc:docMk/>
            <pc:sldMk cId="3416938798" sldId="367"/>
            <ac:spMk id="12" creationId="{3AD920E2-1D95-21AF-439F-05F17B93ABA1}"/>
          </ac:spMkLst>
        </pc:spChg>
        <pc:spChg chg="add mod">
          <ac:chgData name="Joao Matos" userId="78d1a54ca4962f81" providerId="LiveId" clId="{3168A604-EFEE-4DE4-A1D8-97E7269ECA41}" dt="2026-01-21T19:11:33.707" v="6992" actId="164"/>
          <ac:spMkLst>
            <pc:docMk/>
            <pc:sldMk cId="3416938798" sldId="367"/>
            <ac:spMk id="13" creationId="{CC3AC9F6-542E-92B9-FB26-8DACAF4D4DD0}"/>
          </ac:spMkLst>
        </pc:spChg>
        <pc:spChg chg="add del mod">
          <ac:chgData name="Joao Matos" userId="78d1a54ca4962f81" providerId="LiveId" clId="{3168A604-EFEE-4DE4-A1D8-97E7269ECA41}" dt="2026-01-21T19:05:04.585" v="6872" actId="478"/>
          <ac:spMkLst>
            <pc:docMk/>
            <pc:sldMk cId="3416938798" sldId="367"/>
            <ac:spMk id="14" creationId="{BC451935-399A-5276-FC54-B489EF2C0DEC}"/>
          </ac:spMkLst>
        </pc:spChg>
        <pc:spChg chg="add mod">
          <ac:chgData name="Joao Matos" userId="78d1a54ca4962f81" providerId="LiveId" clId="{3168A604-EFEE-4DE4-A1D8-97E7269ECA41}" dt="2026-01-21T19:02:38.368" v="6807"/>
          <ac:spMkLst>
            <pc:docMk/>
            <pc:sldMk cId="3416938798" sldId="367"/>
            <ac:spMk id="15" creationId="{4E986650-3221-F35F-EAF8-3DBAF4472C58}"/>
          </ac:spMkLst>
        </pc:spChg>
        <pc:spChg chg="add mod">
          <ac:chgData name="Joao Matos" userId="78d1a54ca4962f81" providerId="LiveId" clId="{3168A604-EFEE-4DE4-A1D8-97E7269ECA41}" dt="2026-01-21T19:04:57.876" v="6869" actId="164"/>
          <ac:spMkLst>
            <pc:docMk/>
            <pc:sldMk cId="3416938798" sldId="367"/>
            <ac:spMk id="16" creationId="{FD453492-DE5B-C80B-9232-64C8C7937782}"/>
          </ac:spMkLst>
        </pc:spChg>
        <pc:spChg chg="mod">
          <ac:chgData name="Joao Matos" userId="78d1a54ca4962f81" providerId="LiveId" clId="{3168A604-EFEE-4DE4-A1D8-97E7269ECA41}" dt="2026-01-21T19:07:59.887" v="6921" actId="207"/>
          <ac:spMkLst>
            <pc:docMk/>
            <pc:sldMk cId="3416938798" sldId="367"/>
            <ac:spMk id="19" creationId="{11381237-5ADE-2CF2-9102-666D321A241F}"/>
          </ac:spMkLst>
        </pc:spChg>
        <pc:spChg chg="mod">
          <ac:chgData name="Joao Matos" userId="78d1a54ca4962f81" providerId="LiveId" clId="{3168A604-EFEE-4DE4-A1D8-97E7269ECA41}" dt="2026-01-21T19:07:57.512" v="6920" actId="207"/>
          <ac:spMkLst>
            <pc:docMk/>
            <pc:sldMk cId="3416938798" sldId="367"/>
            <ac:spMk id="20" creationId="{8D164E79-5D0D-E73F-BE77-57E6674C806A}"/>
          </ac:spMkLst>
        </pc:spChg>
        <pc:spChg chg="add mod">
          <ac:chgData name="Joao Matos" userId="78d1a54ca4962f81" providerId="LiveId" clId="{3168A604-EFEE-4DE4-A1D8-97E7269ECA41}" dt="2026-01-21T19:09:11.015" v="6958" actId="14100"/>
          <ac:spMkLst>
            <pc:docMk/>
            <pc:sldMk cId="3416938798" sldId="367"/>
            <ac:spMk id="21" creationId="{F0F34324-C252-52EA-66C1-42BB1C5B117B}"/>
          </ac:spMkLst>
        </pc:spChg>
        <pc:spChg chg="add mod">
          <ac:chgData name="Joao Matos" userId="78d1a54ca4962f81" providerId="LiveId" clId="{3168A604-EFEE-4DE4-A1D8-97E7269ECA41}" dt="2026-01-21T19:09:23.577" v="6972" actId="20577"/>
          <ac:spMkLst>
            <pc:docMk/>
            <pc:sldMk cId="3416938798" sldId="367"/>
            <ac:spMk id="22" creationId="{F0CC9969-29FD-EAB8-8B52-86DB87288CD3}"/>
          </ac:spMkLst>
        </pc:spChg>
        <pc:grpChg chg="add mod">
          <ac:chgData name="Joao Matos" userId="78d1a54ca4962f81" providerId="LiveId" clId="{3168A604-EFEE-4DE4-A1D8-97E7269ECA41}" dt="2026-01-21T19:11:25.580" v="6991" actId="164"/>
          <ac:grpSpMkLst>
            <pc:docMk/>
            <pc:sldMk cId="3416938798" sldId="367"/>
            <ac:grpSpMk id="17" creationId="{3C19ECD2-BC22-E89E-DEC9-02DEBFEE021C}"/>
          </ac:grpSpMkLst>
        </pc:grpChg>
        <pc:grpChg chg="add mod">
          <ac:chgData name="Joao Matos" userId="78d1a54ca4962f81" providerId="LiveId" clId="{3168A604-EFEE-4DE4-A1D8-97E7269ECA41}" dt="2026-01-21T19:11:33.707" v="6992" actId="164"/>
          <ac:grpSpMkLst>
            <pc:docMk/>
            <pc:sldMk cId="3416938798" sldId="367"/>
            <ac:grpSpMk id="18" creationId="{A20F905D-0351-905A-E94A-515694E8794A}"/>
          </ac:grpSpMkLst>
        </pc:grpChg>
        <pc:grpChg chg="add mod">
          <ac:chgData name="Joao Matos" userId="78d1a54ca4962f81" providerId="LiveId" clId="{3168A604-EFEE-4DE4-A1D8-97E7269ECA41}" dt="2026-01-21T19:11:25.580" v="6991" actId="164"/>
          <ac:grpSpMkLst>
            <pc:docMk/>
            <pc:sldMk cId="3416938798" sldId="367"/>
            <ac:grpSpMk id="23" creationId="{4FB0BDA9-338D-366D-5197-F9D723770881}"/>
          </ac:grpSpMkLst>
        </pc:grpChg>
        <pc:grpChg chg="add mod">
          <ac:chgData name="Joao Matos" userId="78d1a54ca4962f81" providerId="LiveId" clId="{3168A604-EFEE-4DE4-A1D8-97E7269ECA41}" dt="2026-01-21T19:11:33.707" v="6992" actId="164"/>
          <ac:grpSpMkLst>
            <pc:docMk/>
            <pc:sldMk cId="3416938798" sldId="367"/>
            <ac:grpSpMk id="24" creationId="{0956448A-C90D-20DB-041F-6F2802BD6FAB}"/>
          </ac:grpSpMkLst>
        </pc:grpChg>
        <pc:picChg chg="add mod">
          <ac:chgData name="Joao Matos" userId="78d1a54ca4962f81" providerId="LiveId" clId="{3168A604-EFEE-4DE4-A1D8-97E7269ECA41}" dt="2026-01-21T18:59:36.587" v="6766" actId="1076"/>
          <ac:picMkLst>
            <pc:docMk/>
            <pc:sldMk cId="3416938798" sldId="367"/>
            <ac:picMk id="3" creationId="{4287239A-0498-0180-6F96-AF6D1DB7C06E}"/>
          </ac:picMkLst>
        </pc:picChg>
      </pc:sldChg>
      <pc:sldChg chg="addSp delSp modSp add mod addAnim delAnim modAnim">
        <pc:chgData name="Joao Matos" userId="78d1a54ca4962f81" providerId="LiveId" clId="{3168A604-EFEE-4DE4-A1D8-97E7269ECA41}" dt="2026-01-21T23:14:58.824" v="7333" actId="20577"/>
        <pc:sldMkLst>
          <pc:docMk/>
          <pc:sldMk cId="2507949876" sldId="368"/>
        </pc:sldMkLst>
        <pc:spChg chg="add del mod">
          <ac:chgData name="Joao Matos" userId="78d1a54ca4962f81" providerId="LiveId" clId="{3168A604-EFEE-4DE4-A1D8-97E7269ECA41}" dt="2026-01-21T19:56:58.136" v="7009" actId="478"/>
          <ac:spMkLst>
            <pc:docMk/>
            <pc:sldMk cId="2507949876" sldId="368"/>
            <ac:spMk id="2" creationId="{F413B0E8-5329-5254-DADC-41DDDA2FE945}"/>
          </ac:spMkLst>
        </pc:spChg>
        <pc:spChg chg="add del mod">
          <ac:chgData name="Joao Matos" userId="78d1a54ca4962f81" providerId="LiveId" clId="{3168A604-EFEE-4DE4-A1D8-97E7269ECA41}" dt="2026-01-21T19:56:27.215" v="7003" actId="478"/>
          <ac:spMkLst>
            <pc:docMk/>
            <pc:sldMk cId="2507949876" sldId="368"/>
            <ac:spMk id="3" creationId="{856CD641-3F39-436C-73C0-CF5A542F7BF2}"/>
          </ac:spMkLst>
        </pc:spChg>
        <pc:spChg chg="add del mod">
          <ac:chgData name="Joao Matos" userId="78d1a54ca4962f81" providerId="LiveId" clId="{3168A604-EFEE-4DE4-A1D8-97E7269ECA41}" dt="2026-01-21T19:59:57.902" v="7083" actId="478"/>
          <ac:spMkLst>
            <pc:docMk/>
            <pc:sldMk cId="2507949876" sldId="368"/>
            <ac:spMk id="7" creationId="{4A2FC260-EA50-67E3-6062-FF00EF514553}"/>
          </ac:spMkLst>
        </pc:spChg>
        <pc:spChg chg="mod">
          <ac:chgData name="Joao Matos" userId="78d1a54ca4962f81" providerId="LiveId" clId="{3168A604-EFEE-4DE4-A1D8-97E7269ECA41}" dt="2026-01-20T23:16:42.435" v="6165" actId="20577"/>
          <ac:spMkLst>
            <pc:docMk/>
            <pc:sldMk cId="2507949876" sldId="368"/>
            <ac:spMk id="8" creationId="{DBD918B4-9893-C1AF-0462-0CDDDFD13A96}"/>
          </ac:spMkLst>
        </pc:spChg>
        <pc:spChg chg="mod topLvl">
          <ac:chgData name="Joao Matos" userId="78d1a54ca4962f81" providerId="LiveId" clId="{3168A604-EFEE-4DE4-A1D8-97E7269ECA41}" dt="2026-01-21T20:09:06.124" v="7298" actId="14100"/>
          <ac:spMkLst>
            <pc:docMk/>
            <pc:sldMk cId="2507949876" sldId="368"/>
            <ac:spMk id="12" creationId="{D5220B6F-2E32-09D1-CD9C-FA4C7A2F72D5}"/>
          </ac:spMkLst>
        </pc:spChg>
        <pc:spChg chg="mod topLvl">
          <ac:chgData name="Joao Matos" userId="78d1a54ca4962f81" providerId="LiveId" clId="{3168A604-EFEE-4DE4-A1D8-97E7269ECA41}" dt="2026-01-21T20:09:17.318" v="7302" actId="14100"/>
          <ac:spMkLst>
            <pc:docMk/>
            <pc:sldMk cId="2507949876" sldId="368"/>
            <ac:spMk id="13" creationId="{7C9A3441-13C0-F1D4-A27C-15E023358C40}"/>
          </ac:spMkLst>
        </pc:spChg>
        <pc:spChg chg="add mod">
          <ac:chgData name="Joao Matos" userId="78d1a54ca4962f81" providerId="LiveId" clId="{3168A604-EFEE-4DE4-A1D8-97E7269ECA41}" dt="2026-01-21T23:14:58.824" v="7333" actId="20577"/>
          <ac:spMkLst>
            <pc:docMk/>
            <pc:sldMk cId="2507949876" sldId="368"/>
            <ac:spMk id="14" creationId="{04C19E25-67A1-BA84-510C-416898F6404B}"/>
          </ac:spMkLst>
        </pc:spChg>
        <pc:spChg chg="add del mod">
          <ac:chgData name="Joao Matos" userId="78d1a54ca4962f81" providerId="LiveId" clId="{3168A604-EFEE-4DE4-A1D8-97E7269ECA41}" dt="2026-01-21T20:04:23.857" v="7183" actId="478"/>
          <ac:spMkLst>
            <pc:docMk/>
            <pc:sldMk cId="2507949876" sldId="368"/>
            <ac:spMk id="16" creationId="{E636652C-0C99-3B72-F63A-39AD3DA8D8F6}"/>
          </ac:spMkLst>
        </pc:spChg>
        <pc:spChg chg="add mod">
          <ac:chgData name="Joao Matos" userId="78d1a54ca4962f81" providerId="LiveId" clId="{3168A604-EFEE-4DE4-A1D8-97E7269ECA41}" dt="2026-01-21T20:09:49.089" v="7307" actId="164"/>
          <ac:spMkLst>
            <pc:docMk/>
            <pc:sldMk cId="2507949876" sldId="368"/>
            <ac:spMk id="18" creationId="{FA79D56D-335F-BEB3-0878-3585B9DB2BE5}"/>
          </ac:spMkLst>
        </pc:spChg>
        <pc:spChg chg="mod">
          <ac:chgData name="Joao Matos" userId="78d1a54ca4962f81" providerId="LiveId" clId="{3168A604-EFEE-4DE4-A1D8-97E7269ECA41}" dt="2026-01-21T20:04:11.816" v="7174" actId="14100"/>
          <ac:spMkLst>
            <pc:docMk/>
            <pc:sldMk cId="2507949876" sldId="368"/>
            <ac:spMk id="20" creationId="{97D0CCA9-E6DE-0056-040B-8E9A2E5BE1EE}"/>
          </ac:spMkLst>
        </pc:spChg>
        <pc:spChg chg="del mod">
          <ac:chgData name="Joao Matos" userId="78d1a54ca4962f81" providerId="LiveId" clId="{3168A604-EFEE-4DE4-A1D8-97E7269ECA41}" dt="2026-01-21T20:03:05.842" v="7154" actId="478"/>
          <ac:spMkLst>
            <pc:docMk/>
            <pc:sldMk cId="2507949876" sldId="368"/>
            <ac:spMk id="21" creationId="{326680FA-DE07-CBA6-8AFC-97BD49477859}"/>
          </ac:spMkLst>
        </pc:spChg>
        <pc:spChg chg="mod">
          <ac:chgData name="Joao Matos" userId="78d1a54ca4962f81" providerId="LiveId" clId="{3168A604-EFEE-4DE4-A1D8-97E7269ECA41}" dt="2026-01-21T20:03:33.751" v="7165" actId="403"/>
          <ac:spMkLst>
            <pc:docMk/>
            <pc:sldMk cId="2507949876" sldId="368"/>
            <ac:spMk id="22" creationId="{5622166B-43B1-95ED-540E-D428ADA38778}"/>
          </ac:spMkLst>
        </pc:spChg>
        <pc:spChg chg="mod">
          <ac:chgData name="Joao Matos" userId="78d1a54ca4962f81" providerId="LiveId" clId="{3168A604-EFEE-4DE4-A1D8-97E7269ECA41}" dt="2026-01-21T20:05:19.970" v="7200" actId="14100"/>
          <ac:spMkLst>
            <pc:docMk/>
            <pc:sldMk cId="2507949876" sldId="368"/>
            <ac:spMk id="24" creationId="{0C6C32AD-B627-C027-C7D6-41458C2188A7}"/>
          </ac:spMkLst>
        </pc:spChg>
        <pc:spChg chg="mod ord">
          <ac:chgData name="Joao Matos" userId="78d1a54ca4962f81" providerId="LiveId" clId="{3168A604-EFEE-4DE4-A1D8-97E7269ECA41}" dt="2026-01-21T20:04:48.038" v="7189" actId="171"/>
          <ac:spMkLst>
            <pc:docMk/>
            <pc:sldMk cId="2507949876" sldId="368"/>
            <ac:spMk id="25" creationId="{7FB6A293-DB8E-DBDB-C288-B39E6DA302B5}"/>
          </ac:spMkLst>
        </pc:spChg>
        <pc:spChg chg="del mod">
          <ac:chgData name="Joao Matos" userId="78d1a54ca4962f81" providerId="LiveId" clId="{3168A604-EFEE-4DE4-A1D8-97E7269ECA41}" dt="2026-01-21T20:03:53.734" v="7170" actId="478"/>
          <ac:spMkLst>
            <pc:docMk/>
            <pc:sldMk cId="2507949876" sldId="368"/>
            <ac:spMk id="26" creationId="{3543E69E-7298-6256-97DB-DBDA1B095474}"/>
          </ac:spMkLst>
        </pc:spChg>
        <pc:spChg chg="add mod">
          <ac:chgData name="Joao Matos" userId="78d1a54ca4962f81" providerId="LiveId" clId="{3168A604-EFEE-4DE4-A1D8-97E7269ECA41}" dt="2026-01-21T20:08:32.946" v="7293" actId="1076"/>
          <ac:spMkLst>
            <pc:docMk/>
            <pc:sldMk cId="2507949876" sldId="368"/>
            <ac:spMk id="28" creationId="{19F690F1-85BB-A098-8FDE-0006C0A08C3A}"/>
          </ac:spMkLst>
        </pc:spChg>
        <pc:grpChg chg="add del mod">
          <ac:chgData name="Joao Matos" userId="78d1a54ca4962f81" providerId="LiveId" clId="{3168A604-EFEE-4DE4-A1D8-97E7269ECA41}" dt="2026-01-21T20:00:16.765" v="7088" actId="165"/>
          <ac:grpSpMkLst>
            <pc:docMk/>
            <pc:sldMk cId="2507949876" sldId="368"/>
            <ac:grpSpMk id="11" creationId="{2EBE1346-5A08-CE86-104A-3FECBCD17F0B}"/>
          </ac:grpSpMkLst>
        </pc:grpChg>
        <pc:grpChg chg="add mod ord">
          <ac:chgData name="Joao Matos" userId="78d1a54ca4962f81" providerId="LiveId" clId="{3168A604-EFEE-4DE4-A1D8-97E7269ECA41}" dt="2026-01-21T20:05:50.652" v="7206" actId="164"/>
          <ac:grpSpMkLst>
            <pc:docMk/>
            <pc:sldMk cId="2507949876" sldId="368"/>
            <ac:grpSpMk id="19" creationId="{70E95FD6-CAFC-A267-E539-F68ECE4FC8F0}"/>
          </ac:grpSpMkLst>
        </pc:grpChg>
        <pc:grpChg chg="add mod ord">
          <ac:chgData name="Joao Matos" userId="78d1a54ca4962f81" providerId="LiveId" clId="{3168A604-EFEE-4DE4-A1D8-97E7269ECA41}" dt="2026-01-21T20:09:49.089" v="7307" actId="164"/>
          <ac:grpSpMkLst>
            <pc:docMk/>
            <pc:sldMk cId="2507949876" sldId="368"/>
            <ac:grpSpMk id="23" creationId="{334C502E-D3A0-EAA0-BEFE-E78B7993C9EA}"/>
          </ac:grpSpMkLst>
        </pc:grpChg>
        <pc:grpChg chg="add mod">
          <ac:chgData name="Joao Matos" userId="78d1a54ca4962f81" providerId="LiveId" clId="{3168A604-EFEE-4DE4-A1D8-97E7269ECA41}" dt="2026-01-21T20:05:53.896" v="7207" actId="1076"/>
          <ac:grpSpMkLst>
            <pc:docMk/>
            <pc:sldMk cId="2507949876" sldId="368"/>
            <ac:grpSpMk id="27" creationId="{2A2C5049-B043-6E98-E237-9F569EB6BC9B}"/>
          </ac:grpSpMkLst>
        </pc:grpChg>
        <pc:grpChg chg="add mod">
          <ac:chgData name="Joao Matos" userId="78d1a54ca4962f81" providerId="LiveId" clId="{3168A604-EFEE-4DE4-A1D8-97E7269ECA41}" dt="2026-01-21T20:09:49.089" v="7307" actId="164"/>
          <ac:grpSpMkLst>
            <pc:docMk/>
            <pc:sldMk cId="2507949876" sldId="368"/>
            <ac:grpSpMk id="29" creationId="{4DE45747-B826-2AEB-D174-F83BC43B58F5}"/>
          </ac:grpSpMkLst>
        </pc:grpChg>
        <pc:picChg chg="add mod">
          <ac:chgData name="Joao Matos" userId="78d1a54ca4962f81" providerId="LiveId" clId="{3168A604-EFEE-4DE4-A1D8-97E7269ECA41}" dt="2026-01-21T20:09:49.089" v="7307" actId="164"/>
          <ac:picMkLst>
            <pc:docMk/>
            <pc:sldMk cId="2507949876" sldId="368"/>
            <ac:picMk id="9" creationId="{B88CDCFC-557E-2D34-7497-4A5C9E3A175C}"/>
          </ac:picMkLst>
        </pc:picChg>
        <pc:picChg chg="add mod">
          <ac:chgData name="Joao Matos" userId="78d1a54ca4962f81" providerId="LiveId" clId="{3168A604-EFEE-4DE4-A1D8-97E7269ECA41}" dt="2026-01-21T20:08:55.188" v="7296" actId="1076"/>
          <ac:picMkLst>
            <pc:docMk/>
            <pc:sldMk cId="2507949876" sldId="368"/>
            <ac:picMk id="10" creationId="{D58C0E8C-7C45-CF29-00BC-8AA3A4883BC6}"/>
          </ac:picMkLst>
        </pc:picChg>
        <pc:cxnChg chg="add del mod">
          <ac:chgData name="Joao Matos" userId="78d1a54ca4962f81" providerId="LiveId" clId="{3168A604-EFEE-4DE4-A1D8-97E7269ECA41}" dt="2026-01-21T19:56:56.950" v="7008" actId="478"/>
          <ac:cxnSpMkLst>
            <pc:docMk/>
            <pc:sldMk cId="2507949876" sldId="368"/>
            <ac:cxnSpMk id="6" creationId="{660EE508-E10B-B7EC-826A-4E253911A7D2}"/>
          </ac:cxnSpMkLst>
        </pc:cxnChg>
      </pc:sldChg>
      <pc:sldMasterChg chg="addSp modSp mod modSldLayout">
        <pc:chgData name="Joao Matos" userId="78d1a54ca4962f81" providerId="LiveId" clId="{3168A604-EFEE-4DE4-A1D8-97E7269ECA41}" dt="2026-01-07T23:10:44.726" v="6039"/>
        <pc:sldMasterMkLst>
          <pc:docMk/>
          <pc:sldMasterMk cId="4082366308" sldId="2147483648"/>
        </pc:sldMasterMkLst>
        <pc:spChg chg="add">
          <ac:chgData name="Joao Matos" userId="78d1a54ca4962f81" providerId="LiveId" clId="{3168A604-EFEE-4DE4-A1D8-97E7269ECA41}" dt="2026-01-07T23:10:33.075" v="6038"/>
          <ac:spMkLst>
            <pc:docMk/>
            <pc:sldMasterMk cId="4082366308" sldId="2147483648"/>
            <ac:spMk id="3" creationId="{47910A6E-46D1-42CF-996C-2207737FB871}"/>
          </ac:spMkLst>
        </pc:spChg>
        <pc:spChg chg="add mod">
          <ac:chgData name="Joao Matos" userId="78d1a54ca4962f81" providerId="LiveId" clId="{3168A604-EFEE-4DE4-A1D8-97E7269ECA41}" dt="2026-01-07T23:10:44.726" v="6039"/>
          <ac:spMkLst>
            <pc:docMk/>
            <pc:sldMasterMk cId="4082366308" sldId="2147483648"/>
            <ac:spMk id="4" creationId="{D85B5247-D236-462B-BCE0-2A24DF75B085}"/>
          </ac:spMkLst>
        </pc:spChg>
        <pc:spChg chg="add">
          <ac:chgData name="Joao Matos" userId="78d1a54ca4962f81" providerId="LiveId" clId="{3168A604-EFEE-4DE4-A1D8-97E7269ECA41}" dt="2026-01-07T23:10:24.564" v="6036"/>
          <ac:spMkLst>
            <pc:docMk/>
            <pc:sldMasterMk cId="4082366308" sldId="2147483648"/>
            <ac:spMk id="5" creationId="{19155C58-7DDF-4CD4-96AD-F9CC844D84CC}"/>
          </ac:spMkLst>
        </pc:spChg>
        <pc:spChg chg="add">
          <ac:chgData name="Joao Matos" userId="78d1a54ca4962f81" providerId="LiveId" clId="{3168A604-EFEE-4DE4-A1D8-97E7269ECA41}" dt="2026-01-07T23:10:28.184" v="6037"/>
          <ac:spMkLst>
            <pc:docMk/>
            <pc:sldMasterMk cId="4082366308" sldId="2147483648"/>
            <ac:spMk id="6" creationId="{6F495647-A849-45D9-BC71-46A12E6DE479}"/>
          </ac:spMkLst>
        </pc:spChg>
        <pc:spChg chg="mod">
          <ac:chgData name="Joao Matos" userId="78d1a54ca4962f81" providerId="LiveId" clId="{3168A604-EFEE-4DE4-A1D8-97E7269ECA41}" dt="2026-01-07T23:10:10.657" v="6035" actId="1076"/>
          <ac:spMkLst>
            <pc:docMk/>
            <pc:sldMasterMk cId="4082366308" sldId="2147483648"/>
            <ac:spMk id="8" creationId="{CCF2F3BB-127D-44BC-A8EF-A8BB5F5911CA}"/>
          </ac:spMkLst>
        </pc:sp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2792939452" sldId="2147483649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2792939452" sldId="2147483649"/>
              <ac:spMk id="4" creationId="{B083AE59-8E21-449F-86DA-5BE297010864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2792939452" sldId="2147483649"/>
              <ac:spMk id="5" creationId="{4E8CCD60-9970-49FD-8254-21154BAA1E86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2792939452" sldId="2147483649"/>
              <ac:spMk id="6" creationId="{1CC0A488-07A7-42F9-B1DF-68545B75417D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1906150733" sldId="2147483650"/>
          </pc:sldLayoutMkLst>
          <pc:spChg chg="mod">
            <ac:chgData name="Joao Matos" userId="78d1a54ca4962f81" providerId="LiveId" clId="{3168A604-EFEE-4DE4-A1D8-97E7269ECA41}" dt="2026-01-07T23:10:33.075" v="6038"/>
            <ac:spMkLst>
              <pc:docMk/>
              <pc:sldMasterMk cId="4082366308" sldId="2147483648"/>
              <pc:sldLayoutMk cId="1906150733" sldId="2147483650"/>
              <ac:spMk id="3" creationId="{4DDD4022-C31F-4C4C-B5BF-5F9730C08A00}"/>
            </ac:spMkLst>
          </pc:spChg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1906150733" sldId="2147483650"/>
              <ac:spMk id="4" creationId="{99A45EE9-11D3-436C-9D73-1AA6CCDB165F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1906150733" sldId="2147483650"/>
              <ac:spMk id="5" creationId="{92817DCF-881F-4956-81AE-A6D27A88F4B6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1906150733" sldId="2147483650"/>
              <ac:spMk id="6" creationId="{0A265F17-AD75-4B7E-970D-5D4DBD5D170C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4163642189" sldId="2147483651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4163642189" sldId="2147483651"/>
              <ac:spMk id="4" creationId="{7C822993-6E28-44BB-B983-095B476B801A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4163642189" sldId="2147483651"/>
              <ac:spMk id="5" creationId="{FC909971-06C9-462B-81D9-BEF24C708A1C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4163642189" sldId="2147483651"/>
              <ac:spMk id="6" creationId="{CF9A076D-47C1-49CD-9A8B-956DB3FC31F7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3966436003" sldId="2147483652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3966436003" sldId="2147483652"/>
              <ac:spMk id="5" creationId="{68C50007-C799-4117-8ACD-5EE980E63F17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3966436003" sldId="2147483652"/>
              <ac:spMk id="6" creationId="{F24E8968-6BAD-4D5A-BF1D-911C7A39C1CE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3966436003" sldId="2147483652"/>
              <ac:spMk id="7" creationId="{499D8C08-BF20-4D5E-9004-0C075C36D8A4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444478242" sldId="2147483653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444478242" sldId="2147483653"/>
              <ac:spMk id="7" creationId="{21A5ED06-FE54-4B86-A8D4-07D0EB08C3AB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444478242" sldId="2147483653"/>
              <ac:spMk id="8" creationId="{CE9EC6C3-0950-4AFE-936A-9AB5D227844D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444478242" sldId="2147483653"/>
              <ac:spMk id="9" creationId="{6784B1D1-BE0C-48F4-BC74-90675A0F07CF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4200054637" sldId="2147483654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4200054637" sldId="2147483654"/>
              <ac:spMk id="3" creationId="{F9E3617E-4B11-481F-AC6E-00031790294A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4200054637" sldId="2147483654"/>
              <ac:spMk id="4" creationId="{F6BF19CC-06D3-40E9-81B5-63B457B220CF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4200054637" sldId="2147483654"/>
              <ac:spMk id="5" creationId="{6AEFC312-3AA5-46F7-B701-3D9327A68DB7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4115205137" sldId="2147483655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4115205137" sldId="2147483655"/>
              <ac:spMk id="2" creationId="{B8C9E28E-1389-47AF-B3EB-22571417ACBE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4115205137" sldId="2147483655"/>
              <ac:spMk id="3" creationId="{BFCF6B08-1984-4F7C-9F6E-A4F47BDBA215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4115205137" sldId="2147483655"/>
              <ac:spMk id="4" creationId="{7771B3C5-CEC7-427F-931C-1318C421BEF9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2543851996" sldId="2147483656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2543851996" sldId="2147483656"/>
              <ac:spMk id="5" creationId="{B75A3535-184C-438C-AE91-9C42B7C5AFB6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2543851996" sldId="2147483656"/>
              <ac:spMk id="6" creationId="{0DF6DBC3-4A58-42BA-9B55-A9A72510374C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2543851996" sldId="2147483656"/>
              <ac:spMk id="7" creationId="{AD4E6563-0AB6-4038-A12B-A259552DB66C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1918203549" sldId="2147483657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1918203549" sldId="2147483657"/>
              <ac:spMk id="5" creationId="{45E706DF-52A3-4F34-9BF5-E1ACD5D54283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1918203549" sldId="2147483657"/>
              <ac:spMk id="6" creationId="{BFB25E53-E72E-4110-BB6B-3477F56C3088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1918203549" sldId="2147483657"/>
              <ac:spMk id="7" creationId="{A3686F8F-3D62-4CEC-AD9A-B70848E6A81C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2720738024" sldId="2147483658"/>
          </pc:sldLayoutMkLst>
          <pc:spChg chg="mod">
            <ac:chgData name="Joao Matos" userId="78d1a54ca4962f81" providerId="LiveId" clId="{3168A604-EFEE-4DE4-A1D8-97E7269ECA41}" dt="2026-01-07T23:10:33.075" v="6038"/>
            <ac:spMkLst>
              <pc:docMk/>
              <pc:sldMasterMk cId="4082366308" sldId="2147483648"/>
              <pc:sldLayoutMk cId="2720738024" sldId="2147483658"/>
              <ac:spMk id="3" creationId="{B74B06CB-A0FE-4499-B674-90C8C281A55A}"/>
            </ac:spMkLst>
          </pc:spChg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2720738024" sldId="2147483658"/>
              <ac:spMk id="4" creationId="{4E7FD700-765A-4DE6-A8EC-9D9D92FCBB42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2720738024" sldId="2147483658"/>
              <ac:spMk id="5" creationId="{0C4664EC-C4B1-4D14-9ED3-14C6CCBFFC82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2720738024" sldId="2147483658"/>
              <ac:spMk id="6" creationId="{5FDF5526-E518-4133-9F44-D812576C1092}"/>
            </ac:spMkLst>
          </pc:spChg>
        </pc:sldLayoutChg>
        <pc:sldLayoutChg chg="modSp">
          <pc:chgData name="Joao Matos" userId="78d1a54ca4962f81" providerId="LiveId" clId="{3168A604-EFEE-4DE4-A1D8-97E7269ECA41}" dt="2026-01-07T23:10:44.726" v="6039"/>
          <pc:sldLayoutMkLst>
            <pc:docMk/>
            <pc:sldMasterMk cId="4082366308" sldId="2147483648"/>
            <pc:sldLayoutMk cId="3395997385" sldId="2147483659"/>
          </pc:sldLayoutMkLst>
          <pc:spChg chg="mod">
            <ac:chgData name="Joao Matos" userId="78d1a54ca4962f81" providerId="LiveId" clId="{3168A604-EFEE-4DE4-A1D8-97E7269ECA41}" dt="2026-01-07T23:10:44.726" v="6039"/>
            <ac:spMkLst>
              <pc:docMk/>
              <pc:sldMasterMk cId="4082366308" sldId="2147483648"/>
              <pc:sldLayoutMk cId="3395997385" sldId="2147483659"/>
              <ac:spMk id="4" creationId="{85B850CC-FB43-4988-8D4E-9C54C20185B4}"/>
            </ac:spMkLst>
          </pc:spChg>
          <pc:spChg chg="mod">
            <ac:chgData name="Joao Matos" userId="78d1a54ca4962f81" providerId="LiveId" clId="{3168A604-EFEE-4DE4-A1D8-97E7269ECA41}" dt="2026-01-07T23:10:24.564" v="6036"/>
            <ac:spMkLst>
              <pc:docMk/>
              <pc:sldMasterMk cId="4082366308" sldId="2147483648"/>
              <pc:sldLayoutMk cId="3395997385" sldId="2147483659"/>
              <ac:spMk id="5" creationId="{47A70300-3853-4FB4-A084-CF6E5CF2BDEB}"/>
            </ac:spMkLst>
          </pc:spChg>
          <pc:spChg chg="mod">
            <ac:chgData name="Joao Matos" userId="78d1a54ca4962f81" providerId="LiveId" clId="{3168A604-EFEE-4DE4-A1D8-97E7269ECA41}" dt="2026-01-07T23:10:28.184" v="6037"/>
            <ac:spMkLst>
              <pc:docMk/>
              <pc:sldMasterMk cId="4082366308" sldId="2147483648"/>
              <pc:sldLayoutMk cId="3395997385" sldId="2147483659"/>
              <ac:spMk id="6" creationId="{B7DBAFB0-25AA-4B69-8418-418F47A927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2E23-0040-40E5-AD59-2D116E3473B3}" type="datetimeFigureOut">
              <a:rPr lang="pt-PT" smtClean="0"/>
              <a:t>21/01/2026</a:t>
            </a:fld>
            <a:endParaRPr lang="pt-P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7EF60-8475-4D00-A29D-43F507DE245A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46188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62A10-A88B-954A-3E65-EAD7A7336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2EDFDE-8F34-2380-729D-FEE708DA0B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9C488F-BF2F-75CF-550E-88DFA8D1D3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0CF09-5A70-2542-C807-41834A8031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E7EF60-8475-4D00-A29D-43F507DE245A}" type="slidenum">
              <a:rPr lang="pt-PT" smtClean="0"/>
              <a:t>1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0058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93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3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97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cap="none" spc="300" baseline="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5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31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60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2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130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56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429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10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507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67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487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537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5A9EC-794E-262A-3CE3-A9EDF6A7D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622969-2CA5-F8CC-0394-0966715EB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67C84-51B7-E253-22E6-FB81B5936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pt-P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094FF-482E-95B7-3E51-EA55DBA8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05E5A-0E1C-81FD-4B47-9898A145C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08844-3946-4FF3-B44C-F0C4B9A6C7FB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0532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4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3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447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5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0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85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Thursday, 29 January 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0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-160773" y="6490446"/>
            <a:ext cx="12490100" cy="493158"/>
          </a:xfrm>
          <a:prstGeom prst="rect">
            <a:avLst/>
          </a:prstGeom>
          <a:gradFill flip="none" rotWithShape="1">
            <a:gsLst>
              <a:gs pos="0">
                <a:srgbClr val="361A9C"/>
              </a:gs>
              <a:gs pos="100000">
                <a:srgbClr val="F8875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90446"/>
            <a:ext cx="3703320" cy="3675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r>
              <a:rPr lang="pt-PT"/>
              <a:t>Thursday, 29 January 2026</a:t>
            </a:r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90446"/>
            <a:ext cx="438912" cy="3675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36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just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 cap="none" spc="300" baseline="0">
          <a:solidFill>
            <a:schemeClr val="tx1"/>
          </a:solidFill>
          <a:latin typeface="Helvetica" panose="020B0604020202020204" pitchFamily="34" charset="0"/>
          <a:ea typeface="Calibri" panose="020F0502020204030204" pitchFamily="34" charset="0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5"/>
            <a:ext cx="12192000" cy="539071"/>
          </a:xfrm>
          <a:prstGeom prst="rect">
            <a:avLst/>
          </a:prstGeom>
          <a:gradFill>
            <a:gsLst>
              <a:gs pos="0">
                <a:srgbClr val="F8875D"/>
              </a:gs>
              <a:gs pos="100000">
                <a:srgbClr val="45229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r>
              <a:rPr lang="pt-PT" cap="all"/>
              <a:t>Thursday, 29 January 2026</a:t>
            </a:r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C90FA1-0779-7D1B-AB63-B67B21388004}"/>
              </a:ext>
            </a:extLst>
          </p:cNvPr>
          <p:cNvSpPr/>
          <p:nvPr userDrawn="1"/>
        </p:nvSpPr>
        <p:spPr>
          <a:xfrm rot="5400000" flipH="1">
            <a:off x="-3298001" y="3111852"/>
            <a:ext cx="6858000" cy="634298"/>
          </a:xfrm>
          <a:prstGeom prst="rect">
            <a:avLst/>
          </a:prstGeom>
          <a:gradFill>
            <a:gsLst>
              <a:gs pos="0">
                <a:srgbClr val="F8875D"/>
              </a:gs>
              <a:gs pos="100000">
                <a:srgbClr val="45229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51FAAF-70E9-C987-7226-4B5F0C83B086}"/>
              </a:ext>
            </a:extLst>
          </p:cNvPr>
          <p:cNvSpPr/>
          <p:nvPr userDrawn="1"/>
        </p:nvSpPr>
        <p:spPr>
          <a:xfrm rot="16200000" flipH="1">
            <a:off x="8623376" y="3111854"/>
            <a:ext cx="6858000" cy="634296"/>
          </a:xfrm>
          <a:prstGeom prst="rect">
            <a:avLst/>
          </a:prstGeom>
          <a:gradFill>
            <a:gsLst>
              <a:gs pos="0">
                <a:srgbClr val="F8875D"/>
              </a:gs>
              <a:gs pos="100000">
                <a:srgbClr val="45229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A8F9FD-94E1-AA8E-74FE-2E45B15E1935}"/>
              </a:ext>
            </a:extLst>
          </p:cNvPr>
          <p:cNvSpPr/>
          <p:nvPr userDrawn="1"/>
        </p:nvSpPr>
        <p:spPr>
          <a:xfrm flipH="1">
            <a:off x="0" y="-200966"/>
            <a:ext cx="12192000" cy="625500"/>
          </a:xfrm>
          <a:prstGeom prst="rect">
            <a:avLst/>
          </a:prstGeom>
          <a:gradFill>
            <a:gsLst>
              <a:gs pos="0">
                <a:srgbClr val="F8875D"/>
              </a:gs>
              <a:gs pos="100000">
                <a:srgbClr val="45229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77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4CB2D4-EDCF-789F-E451-62B8C50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33066-46E6-4424-7848-BA1F71EE5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115D2-EB24-B136-610D-4F764D7C99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PT"/>
              <a:t>Thursday, 29 January 2026</a:t>
            </a:r>
            <a:endParaRPr lang="pt-P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6202C-F9C6-1DC7-6483-AA21CEB69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D4F70-EA41-546B-2770-A3D5144B90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A08844-3946-4FF3-B44C-F0C4B9A6C7FB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0332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1.png"/><Relationship Id="rId4" Type="http://schemas.openxmlformats.org/officeDocument/2006/relationships/image" Target="../media/image3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78C93-002F-C775-3E25-95ECC2360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DB94AC96-A741-5569-02B6-F179AF5B56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2" t="15606" r="7197" b="36497"/>
          <a:stretch>
            <a:fillRect/>
          </a:stretch>
        </p:blipFill>
        <p:spPr>
          <a:xfrm>
            <a:off x="0" y="-1"/>
            <a:ext cx="12411326" cy="698137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842BA86-7B2B-6A33-1F9C-222946DC82CA}"/>
              </a:ext>
            </a:extLst>
          </p:cNvPr>
          <p:cNvSpPr/>
          <p:nvPr/>
        </p:nvSpPr>
        <p:spPr>
          <a:xfrm>
            <a:off x="-98907" y="-381564"/>
            <a:ext cx="12609139" cy="7621128"/>
          </a:xfrm>
          <a:prstGeom prst="rect">
            <a:avLst/>
          </a:prstGeom>
          <a:gradFill flip="none" rotWithShape="1">
            <a:gsLst>
              <a:gs pos="100000">
                <a:schemeClr val="tx1">
                  <a:alpha val="40000"/>
                </a:schemeClr>
              </a:gs>
              <a:gs pos="15000">
                <a:srgbClr val="000000">
                  <a:alpha val="89000"/>
                </a:srgbClr>
              </a:gs>
              <a:gs pos="58000">
                <a:schemeClr val="tx1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FF6C55A-AD14-54A9-017A-8DE01F02F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144" y="3255018"/>
            <a:ext cx="6333193" cy="1892595"/>
          </a:xfrm>
        </p:spPr>
        <p:txBody>
          <a:bodyPr>
            <a:noAutofit/>
          </a:bodyPr>
          <a:lstStyle/>
          <a:p>
            <a:pPr algn="l"/>
            <a:r>
              <a:rPr lang="en-GB" sz="4400" b="1" noProof="0" dirty="0">
                <a:solidFill>
                  <a:schemeClr val="bg1"/>
                </a:solidFill>
              </a:rPr>
              <a:t>Machine Learning Techniques to explore scalar-fermion couplings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FC26A00-872D-5B0F-7675-2AE62D3DE69A}"/>
              </a:ext>
            </a:extLst>
          </p:cNvPr>
          <p:cNvCxnSpPr>
            <a:cxnSpLocks/>
          </p:cNvCxnSpPr>
          <p:nvPr/>
        </p:nvCxnSpPr>
        <p:spPr>
          <a:xfrm>
            <a:off x="377742" y="5558080"/>
            <a:ext cx="6569596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22A3B4-EFFA-5E21-2AA5-CAEC5FE05313}"/>
              </a:ext>
            </a:extLst>
          </p:cNvPr>
          <p:cNvSpPr txBox="1"/>
          <p:nvPr/>
        </p:nvSpPr>
        <p:spPr>
          <a:xfrm>
            <a:off x="614145" y="5858820"/>
            <a:ext cx="60430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noProof="0" dirty="0">
                <a:solidFill>
                  <a:schemeClr val="bg1"/>
                </a:solidFill>
              </a:rPr>
              <a:t>João António Costa Matos </a:t>
            </a:r>
            <a:r>
              <a:rPr lang="en-GB" sz="2000" noProof="0" dirty="0">
                <a:solidFill>
                  <a:schemeClr val="bg1"/>
                </a:solidFill>
              </a:rPr>
              <a:t>| ist1103475</a:t>
            </a:r>
          </a:p>
          <a:p>
            <a:r>
              <a:rPr lang="en-GB" sz="2000" u="sng" noProof="0" dirty="0">
                <a:solidFill>
                  <a:schemeClr val="bg1"/>
                </a:solidFill>
              </a:rPr>
              <a:t>Supervisors</a:t>
            </a:r>
            <a:r>
              <a:rPr lang="en-GB" sz="2000" noProof="0" dirty="0">
                <a:solidFill>
                  <a:schemeClr val="bg1"/>
                </a:solidFill>
              </a:rPr>
              <a:t>: Prof. João Paulo Silva, Prof. Jorge Romão</a:t>
            </a:r>
            <a:endParaRPr lang="en-GB" sz="24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02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63017-6A4E-4374-0D1B-39F60020E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994A7-668C-47BD-7A82-F387C79E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noProof="0"/>
              <a:t>Thursday, 29 January 2026</a:t>
            </a:r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C3EAA9-0278-B4D8-E5BE-D2FEF17F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GB" noProof="0" smtClean="0"/>
              <a:t>2</a:t>
            </a:fld>
            <a:endParaRPr lang="en-GB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>
                <a:extLst>
                  <a:ext uri="{FF2B5EF4-FFF2-40B4-BE49-F238E27FC236}">
                    <a16:creationId xmlns:a16="http://schemas.microsoft.com/office/drawing/2014/main" id="{D1667968-FA08-4F12-EAE6-0A5843CE87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9918" y="146217"/>
                <a:ext cx="11267826" cy="759131"/>
              </a:xfrm>
              <a:prstGeom prst="rect">
                <a:avLst/>
              </a:prstGeom>
            </p:spPr>
            <p:txBody>
              <a:bodyPr vert="horz" lIns="0" tIns="0" rIns="0" bIns="0" rtlCol="0" anchor="b">
                <a:noAutofit/>
              </a:bodyPr>
              <a:lstStyle>
                <a:lvl1pPr algn="just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sz="4000" b="1" i="0" kern="1200" cap="none" spc="3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</a:lstStyle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en-GB" sz="3600" i="1" spc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en-GB" sz="3600" i="1" spc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GB" sz="3600" i="1" spc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𝟏𝟐𝟓</m:t>
                        </m:r>
                      </m:sub>
                    </m:sSub>
                  </m:oMath>
                </a14:m>
                <a:r>
                  <a:rPr lang="en-GB" sz="3600" spc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couplings</a:t>
                </a:r>
                <a:endParaRPr lang="en-GB" sz="3600" spc="0" noProof="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itle 1">
                <a:extLst>
                  <a:ext uri="{FF2B5EF4-FFF2-40B4-BE49-F238E27FC236}">
                    <a16:creationId xmlns:a16="http://schemas.microsoft.com/office/drawing/2014/main" id="{D1667968-FA08-4F12-EAE6-0A5843CE8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18" y="146217"/>
                <a:ext cx="11267826" cy="759131"/>
              </a:xfrm>
              <a:prstGeom prst="rect">
                <a:avLst/>
              </a:prstGeom>
              <a:blipFill>
                <a:blip r:embed="rId2"/>
                <a:stretch>
                  <a:fillRect b="-3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Imagem 17" descr="Uma imagem com texto, captura de ecrã, círculo, Tipo de letra&#10;&#10;Os conteúdos gerados por IA podem estar incorretos.">
            <a:extLst>
              <a:ext uri="{FF2B5EF4-FFF2-40B4-BE49-F238E27FC236}">
                <a16:creationId xmlns:a16="http://schemas.microsoft.com/office/drawing/2014/main" id="{5BFCA194-3758-D4D0-3119-CC88FFC7A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918" y="1210243"/>
            <a:ext cx="5996126" cy="4453957"/>
          </a:xfrm>
          <a:prstGeom prst="rect">
            <a:avLst/>
          </a:prstGeom>
        </p:spPr>
      </p:pic>
      <p:grpSp>
        <p:nvGrpSpPr>
          <p:cNvPr id="33" name="Agrupar 32">
            <a:extLst>
              <a:ext uri="{FF2B5EF4-FFF2-40B4-BE49-F238E27FC236}">
                <a16:creationId xmlns:a16="http://schemas.microsoft.com/office/drawing/2014/main" id="{A5C46901-A44C-DEF8-BA71-638F86658D62}"/>
              </a:ext>
            </a:extLst>
          </p:cNvPr>
          <p:cNvGrpSpPr/>
          <p:nvPr/>
        </p:nvGrpSpPr>
        <p:grpSpPr>
          <a:xfrm>
            <a:off x="6680504" y="3595546"/>
            <a:ext cx="4987239" cy="1697003"/>
            <a:chOff x="6840142" y="3643347"/>
            <a:chExt cx="4772738" cy="1697003"/>
          </a:xfrm>
        </p:grpSpPr>
        <p:sp>
          <p:nvSpPr>
            <p:cNvPr id="31" name="Retângulo: Cantos Arredondados 30">
              <a:extLst>
                <a:ext uri="{FF2B5EF4-FFF2-40B4-BE49-F238E27FC236}">
                  <a16:creationId xmlns:a16="http://schemas.microsoft.com/office/drawing/2014/main" id="{E60AA1F1-9B8B-C2DA-F3A0-AC626A1EE5C0}"/>
                </a:ext>
              </a:extLst>
            </p:cNvPr>
            <p:cNvSpPr/>
            <p:nvPr/>
          </p:nvSpPr>
          <p:spPr>
            <a:xfrm>
              <a:off x="6848019" y="3643347"/>
              <a:ext cx="4764861" cy="1697003"/>
            </a:xfrm>
            <a:prstGeom prst="roundRect">
              <a:avLst>
                <a:gd name="adj" fmla="val 6979"/>
              </a:avLst>
            </a:prstGeom>
            <a:solidFill>
              <a:srgbClr val="D8C4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tângulo: Cantos Arredondados 31">
              <a:extLst>
                <a:ext uri="{FF2B5EF4-FFF2-40B4-BE49-F238E27FC236}">
                  <a16:creationId xmlns:a16="http://schemas.microsoft.com/office/drawing/2014/main" id="{D686038B-BD46-7AAA-4EC5-10CDBD6A9368}"/>
                </a:ext>
              </a:extLst>
            </p:cNvPr>
            <p:cNvSpPr/>
            <p:nvPr/>
          </p:nvSpPr>
          <p:spPr>
            <a:xfrm>
              <a:off x="6846619" y="3643347"/>
              <a:ext cx="4764861" cy="735962"/>
            </a:xfrm>
            <a:prstGeom prst="roundRect">
              <a:avLst>
                <a:gd name="adj" fmla="val 10648"/>
              </a:avLst>
            </a:prstGeom>
            <a:solidFill>
              <a:srgbClr val="A97DD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C3HDM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CaixaDeTexto 26">
                  <a:extLst>
                    <a:ext uri="{FF2B5EF4-FFF2-40B4-BE49-F238E27FC236}">
                      <a16:creationId xmlns:a16="http://schemas.microsoft.com/office/drawing/2014/main" id="{E7677EDD-451B-9F14-7EFB-7815D149E7EA}"/>
                    </a:ext>
                  </a:extLst>
                </p:cNvPr>
                <p:cNvSpPr txBox="1"/>
                <p:nvPr/>
              </p:nvSpPr>
              <p:spPr>
                <a:xfrm>
                  <a:off x="6840142" y="4605858"/>
                  <a:ext cx="4771338" cy="5360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ℒ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125</m:t>
                                </m:r>
                              </m:sub>
                            </m:s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𝑓𝑓</m:t>
                            </m:r>
                          </m:sub>
                        </m:sSub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den>
                        </m:f>
                        <m:acc>
                          <m:accPr>
                            <m:chr m:val="̅"/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Sup>
                          <m:sSubSup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125</m:t>
                                </m:r>
                              </m:sub>
                            </m:s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𝑓𝑓</m:t>
                            </m:r>
                          </m:sub>
                          <m:sup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p>
                        </m:sSubSup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sSub>
                          <m:sSub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sSubSup>
                          <m:sSubSup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125</m:t>
                                </m:r>
                              </m:sub>
                            </m:s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𝑓𝑓</m:t>
                            </m:r>
                          </m:sub>
                          <m:sup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</m:t>
                            </m:r>
                          </m:sup>
                        </m:sSubSup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sSub>
                          <m:sSub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125</m:t>
                            </m:r>
                          </m:sub>
                        </m:sSub>
                      </m:oMath>
                    </m:oMathPara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27" name="CaixaDeTexto 26">
                  <a:extLst>
                    <a:ext uri="{FF2B5EF4-FFF2-40B4-BE49-F238E27FC236}">
                      <a16:creationId xmlns:a16="http://schemas.microsoft.com/office/drawing/2014/main" id="{E7677EDD-451B-9F14-7EFB-7815D149E7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0142" y="4605858"/>
                  <a:ext cx="4771338" cy="53604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E7021E1D-0E0F-1251-2A82-D0BA6A9AA236}"/>
              </a:ext>
            </a:extLst>
          </p:cNvPr>
          <p:cNvGrpSpPr/>
          <p:nvPr/>
        </p:nvGrpSpPr>
        <p:grpSpPr>
          <a:xfrm>
            <a:off x="6672628" y="1344114"/>
            <a:ext cx="4993652" cy="1604575"/>
            <a:chOff x="6840142" y="1376750"/>
            <a:chExt cx="4764861" cy="1604575"/>
          </a:xfrm>
        </p:grpSpPr>
        <p:sp>
          <p:nvSpPr>
            <p:cNvPr id="29" name="Retângulo: Cantos Arredondados 28">
              <a:extLst>
                <a:ext uri="{FF2B5EF4-FFF2-40B4-BE49-F238E27FC236}">
                  <a16:creationId xmlns:a16="http://schemas.microsoft.com/office/drawing/2014/main" id="{646494EE-1441-E1D7-D44E-299BA2BBE77C}"/>
                </a:ext>
              </a:extLst>
            </p:cNvPr>
            <p:cNvSpPr/>
            <p:nvPr/>
          </p:nvSpPr>
          <p:spPr>
            <a:xfrm>
              <a:off x="6840142" y="1376750"/>
              <a:ext cx="4764861" cy="1604575"/>
            </a:xfrm>
            <a:prstGeom prst="roundRect">
              <a:avLst>
                <a:gd name="adj" fmla="val 7687"/>
              </a:avLst>
            </a:prstGeom>
            <a:solidFill>
              <a:srgbClr val="FBCCB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CaixaDeTexto 20">
                  <a:extLst>
                    <a:ext uri="{FF2B5EF4-FFF2-40B4-BE49-F238E27FC236}">
                      <a16:creationId xmlns:a16="http://schemas.microsoft.com/office/drawing/2014/main" id="{D9CF16DC-20C3-202C-C380-E9C38399FF2B}"/>
                    </a:ext>
                  </a:extLst>
                </p:cNvPr>
                <p:cNvSpPr txBox="1"/>
                <p:nvPr/>
              </p:nvSpPr>
              <p:spPr>
                <a:xfrm>
                  <a:off x="7997269" y="2258983"/>
                  <a:ext cx="2463560" cy="5360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ℒ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125</m:t>
                                </m:r>
                              </m:sub>
                            </m:s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𝑓𝑓</m:t>
                            </m:r>
                          </m:sub>
                        </m:sSub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den>
                        </m:f>
                        <m:acc>
                          <m:accPr>
                            <m:chr m:val="̅"/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sSub>
                          <m:sSub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125</m:t>
                            </m:r>
                          </m:sub>
                        </m:sSub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21" name="CaixaDeTexto 20">
                  <a:extLst>
                    <a:ext uri="{FF2B5EF4-FFF2-40B4-BE49-F238E27FC236}">
                      <a16:creationId xmlns:a16="http://schemas.microsoft.com/office/drawing/2014/main" id="{D9CF16DC-20C3-202C-C380-E9C38399FF2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97269" y="2258983"/>
                  <a:ext cx="2463560" cy="53604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Retângulo: Cantos Arredondados 29">
              <a:extLst>
                <a:ext uri="{FF2B5EF4-FFF2-40B4-BE49-F238E27FC236}">
                  <a16:creationId xmlns:a16="http://schemas.microsoft.com/office/drawing/2014/main" id="{8341BADB-60AF-4C69-A452-C86B3473B574}"/>
                </a:ext>
              </a:extLst>
            </p:cNvPr>
            <p:cNvSpPr/>
            <p:nvPr/>
          </p:nvSpPr>
          <p:spPr>
            <a:xfrm>
              <a:off x="6848019" y="1376750"/>
              <a:ext cx="4755970" cy="759131"/>
            </a:xfrm>
            <a:prstGeom prst="roundRect">
              <a:avLst>
                <a:gd name="adj" fmla="val 10648"/>
              </a:avLst>
            </a:prstGeom>
            <a:solidFill>
              <a:srgbClr val="F787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Standard Model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798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40147-B625-67BE-D5C5-FDF18F3AC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CAA0D-6A9D-CA55-DA23-A4CDE807B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noProof="0"/>
              <a:t>Thursday, 29 January 2026</a:t>
            </a:r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6C1C8-F609-1648-B487-B5AAD187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GB" noProof="0" smtClean="0"/>
              <a:t>3</a:t>
            </a:fld>
            <a:endParaRPr lang="en-GB" noProof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itle 1">
                <a:extLst>
                  <a:ext uri="{FF2B5EF4-FFF2-40B4-BE49-F238E27FC236}">
                    <a16:creationId xmlns:a16="http://schemas.microsoft.com/office/drawing/2014/main" id="{71181C7D-379F-C3CB-1629-34538F6947E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9918" y="146217"/>
                <a:ext cx="11267826" cy="759131"/>
              </a:xfrm>
              <a:prstGeom prst="rect">
                <a:avLst/>
              </a:prstGeom>
            </p:spPr>
            <p:txBody>
              <a:bodyPr vert="horz" lIns="0" tIns="0" rIns="0" bIns="0" rtlCol="0" anchor="b">
                <a:noAutofit/>
              </a:bodyPr>
              <a:lstStyle>
                <a:lvl1pPr algn="just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sz="4000" b="1" i="0" kern="1200" cap="none" spc="3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</a:lstStyle>
              <a:p>
                <a:pPr algn="l"/>
                <a:r>
                  <a:rPr lang="en-GB" sz="3600" spc="0" dirty="0">
                    <a:cs typeface="Helvetica" panose="020B0604020202020204" pitchFamily="34" charset="0"/>
                  </a:rPr>
                  <a:t>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600" i="1" spc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en-GB" sz="3600" i="1" spc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GB" sz="3600" i="1" spc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𝟏𝟐𝟓</m:t>
                        </m:r>
                      </m:sub>
                    </m:sSub>
                  </m:oMath>
                </a14:m>
                <a:r>
                  <a:rPr lang="en-GB" sz="3600" spc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Scalar (S) or PseudoScalar (PS)?</a:t>
                </a:r>
                <a:endParaRPr lang="en-GB" sz="3600" spc="0" noProof="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>
          <p:sp>
            <p:nvSpPr>
              <p:cNvPr id="8" name="Title 1">
                <a:extLst>
                  <a:ext uri="{FF2B5EF4-FFF2-40B4-BE49-F238E27FC236}">
                    <a16:creationId xmlns:a16="http://schemas.microsoft.com/office/drawing/2014/main" id="{71181C7D-379F-C3CB-1629-34538F694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18" y="146217"/>
                <a:ext cx="11267826" cy="759131"/>
              </a:xfrm>
              <a:prstGeom prst="rect">
                <a:avLst/>
              </a:prstGeom>
              <a:blipFill>
                <a:blip r:embed="rId2"/>
                <a:stretch>
                  <a:fillRect l="-2489" b="-368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tângulo: Cantos Arredondados 9">
                <a:extLst>
                  <a:ext uri="{FF2B5EF4-FFF2-40B4-BE49-F238E27FC236}">
                    <a16:creationId xmlns:a16="http://schemas.microsoft.com/office/drawing/2014/main" id="{6E1EB5BC-AE38-8E27-2643-7E0343C2C5C7}"/>
                  </a:ext>
                </a:extLst>
              </p:cNvPr>
              <p:cNvSpPr/>
              <p:nvPr/>
            </p:nvSpPr>
            <p:spPr>
              <a:xfrm>
                <a:off x="6595517" y="3955727"/>
                <a:ext cx="5003647" cy="1205033"/>
              </a:xfrm>
              <a:prstGeom prst="roundRect">
                <a:avLst>
                  <a:gd name="adj" fmla="val 10648"/>
                </a:avLst>
              </a:prstGeom>
              <a:solidFill>
                <a:srgbClr val="D0B8E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dirty="0">
                    <a:solidFill>
                      <a:schemeClr val="tx1"/>
                    </a:solidFill>
                  </a:rPr>
                  <a:t>Pure 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𝑏𝑏</m:t>
                    </m:r>
                  </m:oMath>
                </a14:m>
                <a:r>
                  <a:rPr lang="en-GB" sz="2000" dirty="0">
                    <a:solidFill>
                      <a:schemeClr val="tx1"/>
                    </a:solidFill>
                  </a:rPr>
                  <a:t> &amp; Maximally PS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𝑡𝑡</m:t>
                    </m:r>
                  </m:oMath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Retângulo: Cantos Arredondados 9">
                <a:extLst>
                  <a:ext uri="{FF2B5EF4-FFF2-40B4-BE49-F238E27FC236}">
                    <a16:creationId xmlns:a16="http://schemas.microsoft.com/office/drawing/2014/main" id="{6E1EB5BC-AE38-8E27-2643-7E0343C2C5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517" y="3955727"/>
                <a:ext cx="5003647" cy="1205033"/>
              </a:xfrm>
              <a:prstGeom prst="roundRect">
                <a:avLst>
                  <a:gd name="adj" fmla="val 10648"/>
                </a:avLst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m 10" descr="Uma imagem com texto, Tipo de letra, captura de ecrã&#10;&#10;Os conteúdos gerados por IA podem estar incorretos.">
            <a:extLst>
              <a:ext uri="{FF2B5EF4-FFF2-40B4-BE49-F238E27FC236}">
                <a16:creationId xmlns:a16="http://schemas.microsoft.com/office/drawing/2014/main" id="{3FF76750-ED56-F9CF-8FBC-B197AEB65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918" y="1245710"/>
            <a:ext cx="6021577" cy="436657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tângulo: Cantos Arredondados 1">
                <a:extLst>
                  <a:ext uri="{FF2B5EF4-FFF2-40B4-BE49-F238E27FC236}">
                    <a16:creationId xmlns:a16="http://schemas.microsoft.com/office/drawing/2014/main" id="{AD82AFBE-1B4E-3017-AF5C-002ED214A639}"/>
                  </a:ext>
                </a:extLst>
              </p:cNvPr>
              <p:cNvSpPr/>
              <p:nvPr/>
            </p:nvSpPr>
            <p:spPr>
              <a:xfrm>
                <a:off x="6595164" y="1483336"/>
                <a:ext cx="5004000" cy="1205032"/>
              </a:xfrm>
              <a:prstGeom prst="roundRect">
                <a:avLst>
                  <a:gd name="adj" fmla="val 10648"/>
                </a:avLst>
              </a:prstGeom>
              <a:solidFill>
                <a:srgbClr val="FAB5A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dirty="0">
                    <a:solidFill>
                      <a:schemeClr val="tx1"/>
                    </a:solidFill>
                  </a:rPr>
                  <a:t>Pure 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𝑡𝑡</m:t>
                    </m:r>
                  </m:oMath>
                </a14:m>
                <a:r>
                  <a:rPr lang="en-GB" sz="2000" dirty="0">
                    <a:solidFill>
                      <a:schemeClr val="tx1"/>
                    </a:solidFill>
                  </a:rPr>
                  <a:t> &amp; Pure PS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𝑏𝑏</m:t>
                    </m:r>
                  </m:oMath>
                </a14:m>
                <a:r>
                  <a:rPr lang="en-GB" sz="20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" name="Retângulo: Cantos Arredondados 1">
                <a:extLst>
                  <a:ext uri="{FF2B5EF4-FFF2-40B4-BE49-F238E27FC236}">
                    <a16:creationId xmlns:a16="http://schemas.microsoft.com/office/drawing/2014/main" id="{AD82AFBE-1B4E-3017-AF5C-002ED214A6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164" y="1483336"/>
                <a:ext cx="5004000" cy="1205032"/>
              </a:xfrm>
              <a:prstGeom prst="roundRect">
                <a:avLst>
                  <a:gd name="adj" fmla="val 10648"/>
                </a:avLst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aixaDeTexto 12">
            <a:extLst>
              <a:ext uri="{FF2B5EF4-FFF2-40B4-BE49-F238E27FC236}">
                <a16:creationId xmlns:a16="http://schemas.microsoft.com/office/drawing/2014/main" id="{B17BBE4D-D350-A2D2-1958-57045C11A243}"/>
              </a:ext>
            </a:extLst>
          </p:cNvPr>
          <p:cNvSpPr txBox="1"/>
          <p:nvPr/>
        </p:nvSpPr>
        <p:spPr>
          <a:xfrm>
            <a:off x="8189062" y="3091601"/>
            <a:ext cx="1816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noProof="0" dirty="0">
                <a:gradFill>
                  <a:gsLst>
                    <a:gs pos="0">
                      <a:srgbClr val="F8875D"/>
                    </a:gs>
                    <a:gs pos="100000">
                      <a:srgbClr val="3F1F9C"/>
                    </a:gs>
                  </a:gsLst>
                  <a:lin ang="5400000" scaled="1"/>
                </a:gradFill>
              </a:rPr>
              <a:t>OR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461E08A-3D3B-D2D8-0FE6-B281C54DBA2F}"/>
              </a:ext>
            </a:extLst>
          </p:cNvPr>
          <p:cNvSpPr txBox="1"/>
          <p:nvPr/>
        </p:nvSpPr>
        <p:spPr>
          <a:xfrm>
            <a:off x="399918" y="5815466"/>
            <a:ext cx="11199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Or (almost) anything in between!</a:t>
            </a:r>
          </a:p>
        </p:txBody>
      </p:sp>
    </p:spTree>
    <p:extLst>
      <p:ext uri="{BB962C8B-B14F-4D97-AF65-F5344CB8AC3E}">
        <p14:creationId xmlns:p14="http://schemas.microsoft.com/office/powerpoint/2010/main" val="374221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7133F-26AE-660A-9475-98D296E53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EB72A-5DF8-204C-6D5C-E6EFBFBBC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noProof="0"/>
              <a:t>Thursday, 29 January 2026</a:t>
            </a:r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91C0F9-10BD-2171-0DBC-944507AE7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GB" noProof="0" smtClean="0"/>
              <a:t>4</a:t>
            </a:fld>
            <a:endParaRPr lang="en-GB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633F0C-1591-0AA4-5BE1-81D277C85439}"/>
              </a:ext>
            </a:extLst>
          </p:cNvPr>
          <p:cNvSpPr txBox="1">
            <a:spLocks/>
          </p:cNvSpPr>
          <p:nvPr/>
        </p:nvSpPr>
        <p:spPr>
          <a:xfrm>
            <a:off x="399918" y="146217"/>
            <a:ext cx="11267826" cy="759131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just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i="0" kern="1200" cap="none" spc="3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l"/>
            <a:r>
              <a:rPr lang="en-GB" sz="3600" spc="0" noProof="0" dirty="0">
                <a:latin typeface="Helvetica" panose="020B0604020202020204" pitchFamily="34" charset="0"/>
                <a:cs typeface="Helvetica" panose="020B0604020202020204" pitchFamily="34" charset="0"/>
              </a:rPr>
              <a:t>Machine Learning Capabilities</a:t>
            </a:r>
          </a:p>
        </p:txBody>
      </p:sp>
      <p:pic>
        <p:nvPicPr>
          <p:cNvPr id="3" name="Imagem 2" descr="Uma imagem com texto, diagrama, captura de ecrã, Gráfico&#10;&#10;Os conteúdos gerados por IA podem estar incorretos.">
            <a:extLst>
              <a:ext uri="{FF2B5EF4-FFF2-40B4-BE49-F238E27FC236}">
                <a16:creationId xmlns:a16="http://schemas.microsoft.com/office/drawing/2014/main" id="{4287239A-0498-0180-6F96-AF6D1DB7C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918" y="1124229"/>
            <a:ext cx="5215574" cy="46095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D7A4A629-CFE5-F1F2-F9B4-F1925803FAE9}"/>
              </a:ext>
            </a:extLst>
          </p:cNvPr>
          <p:cNvSpPr txBox="1"/>
          <p:nvPr/>
        </p:nvSpPr>
        <p:spPr>
          <a:xfrm>
            <a:off x="399919" y="5767985"/>
            <a:ext cx="52155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3B1D9C"/>
                </a:solidFill>
              </a:rPr>
              <a:t>[R. Boto et. al., </a:t>
            </a:r>
            <a:r>
              <a:rPr lang="pt-PT" dirty="0">
                <a:solidFill>
                  <a:srgbClr val="3B1D9C"/>
                </a:solidFill>
              </a:rPr>
              <a:t>2505.10625]</a:t>
            </a:r>
            <a:endParaRPr lang="en-GB" dirty="0">
              <a:solidFill>
                <a:srgbClr val="3B1D9C"/>
              </a:solidFill>
            </a:endParaRPr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4FB0BDA9-338D-366D-5197-F9D723770881}"/>
              </a:ext>
            </a:extLst>
          </p:cNvPr>
          <p:cNvGrpSpPr/>
          <p:nvPr/>
        </p:nvGrpSpPr>
        <p:grpSpPr>
          <a:xfrm>
            <a:off x="5475306" y="1378658"/>
            <a:ext cx="6137574" cy="1070060"/>
            <a:chOff x="5475306" y="1378658"/>
            <a:chExt cx="6137574" cy="107006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CaixaDeTexto 11">
                  <a:extLst>
                    <a:ext uri="{FF2B5EF4-FFF2-40B4-BE49-F238E27FC236}">
                      <a16:creationId xmlns:a16="http://schemas.microsoft.com/office/drawing/2014/main" id="{3AD920E2-1D95-21AF-439F-05F17B93ABA1}"/>
                    </a:ext>
                  </a:extLst>
                </p:cNvPr>
                <p:cNvSpPr txBox="1"/>
                <p:nvPr/>
              </p:nvSpPr>
              <p:spPr>
                <a:xfrm>
                  <a:off x="9703143" y="1758789"/>
                  <a:ext cx="190973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  <m:t>𝒕𝒕</m:t>
                            </m:r>
                          </m:sub>
                          <m:sup>
                            <m: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p>
                        </m:sSubSup>
                        <m:r>
                          <a:rPr lang="pt-PT" sz="2400" b="1" i="1" smtClean="0">
                            <a:latin typeface="Cambria Math" panose="02040503050406030204" pitchFamily="18" charset="0"/>
                          </a:rPr>
                          <m:t>≈</m:t>
                        </m:r>
                        <m:r>
                          <a:rPr lang="pt-PT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>
            <p:sp>
              <p:nvSpPr>
                <p:cNvPr id="12" name="CaixaDeTexto 11">
                  <a:extLst>
                    <a:ext uri="{FF2B5EF4-FFF2-40B4-BE49-F238E27FC236}">
                      <a16:creationId xmlns:a16="http://schemas.microsoft.com/office/drawing/2014/main" id="{3AD920E2-1D95-21AF-439F-05F17B93AB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03143" y="1758789"/>
                  <a:ext cx="1909737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" name="Agrupar 16">
              <a:extLst>
                <a:ext uri="{FF2B5EF4-FFF2-40B4-BE49-F238E27FC236}">
                  <a16:creationId xmlns:a16="http://schemas.microsoft.com/office/drawing/2014/main" id="{3C19ECD2-BC22-E89E-DEC9-02DEBFEE021C}"/>
                </a:ext>
              </a:extLst>
            </p:cNvPr>
            <p:cNvGrpSpPr/>
            <p:nvPr/>
          </p:nvGrpSpPr>
          <p:grpSpPr>
            <a:xfrm>
              <a:off x="5475306" y="1378658"/>
              <a:ext cx="4227837" cy="1070060"/>
              <a:chOff x="5475306" y="1378658"/>
              <a:chExt cx="4227837" cy="1070060"/>
            </a:xfrm>
          </p:grpSpPr>
          <p:sp>
            <p:nvSpPr>
              <p:cNvPr id="10" name="Seta: Para a Direita 9">
                <a:extLst>
                  <a:ext uri="{FF2B5EF4-FFF2-40B4-BE49-F238E27FC236}">
                    <a16:creationId xmlns:a16="http://schemas.microsoft.com/office/drawing/2014/main" id="{CA9487A9-9F49-1DED-C50D-01CD440C80B8}"/>
                  </a:ext>
                </a:extLst>
              </p:cNvPr>
              <p:cNvSpPr/>
              <p:nvPr/>
            </p:nvSpPr>
            <p:spPr>
              <a:xfrm>
                <a:off x="8182535" y="1674843"/>
                <a:ext cx="1520608" cy="540000"/>
              </a:xfrm>
              <a:prstGeom prst="rightArrow">
                <a:avLst>
                  <a:gd name="adj1" fmla="val 50000"/>
                  <a:gd name="adj2" fmla="val 46121"/>
                </a:avLst>
              </a:prstGeom>
              <a:solidFill>
                <a:srgbClr val="7D7D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/>
              </a:p>
            </p:txBody>
          </p:sp>
          <p:sp>
            <p:nvSpPr>
              <p:cNvPr id="16" name="Retângulo: Cantos Arredondados 15">
                <a:extLst>
                  <a:ext uri="{FF2B5EF4-FFF2-40B4-BE49-F238E27FC236}">
                    <a16:creationId xmlns:a16="http://schemas.microsoft.com/office/drawing/2014/main" id="{FD453492-DE5B-C80B-9232-64C8C7937782}"/>
                  </a:ext>
                </a:extLst>
              </p:cNvPr>
              <p:cNvSpPr/>
              <p:nvPr/>
            </p:nvSpPr>
            <p:spPr>
              <a:xfrm>
                <a:off x="5475306" y="1378658"/>
                <a:ext cx="2754630" cy="1070060"/>
              </a:xfrm>
              <a:prstGeom prst="roundRect">
                <a:avLst>
                  <a:gd name="adj" fmla="val 10648"/>
                </a:avLst>
              </a:prstGeom>
              <a:solidFill>
                <a:srgbClr val="7D7D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b="1" dirty="0">
                    <a:solidFill>
                      <a:schemeClr val="tx1"/>
                    </a:solidFill>
                  </a:rPr>
                  <a:t>Informed traditional scanning methods </a:t>
                </a:r>
              </a:p>
            </p:txBody>
          </p:sp>
        </p:grpSp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0956448A-C90D-20DB-041F-6F2802BD6FAB}"/>
              </a:ext>
            </a:extLst>
          </p:cNvPr>
          <p:cNvGrpSpPr/>
          <p:nvPr/>
        </p:nvGrpSpPr>
        <p:grpSpPr>
          <a:xfrm>
            <a:off x="5475306" y="3956918"/>
            <a:ext cx="6137574" cy="1070060"/>
            <a:chOff x="5475306" y="3956918"/>
            <a:chExt cx="6137574" cy="107006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CaixaDeTexto 12">
                  <a:extLst>
                    <a:ext uri="{FF2B5EF4-FFF2-40B4-BE49-F238E27FC236}">
                      <a16:creationId xmlns:a16="http://schemas.microsoft.com/office/drawing/2014/main" id="{CC3AC9F6-542E-92B9-FB26-8DACAF4D4DD0}"/>
                    </a:ext>
                  </a:extLst>
                </p:cNvPr>
                <p:cNvSpPr txBox="1"/>
                <p:nvPr/>
              </p:nvSpPr>
              <p:spPr>
                <a:xfrm>
                  <a:off x="9703143" y="4338437"/>
                  <a:ext cx="1909737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400" b="1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Sup>
                          <m:sSubSupPr>
                            <m:ctrlP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  <m:t>𝒕𝒕</m:t>
                            </m:r>
                          </m:sub>
                          <m:sup>
                            <m:r>
                              <a:rPr lang="pt-PT" sz="24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p>
                        </m:sSubSup>
                        <m:r>
                          <a:rPr lang="pt-PT" sz="2400" b="1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pt-PT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≲</m:t>
                        </m:r>
                        <m:r>
                          <a:rPr lang="pt-PT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pt-PT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pt-PT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>
            <p:sp>
              <p:nvSpPr>
                <p:cNvPr id="13" name="CaixaDeTexto 12">
                  <a:extLst>
                    <a:ext uri="{FF2B5EF4-FFF2-40B4-BE49-F238E27FC236}">
                      <a16:creationId xmlns:a16="http://schemas.microsoft.com/office/drawing/2014/main" id="{CC3AC9F6-542E-92B9-FB26-8DACAF4D4D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03143" y="4338437"/>
                  <a:ext cx="1909737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38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8" name="Agrupar 17">
              <a:extLst>
                <a:ext uri="{FF2B5EF4-FFF2-40B4-BE49-F238E27FC236}">
                  <a16:creationId xmlns:a16="http://schemas.microsoft.com/office/drawing/2014/main" id="{A20F905D-0351-905A-E94A-515694E8794A}"/>
                </a:ext>
              </a:extLst>
            </p:cNvPr>
            <p:cNvGrpSpPr/>
            <p:nvPr/>
          </p:nvGrpSpPr>
          <p:grpSpPr>
            <a:xfrm>
              <a:off x="5475306" y="3956918"/>
              <a:ext cx="4227837" cy="1070060"/>
              <a:chOff x="5475306" y="1378658"/>
              <a:chExt cx="4227837" cy="1070060"/>
            </a:xfrm>
          </p:grpSpPr>
          <p:sp>
            <p:nvSpPr>
              <p:cNvPr id="19" name="Seta: Para a Direita 18">
                <a:extLst>
                  <a:ext uri="{FF2B5EF4-FFF2-40B4-BE49-F238E27FC236}">
                    <a16:creationId xmlns:a16="http://schemas.microsoft.com/office/drawing/2014/main" id="{11381237-5ADE-2CF2-9102-666D321A241F}"/>
                  </a:ext>
                </a:extLst>
              </p:cNvPr>
              <p:cNvSpPr/>
              <p:nvPr/>
            </p:nvSpPr>
            <p:spPr>
              <a:xfrm>
                <a:off x="8182535" y="1674843"/>
                <a:ext cx="1520608" cy="540000"/>
              </a:xfrm>
              <a:prstGeom prst="rightArrow">
                <a:avLst>
                  <a:gd name="adj1" fmla="val 50000"/>
                  <a:gd name="adj2" fmla="val 46121"/>
                </a:avLst>
              </a:prstGeom>
              <a:solidFill>
                <a:srgbClr val="65FF6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/>
              </a:p>
            </p:txBody>
          </p:sp>
          <p:sp>
            <p:nvSpPr>
              <p:cNvPr id="20" name="Retângulo: Cantos Arredondados 19">
                <a:extLst>
                  <a:ext uri="{FF2B5EF4-FFF2-40B4-BE49-F238E27FC236}">
                    <a16:creationId xmlns:a16="http://schemas.microsoft.com/office/drawing/2014/main" id="{8D164E79-5D0D-E73F-BE77-57E6674C806A}"/>
                  </a:ext>
                </a:extLst>
              </p:cNvPr>
              <p:cNvSpPr/>
              <p:nvPr/>
            </p:nvSpPr>
            <p:spPr>
              <a:xfrm>
                <a:off x="5475306" y="1378658"/>
                <a:ext cx="2754630" cy="1070060"/>
              </a:xfrm>
              <a:prstGeom prst="roundRect">
                <a:avLst>
                  <a:gd name="adj" fmla="val 10648"/>
                </a:avLst>
              </a:prstGeom>
              <a:solidFill>
                <a:srgbClr val="65FF6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b="1" dirty="0">
                    <a:solidFill>
                      <a:schemeClr val="tx1"/>
                    </a:solidFill>
                  </a:rPr>
                  <a:t>Machine Learning Techniques</a:t>
                </a:r>
              </a:p>
            </p:txBody>
          </p:sp>
        </p:grpSp>
      </p:grp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0F34324-C252-52EA-66C1-42BB1C5B117B}"/>
              </a:ext>
            </a:extLst>
          </p:cNvPr>
          <p:cNvSpPr txBox="1"/>
          <p:nvPr/>
        </p:nvSpPr>
        <p:spPr>
          <a:xfrm>
            <a:off x="7328647" y="252250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In 3 Months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0CC9969-29FD-EAB8-8B52-86DB87288CD3}"/>
              </a:ext>
            </a:extLst>
          </p:cNvPr>
          <p:cNvSpPr txBox="1"/>
          <p:nvPr/>
        </p:nvSpPr>
        <p:spPr>
          <a:xfrm>
            <a:off x="7328647" y="509233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In 3 Days</a:t>
            </a:r>
          </a:p>
        </p:txBody>
      </p:sp>
    </p:spTree>
    <p:extLst>
      <p:ext uri="{BB962C8B-B14F-4D97-AF65-F5344CB8AC3E}">
        <p14:creationId xmlns:p14="http://schemas.microsoft.com/office/powerpoint/2010/main" val="341693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C3453-D0D8-352F-FEB3-5BD085EA1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C7CA-2D9D-A501-5D8F-9E425840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noProof="0"/>
              <a:t>Thursday, 29 January 2026</a:t>
            </a:r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05E85-746C-D17A-EF0E-89E0C0B72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GB" noProof="0" smtClean="0"/>
              <a:t>5</a:t>
            </a:fld>
            <a:endParaRPr lang="en-GB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BD918B4-9893-C1AF-0462-0CDDDFD13A96}"/>
              </a:ext>
            </a:extLst>
          </p:cNvPr>
          <p:cNvSpPr txBox="1">
            <a:spLocks/>
          </p:cNvSpPr>
          <p:nvPr/>
        </p:nvSpPr>
        <p:spPr>
          <a:xfrm>
            <a:off x="399918" y="146217"/>
            <a:ext cx="11267826" cy="759131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just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i="0" kern="1200" cap="none" spc="3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l"/>
            <a:r>
              <a:rPr lang="en-GB" sz="3600" spc="0" noProof="0" dirty="0">
                <a:latin typeface="Helvetica" panose="020B0604020202020204" pitchFamily="34" charset="0"/>
                <a:cs typeface="Helvetica" panose="020B0604020202020204" pitchFamily="34" charset="0"/>
              </a:rPr>
              <a:t>Monitoring Machine Learning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D58C0E8C-7C45-CF29-00BC-8AA3A4883B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98"/>
          <a:stretch>
            <a:fillRect/>
          </a:stretch>
        </p:blipFill>
        <p:spPr>
          <a:xfrm>
            <a:off x="201086" y="1320753"/>
            <a:ext cx="5434679" cy="4234759"/>
          </a:xfrm>
          <a:prstGeom prst="rect">
            <a:avLst/>
          </a:prstGeom>
        </p:spPr>
      </p:pic>
      <p:sp>
        <p:nvSpPr>
          <p:cNvPr id="12" name="Rectangle: Rounded Corners 8">
            <a:extLst>
              <a:ext uri="{FF2B5EF4-FFF2-40B4-BE49-F238E27FC236}">
                <a16:creationId xmlns:a16="http://schemas.microsoft.com/office/drawing/2014/main" id="{D5220B6F-2E32-09D1-CD9C-FA4C7A2F72D5}"/>
              </a:ext>
            </a:extLst>
          </p:cNvPr>
          <p:cNvSpPr/>
          <p:nvPr/>
        </p:nvSpPr>
        <p:spPr>
          <a:xfrm>
            <a:off x="3156673" y="4705603"/>
            <a:ext cx="567601" cy="656972"/>
          </a:xfrm>
          <a:prstGeom prst="roundRect">
            <a:avLst>
              <a:gd name="adj" fmla="val 23260"/>
            </a:avLst>
          </a:prstGeom>
          <a:solidFill>
            <a:schemeClr val="bg1">
              <a:alpha val="14000"/>
            </a:schemeClr>
          </a:solidFill>
          <a:ln w="28575">
            <a:solidFill>
              <a:srgbClr val="FF0000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3" name="Rectangle: Rounded Corners 8">
            <a:extLst>
              <a:ext uri="{FF2B5EF4-FFF2-40B4-BE49-F238E27FC236}">
                <a16:creationId xmlns:a16="http://schemas.microsoft.com/office/drawing/2014/main" id="{7C9A3441-13C0-F1D4-A27C-15E023358C40}"/>
              </a:ext>
            </a:extLst>
          </p:cNvPr>
          <p:cNvSpPr/>
          <p:nvPr/>
        </p:nvSpPr>
        <p:spPr>
          <a:xfrm>
            <a:off x="4257675" y="4705602"/>
            <a:ext cx="1104899" cy="656973"/>
          </a:xfrm>
          <a:prstGeom prst="roundRect">
            <a:avLst>
              <a:gd name="adj" fmla="val 23260"/>
            </a:avLst>
          </a:prstGeom>
          <a:solidFill>
            <a:schemeClr val="bg1">
              <a:alpha val="14000"/>
            </a:schemeClr>
          </a:solidFill>
          <a:ln w="28575">
            <a:solidFill>
              <a:srgbClr val="FF0000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2A2C5049-B043-6E98-E237-9F569EB6BC9B}"/>
              </a:ext>
            </a:extLst>
          </p:cNvPr>
          <p:cNvGrpSpPr/>
          <p:nvPr/>
        </p:nvGrpSpPr>
        <p:grpSpPr>
          <a:xfrm>
            <a:off x="5674268" y="1138015"/>
            <a:ext cx="5938612" cy="850260"/>
            <a:chOff x="5674268" y="1413516"/>
            <a:chExt cx="5938612" cy="850260"/>
          </a:xfrm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70E95FD6-CAFC-A267-E539-F68ECE4FC8F0}"/>
                </a:ext>
              </a:extLst>
            </p:cNvPr>
            <p:cNvGrpSpPr/>
            <p:nvPr/>
          </p:nvGrpSpPr>
          <p:grpSpPr>
            <a:xfrm>
              <a:off x="5674268" y="1413516"/>
              <a:ext cx="5938611" cy="850260"/>
              <a:chOff x="6840142" y="1376750"/>
              <a:chExt cx="4764861" cy="1604575"/>
            </a:xfrm>
          </p:grpSpPr>
          <p:sp>
            <p:nvSpPr>
              <p:cNvPr id="20" name="Retângulo: Cantos Arredondados 19">
                <a:extLst>
                  <a:ext uri="{FF2B5EF4-FFF2-40B4-BE49-F238E27FC236}">
                    <a16:creationId xmlns:a16="http://schemas.microsoft.com/office/drawing/2014/main" id="{97D0CCA9-E6DE-0056-040B-8E9A2E5BE1EE}"/>
                  </a:ext>
                </a:extLst>
              </p:cNvPr>
              <p:cNvSpPr/>
              <p:nvPr/>
            </p:nvSpPr>
            <p:spPr>
              <a:xfrm>
                <a:off x="6840142" y="1376750"/>
                <a:ext cx="4764861" cy="1604575"/>
              </a:xfrm>
              <a:prstGeom prst="roundRect">
                <a:avLst>
                  <a:gd name="adj" fmla="val 14408"/>
                </a:avLst>
              </a:prstGeom>
              <a:solidFill>
                <a:srgbClr val="FBCCB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tângulo: Cantos Arredondados 21">
                <a:extLst>
                  <a:ext uri="{FF2B5EF4-FFF2-40B4-BE49-F238E27FC236}">
                    <a16:creationId xmlns:a16="http://schemas.microsoft.com/office/drawing/2014/main" id="{5622166B-43B1-95ED-540E-D428ADA38778}"/>
                  </a:ext>
                </a:extLst>
              </p:cNvPr>
              <p:cNvSpPr/>
              <p:nvPr/>
            </p:nvSpPr>
            <p:spPr>
              <a:xfrm>
                <a:off x="6848019" y="1376750"/>
                <a:ext cx="1149250" cy="1604575"/>
              </a:xfrm>
              <a:prstGeom prst="roundRect">
                <a:avLst>
                  <a:gd name="adj" fmla="val 10648"/>
                </a:avLst>
              </a:prstGeom>
              <a:solidFill>
                <a:srgbClr val="F7876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b="1" dirty="0">
                    <a:solidFill>
                      <a:schemeClr val="tx1"/>
                    </a:solidFill>
                  </a:rPr>
                  <a:t>ML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CaixaDeTexto 13">
                  <a:extLst>
                    <a:ext uri="{FF2B5EF4-FFF2-40B4-BE49-F238E27FC236}">
                      <a16:creationId xmlns:a16="http://schemas.microsoft.com/office/drawing/2014/main" id="{04C19E25-67A1-BA84-510C-416898F6404B}"/>
                    </a:ext>
                  </a:extLst>
                </p:cNvPr>
                <p:cNvSpPr txBox="1"/>
                <p:nvPr/>
              </p:nvSpPr>
              <p:spPr>
                <a:xfrm>
                  <a:off x="7126252" y="1595460"/>
                  <a:ext cx="448662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pt-PT" sz="2400" b="0" i="0" smtClean="0">
                            <a:latin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pt-PT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pt-PT" sz="2400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pt-PT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4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pt-PT" sz="24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pt-PT" sz="2400" b="0" i="1" smtClean="0"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</m:d>
                        <m:r>
                          <a:rPr lang="pt-PT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PT" sz="2400" b="0" i="1" smtClean="0">
                            <a:latin typeface="Cambria Math" panose="02040503050406030204" pitchFamily="18" charset="0"/>
                          </a:rPr>
                          <m:t>𝑣𝑠</m:t>
                        </m:r>
                        <m:r>
                          <a:rPr lang="pt-PT" sz="2400" b="0" i="1" smtClean="0">
                            <a:latin typeface="Cambria Math" panose="02040503050406030204" pitchFamily="18" charset="0"/>
                          </a:rPr>
                          <m:t>.  </m:t>
                        </m:r>
                        <m:r>
                          <a:rPr lang="pt-PT" sz="2400" b="0" i="1" smtClean="0">
                            <a:latin typeface="Cambria Math" panose="02040503050406030204" pitchFamily="18" charset="0"/>
                          </a:rPr>
                          <m:t>𝑆𝑇𝑈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>
            <p:sp>
              <p:nvSpPr>
                <p:cNvPr id="14" name="CaixaDeTexto 13">
                  <a:extLst>
                    <a:ext uri="{FF2B5EF4-FFF2-40B4-BE49-F238E27FC236}">
                      <a16:creationId xmlns:a16="http://schemas.microsoft.com/office/drawing/2014/main" id="{04C19E25-67A1-BA84-510C-416898F640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6252" y="1595460"/>
                  <a:ext cx="4486628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2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4DE45747-B826-2AEB-D174-F83BC43B58F5}"/>
              </a:ext>
            </a:extLst>
          </p:cNvPr>
          <p:cNvGrpSpPr/>
          <p:nvPr/>
        </p:nvGrpSpPr>
        <p:grpSpPr>
          <a:xfrm>
            <a:off x="5674268" y="2220942"/>
            <a:ext cx="5993476" cy="3446433"/>
            <a:chOff x="5674268" y="2220942"/>
            <a:chExt cx="5993476" cy="3446433"/>
          </a:xfrm>
        </p:grpSpPr>
        <p:grpSp>
          <p:nvGrpSpPr>
            <p:cNvPr id="23" name="Agrupar 22">
              <a:extLst>
                <a:ext uri="{FF2B5EF4-FFF2-40B4-BE49-F238E27FC236}">
                  <a16:creationId xmlns:a16="http://schemas.microsoft.com/office/drawing/2014/main" id="{334C502E-D3A0-EAA0-BEFE-E78B7993C9EA}"/>
                </a:ext>
              </a:extLst>
            </p:cNvPr>
            <p:cNvGrpSpPr/>
            <p:nvPr/>
          </p:nvGrpSpPr>
          <p:grpSpPr>
            <a:xfrm>
              <a:off x="5674268" y="2220942"/>
              <a:ext cx="5993476" cy="3446433"/>
              <a:chOff x="6846619" y="3643346"/>
              <a:chExt cx="4766261" cy="1697004"/>
            </a:xfrm>
          </p:grpSpPr>
          <p:sp>
            <p:nvSpPr>
              <p:cNvPr id="24" name="Retângulo: Cantos Arredondados 23">
                <a:extLst>
                  <a:ext uri="{FF2B5EF4-FFF2-40B4-BE49-F238E27FC236}">
                    <a16:creationId xmlns:a16="http://schemas.microsoft.com/office/drawing/2014/main" id="{0C6C32AD-B627-C027-C7D6-41458C2188A7}"/>
                  </a:ext>
                </a:extLst>
              </p:cNvPr>
              <p:cNvSpPr/>
              <p:nvPr/>
            </p:nvSpPr>
            <p:spPr>
              <a:xfrm>
                <a:off x="6848019" y="3643347"/>
                <a:ext cx="4764861" cy="1697003"/>
              </a:xfrm>
              <a:prstGeom prst="roundRect">
                <a:avLst>
                  <a:gd name="adj" fmla="val 6331"/>
                </a:avLst>
              </a:prstGeom>
              <a:solidFill>
                <a:srgbClr val="D8C4E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tângulo: Cantos Arredondados 24">
                <a:extLst>
                  <a:ext uri="{FF2B5EF4-FFF2-40B4-BE49-F238E27FC236}">
                    <a16:creationId xmlns:a16="http://schemas.microsoft.com/office/drawing/2014/main" id="{7FB6A293-DB8E-DBDB-C288-B39E6DA302B5}"/>
                  </a:ext>
                </a:extLst>
              </p:cNvPr>
              <p:cNvSpPr/>
              <p:nvPr/>
            </p:nvSpPr>
            <p:spPr>
              <a:xfrm>
                <a:off x="6846619" y="3643346"/>
                <a:ext cx="1139065" cy="1697003"/>
              </a:xfrm>
              <a:prstGeom prst="roundRect">
                <a:avLst>
                  <a:gd name="adj" fmla="val 14534"/>
                </a:avLst>
              </a:prstGeom>
              <a:solidFill>
                <a:srgbClr val="A97DD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b="1" dirty="0">
                    <a:solidFill>
                      <a:schemeClr val="tx1"/>
                    </a:solidFill>
                  </a:rPr>
                  <a:t>Physics</a:t>
                </a:r>
              </a:p>
            </p:txBody>
          </p:sp>
        </p:grpSp>
        <p:pic>
          <p:nvPicPr>
            <p:cNvPr id="9" name="Imagem 8" descr="Uma imagem com texto, Tipo de letra, captura de ecrã, ladeira&#10;&#10;Os conteúdos gerados por IA podem estar incorretos.">
              <a:extLst>
                <a:ext uri="{FF2B5EF4-FFF2-40B4-BE49-F238E27FC236}">
                  <a16:creationId xmlns:a16="http://schemas.microsoft.com/office/drawing/2014/main" id="{B88CDCFC-557E-2D34-7497-4A5C9E3A17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4667" y="2402886"/>
              <a:ext cx="3585029" cy="2610837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CaixaDeTexto 17">
                  <a:extLst>
                    <a:ext uri="{FF2B5EF4-FFF2-40B4-BE49-F238E27FC236}">
                      <a16:creationId xmlns:a16="http://schemas.microsoft.com/office/drawing/2014/main" id="{FA79D56D-335F-BEB3-0878-3585B9DB2BE5}"/>
                    </a:ext>
                  </a:extLst>
                </p:cNvPr>
                <p:cNvSpPr txBox="1"/>
                <p:nvPr/>
              </p:nvSpPr>
              <p:spPr>
                <a:xfrm>
                  <a:off x="7203258" y="5125586"/>
                  <a:ext cx="4332615" cy="42992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pt-PT" sz="2000" b="0" i="0" smtClean="0">
                            <a:latin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pt-PT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pt-PT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</m:d>
                        <m:r>
                          <a:rPr lang="pt-PT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t-PT" sz="2000" b="0" i="1" smtClean="0">
                            <a:latin typeface="Cambria Math" panose="02040503050406030204" pitchFamily="18" charset="0"/>
                          </a:rPr>
                          <m:t>𝑆𝑇𝑈</m:t>
                        </m:r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  <m:sSub>
                          <m:sSubPr>
                            <m:ctrlP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pt-P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sub>
                        </m:sSub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&gt;125 </m:t>
                        </m:r>
                        <m:r>
                          <a:rPr lang="pt-PT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𝐺𝑒𝑉</m:t>
                        </m:r>
                      </m:oMath>
                    </m:oMathPara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18" name="CaixaDeTexto 17">
                  <a:extLst>
                    <a:ext uri="{FF2B5EF4-FFF2-40B4-BE49-F238E27FC236}">
                      <a16:creationId xmlns:a16="http://schemas.microsoft.com/office/drawing/2014/main" id="{FA79D56D-335F-BEB3-0878-3585B9DB2BE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03258" y="5125586"/>
                  <a:ext cx="4332615" cy="429926"/>
                </a:xfrm>
                <a:prstGeom prst="rect">
                  <a:avLst/>
                </a:prstGeom>
                <a:blipFill>
                  <a:blip r:embed="rId5"/>
                  <a:stretch>
                    <a:fillRect b="-42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19F690F1-85BB-A098-8FDE-0006C0A08C3A}"/>
                  </a:ext>
                </a:extLst>
              </p:cNvPr>
              <p:cNvSpPr txBox="1"/>
              <p:nvPr/>
            </p:nvSpPr>
            <p:spPr>
              <a:xfrm>
                <a:off x="5676029" y="5831469"/>
                <a:ext cx="5991715" cy="4948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solidFill>
                      <a:srgbClr val="FF0000"/>
                    </a:solidFill>
                  </a:rPr>
                  <a:t>Ruled out by ordering: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sSub>
                          <m:sSubPr>
                            <m:ctrlPr>
                              <a:rPr lang="pt-PT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pt-PT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r>
                      <a:rPr lang="pt-PT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pt-PT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𝟏𝟐𝟓</m:t>
                    </m:r>
                    <m:r>
                      <a:rPr lang="pt-PT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𝑮𝒆𝑽</m:t>
                    </m:r>
                  </m:oMath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19F690F1-85BB-A098-8FDE-0006C0A08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029" y="5831469"/>
                <a:ext cx="5991715" cy="494879"/>
              </a:xfrm>
              <a:prstGeom prst="rect">
                <a:avLst/>
              </a:prstGeom>
              <a:blipFill>
                <a:blip r:embed="rId6"/>
                <a:stretch>
                  <a:fillRect t="-9877" b="-209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794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719E4-4DB9-D2A4-CDBF-2CA10D4C0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6A6C4-530F-DEAC-4F3E-DC85E56D5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noProof="0"/>
              <a:t>Thursday, 29 January 2026</a:t>
            </a:r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EEECF-5066-5BF7-0ABE-EA7AC5D4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GB" noProof="0" smtClean="0"/>
              <a:t>6</a:t>
            </a:fld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B47166-A542-F158-FABC-C3C597E0CD7D}"/>
              </a:ext>
            </a:extLst>
          </p:cNvPr>
          <p:cNvSpPr txBox="1">
            <a:spLocks/>
          </p:cNvSpPr>
          <p:nvPr/>
        </p:nvSpPr>
        <p:spPr>
          <a:xfrm>
            <a:off x="3545541" y="523365"/>
            <a:ext cx="5100918" cy="759131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just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i="0" kern="1200" cap="none" spc="0" baseline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GB" noProof="0" dirty="0"/>
              <a:t>Conclusions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9">
                <a:extLst>
                  <a:ext uri="{FF2B5EF4-FFF2-40B4-BE49-F238E27FC236}">
                    <a16:creationId xmlns:a16="http://schemas.microsoft.com/office/drawing/2014/main" id="{B68F4521-EC21-6F1D-B0CC-68AE1B292C44}"/>
                  </a:ext>
                </a:extLst>
              </p:cNvPr>
              <p:cNvSpPr txBox="1"/>
              <p:nvPr/>
            </p:nvSpPr>
            <p:spPr>
              <a:xfrm>
                <a:off x="579120" y="1519108"/>
                <a:ext cx="10821394" cy="33303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noProof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Fully explored all 25 models within the C3HDM with Machine Learning Techniques</a:t>
                </a:r>
              </a:p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Expanded the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pt-PT" b="0" i="1" smtClean="0">
                                <a:latin typeface="Cambria Math" panose="02040503050406030204" pitchFamily="18" charset="0"/>
                                <a:cs typeface="Helvetica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pt-PT" b="0" i="1" smtClean="0">
                                <a:latin typeface="Cambria Math" panose="02040503050406030204" pitchFamily="18" charset="0"/>
                                <a:cs typeface="Helvetica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pt-PT" b="0" i="1" smtClean="0">
                                <a:latin typeface="Cambria Math" panose="02040503050406030204" pitchFamily="18" charset="0"/>
                                <a:cs typeface="Helvetica" panose="020B0604020202020204" pitchFamily="34" charset="0"/>
                              </a:rPr>
                              <m:t>𝑏𝑏</m:t>
                            </m:r>
                          </m:sub>
                          <m:sup>
                            <m:r>
                              <a:rPr lang="pt-PT" b="0" i="1" smtClean="0">
                                <a:latin typeface="Cambria Math" panose="02040503050406030204" pitchFamily="18" charset="0"/>
                                <a:cs typeface="Helvetica" panose="020B0604020202020204" pitchFamily="34" charset="0"/>
                              </a:rPr>
                              <m:t>𝑜</m:t>
                            </m:r>
                          </m:sup>
                        </m:sSubSup>
                      </m:e>
                    </m:d>
                    <m:r>
                      <a:rPr lang="pt-PT" b="0" i="1" smtClean="0"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&gt;|</m:t>
                    </m:r>
                    <m:sSubSup>
                      <m:sSubSupPr>
                        <m:ctrlP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SupPr>
                      <m:e>
                        <m: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𝑏𝑏</m:t>
                        </m:r>
                      </m:sub>
                      <m:sup>
                        <m: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𝑒</m:t>
                        </m:r>
                      </m:sup>
                    </m:sSubSup>
                    <m:r>
                      <a:rPr lang="pt-PT" b="0" i="1" smtClean="0"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|</m:t>
                    </m:r>
                  </m:oMath>
                </a14:m>
                <a:r>
                  <a:rPr lang="en-GB" noProof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for Type Y and Type Z (excluding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noProof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noProof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pt-PT" b="0" i="1" noProof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GB" noProof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ordering)</a:t>
                </a:r>
              </a:p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noProof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There can be 4 undetected scalar particles lighter than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noProof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noProof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pt-PT" b="0" i="1" noProof="0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125</m:t>
                        </m:r>
                      </m:sub>
                    </m:sSub>
                  </m:oMath>
                </a14:m>
                <a:endParaRPr lang="en-GB" noProof="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Monitored ML enabled us to understand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pt-PT" b="0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GB" noProof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failure in Types II,Y and Z</a:t>
                </a:r>
              </a:p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GB" noProof="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Found </a:t>
                </a: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the interesting possibilities:</a:t>
                </a:r>
                <a:endParaRPr lang="en-GB" noProof="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9">
                <a:extLst>
                  <a:ext uri="{FF2B5EF4-FFF2-40B4-BE49-F238E27FC236}">
                    <a16:creationId xmlns:a16="http://schemas.microsoft.com/office/drawing/2014/main" id="{B68F4521-EC21-6F1D-B0CC-68AE1B292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519108"/>
                <a:ext cx="10821394" cy="3330399"/>
              </a:xfrm>
              <a:prstGeom prst="rect">
                <a:avLst/>
              </a:prstGeom>
              <a:blipFill>
                <a:blip r:embed="rId2"/>
                <a:stretch>
                  <a:fillRect l="-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9">
                <a:extLst>
                  <a:ext uri="{FF2B5EF4-FFF2-40B4-BE49-F238E27FC236}">
                    <a16:creationId xmlns:a16="http://schemas.microsoft.com/office/drawing/2014/main" id="{A00321CE-9960-10DA-CBFF-F30FCC491F49}"/>
                  </a:ext>
                </a:extLst>
              </p:cNvPr>
              <p:cNvSpPr txBox="1"/>
              <p:nvPr/>
            </p:nvSpPr>
            <p:spPr>
              <a:xfrm>
                <a:off x="579120" y="5113208"/>
                <a:ext cx="11282680" cy="11144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US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Help motivate precise experimental probes into the CP nature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1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pt-PT" b="1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pt-PT" b="1" i="1" smtClean="0"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𝟏𝟐𝟓</m:t>
                        </m:r>
                      </m:sub>
                    </m:sSub>
                  </m:oMath>
                </a14:m>
                <a:r>
                  <a:rPr lang="en-US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</a:p>
              <a:p>
                <a:pPr marL="342900" indent="-342900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:r>
                  <a:rPr lang="en-US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An article with these results has been sent for publication: </a:t>
                </a:r>
                <a:r>
                  <a:rPr lang="en-US" dirty="0">
                    <a:solidFill>
                      <a:srgbClr val="3B1D9C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[</a:t>
                </a:r>
                <a:r>
                  <a:rPr lang="pt-PT" dirty="0">
                    <a:solidFill>
                      <a:srgbClr val="3B1D9C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Boto, Matos, Romão, Silva, 2510.02445]</a:t>
                </a:r>
                <a:endParaRPr lang="en-GB" b="1" noProof="0" dirty="0">
                  <a:solidFill>
                    <a:srgbClr val="3B1D9C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9">
                <a:extLst>
                  <a:ext uri="{FF2B5EF4-FFF2-40B4-BE49-F238E27FC236}">
                    <a16:creationId xmlns:a16="http://schemas.microsoft.com/office/drawing/2014/main" id="{A00321CE-9960-10DA-CBFF-F30FCC491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5113208"/>
                <a:ext cx="11282680" cy="1114408"/>
              </a:xfrm>
              <a:prstGeom prst="rect">
                <a:avLst/>
              </a:prstGeom>
              <a:blipFill>
                <a:blip r:embed="rId3"/>
                <a:stretch>
                  <a:fillRect l="-324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: Cantos Arredondados 9">
                <a:extLst>
                  <a:ext uri="{FF2B5EF4-FFF2-40B4-BE49-F238E27FC236}">
                    <a16:creationId xmlns:a16="http://schemas.microsoft.com/office/drawing/2014/main" id="{1B7A6BCD-00CA-95F7-D970-0AB252895C8D}"/>
                  </a:ext>
                </a:extLst>
              </p:cNvPr>
              <p:cNvSpPr/>
              <p:nvPr/>
            </p:nvSpPr>
            <p:spPr>
              <a:xfrm>
                <a:off x="1078007" y="4569474"/>
                <a:ext cx="4935067" cy="451251"/>
              </a:xfrm>
              <a:prstGeom prst="roundRect">
                <a:avLst>
                  <a:gd name="adj" fmla="val 10648"/>
                </a:avLst>
              </a:prstGeom>
              <a:solidFill>
                <a:srgbClr val="FAB8A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Pure 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𝑡𝑡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  <a:r>
                  <a:rPr lang="en-GB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&amp; Pure PS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𝑏𝑏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Retângulo: Cantos Arredondados 9">
                <a:extLst>
                  <a:ext uri="{FF2B5EF4-FFF2-40B4-BE49-F238E27FC236}">
                    <a16:creationId xmlns:a16="http://schemas.microsoft.com/office/drawing/2014/main" id="{1B7A6BCD-00CA-95F7-D970-0AB252895C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07" y="4569474"/>
                <a:ext cx="4935067" cy="451251"/>
              </a:xfrm>
              <a:prstGeom prst="roundRect">
                <a:avLst>
                  <a:gd name="adj" fmla="val 10648"/>
                </a:avLst>
              </a:prstGeom>
              <a:blipFill>
                <a:blip r:embed="rId4"/>
                <a:stretch>
                  <a:fillRect b="-1216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: Cantos Arredondados 10">
                <a:extLst>
                  <a:ext uri="{FF2B5EF4-FFF2-40B4-BE49-F238E27FC236}">
                    <a16:creationId xmlns:a16="http://schemas.microsoft.com/office/drawing/2014/main" id="{4FE56CD7-CD01-FB18-8E97-BDFEB1D9A69C}"/>
                  </a:ext>
                </a:extLst>
              </p:cNvPr>
              <p:cNvSpPr/>
              <p:nvPr/>
            </p:nvSpPr>
            <p:spPr>
              <a:xfrm>
                <a:off x="6465447" y="4569474"/>
                <a:ext cx="4935067" cy="451251"/>
              </a:xfrm>
              <a:prstGeom prst="roundRect">
                <a:avLst>
                  <a:gd name="adj" fmla="val 10648"/>
                </a:avLst>
              </a:prstGeom>
              <a:solidFill>
                <a:srgbClr val="D0B8E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Pure S</a:t>
                </a: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𝑏𝑏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  <a:r>
                  <a:rPr lang="en-GB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&amp; Maximally PS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𝑡𝑡</m:t>
                    </m:r>
                  </m:oMath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tângulo: Cantos Arredondados 10">
                <a:extLst>
                  <a:ext uri="{FF2B5EF4-FFF2-40B4-BE49-F238E27FC236}">
                    <a16:creationId xmlns:a16="http://schemas.microsoft.com/office/drawing/2014/main" id="{4FE56CD7-CD01-FB18-8E97-BDFEB1D9A6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447" y="4569474"/>
                <a:ext cx="4935067" cy="451251"/>
              </a:xfrm>
              <a:prstGeom prst="roundRect">
                <a:avLst>
                  <a:gd name="adj" fmla="val 10648"/>
                </a:avLst>
              </a:prstGeom>
              <a:blipFill>
                <a:blip r:embed="rId5"/>
                <a:stretch>
                  <a:fillRect b="-1216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440515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Custom 6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1_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58acb93-bf33-4343-be84-9253cef9593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0C2EE75243E284E894001518D37E431" ma:contentTypeVersion="16" ma:contentTypeDescription="Criar um novo documento." ma:contentTypeScope="" ma:versionID="18c57857bf4dd763bc5e1806543a4014">
  <xsd:schema xmlns:xsd="http://www.w3.org/2001/XMLSchema" xmlns:xs="http://www.w3.org/2001/XMLSchema" xmlns:p="http://schemas.microsoft.com/office/2006/metadata/properties" xmlns:ns3="458acb93-bf33-4343-be84-9253cef95939" xmlns:ns4="a46d500d-6b5c-44c8-9dd6-e0552e4b752c" targetNamespace="http://schemas.microsoft.com/office/2006/metadata/properties" ma:root="true" ma:fieldsID="56dc02db0b5d23020c8e12e3b09606c0" ns3:_="" ns4:_="">
    <xsd:import namespace="458acb93-bf33-4343-be84-9253cef95939"/>
    <xsd:import namespace="a46d500d-6b5c-44c8-9dd6-e0552e4b75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8acb93-bf33-4343-be84-9253cef95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d500d-6b5c-44c8-9dd6-e0552e4b75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B2A937-4DA0-42A0-9004-146A8C691596}">
  <ds:schemaRefs>
    <ds:schemaRef ds:uri="458acb93-bf33-4343-be84-9253cef95939"/>
    <ds:schemaRef ds:uri="a46d500d-6b5c-44c8-9dd6-e0552e4b752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844047E-6343-4A7F-80E6-24E55E8228B9}">
  <ds:schemaRefs>
    <ds:schemaRef ds:uri="458acb93-bf33-4343-be84-9253cef95939"/>
    <ds:schemaRef ds:uri="a46d500d-6b5c-44c8-9dd6-e0552e4b752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3F72AC4-798B-4B41-80C5-FDD17755BC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Aumento de gradação</Template>
  <TotalTime>2354</TotalTime>
  <Words>294</Words>
  <Application>Microsoft Office PowerPoint</Application>
  <PresentationFormat>Ecrã Panorâmico</PresentationFormat>
  <Paragraphs>48</Paragraphs>
  <Slides>6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3</vt:i4>
      </vt:variant>
      <vt:variant>
        <vt:lpstr>Títulos dos diapositivos</vt:lpstr>
      </vt:variant>
      <vt:variant>
        <vt:i4>6</vt:i4>
      </vt:variant>
    </vt:vector>
  </HeadingPairs>
  <TitlesOfParts>
    <vt:vector size="17" baseType="lpstr">
      <vt:lpstr>Aptos</vt:lpstr>
      <vt:lpstr>Aptos Display</vt:lpstr>
      <vt:lpstr>Arial</vt:lpstr>
      <vt:lpstr>Avenir Next LT Pro</vt:lpstr>
      <vt:lpstr>Avenir Next LT Pro Light</vt:lpstr>
      <vt:lpstr>Calibri</vt:lpstr>
      <vt:lpstr>Cambria Math</vt:lpstr>
      <vt:lpstr>Helvetica</vt:lpstr>
      <vt:lpstr>GradientRiseVTI</vt:lpstr>
      <vt:lpstr>1_GradientRiseVTI</vt:lpstr>
      <vt:lpstr>Custom Design</vt:lpstr>
      <vt:lpstr>Machine Learning Techniques to explore scalar-fermion couplings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Joana Yao</dc:creator>
  <cp:lastModifiedBy>João António Costa Matos</cp:lastModifiedBy>
  <cp:revision>4</cp:revision>
  <dcterms:created xsi:type="dcterms:W3CDTF">2024-10-28T21:58:41Z</dcterms:created>
  <dcterms:modified xsi:type="dcterms:W3CDTF">2026-01-21T23:17:38Z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0x010100D0C2EE75243E284E894001518D37E431</vt:lpwstr>
  </property>
</Properties>
</file>