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6" r:id="rId3"/>
    <p:sldId id="269" r:id="rId4"/>
    <p:sldId id="281" r:id="rId5"/>
    <p:sldId id="276" r:id="rId6"/>
    <p:sldId id="273" r:id="rId7"/>
    <p:sldId id="274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D68"/>
    <a:srgbClr val="A485D1"/>
    <a:srgbClr val="930B83"/>
    <a:srgbClr val="F8A6EE"/>
    <a:srgbClr val="162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EC134-B305-4FBD-B90C-0223B5CE330B}" v="1" dt="2026-01-25T19:08:45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57" autoAdjust="0"/>
  </p:normalViewPr>
  <p:slideViewPr>
    <p:cSldViewPr snapToGrid="0">
      <p:cViewPr>
        <p:scale>
          <a:sx n="50" d="100"/>
          <a:sy n="50" d="100"/>
        </p:scale>
        <p:origin x="29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a Araújo Dinis" userId="93ce83aed1c00504" providerId="LiveId" clId="{9951A764-FED5-4B92-A268-BE69A113649A}"/>
    <pc:docChg chg="undo custSel modSld">
      <pc:chgData name="Mariana Araújo Dinis" userId="93ce83aed1c00504" providerId="LiveId" clId="{9951A764-FED5-4B92-A268-BE69A113649A}" dt="2026-01-25T19:09:14.099" v="75" actId="20577"/>
      <pc:docMkLst>
        <pc:docMk/>
      </pc:docMkLst>
      <pc:sldChg chg="modSp mod">
        <pc:chgData name="Mariana Araújo Dinis" userId="93ce83aed1c00504" providerId="LiveId" clId="{9951A764-FED5-4B92-A268-BE69A113649A}" dt="2026-01-20T15:44:59.005" v="6" actId="1076"/>
        <pc:sldMkLst>
          <pc:docMk/>
          <pc:sldMk cId="4261006904" sldId="273"/>
        </pc:sldMkLst>
        <pc:spChg chg="mod">
          <ac:chgData name="Mariana Araújo Dinis" userId="93ce83aed1c00504" providerId="LiveId" clId="{9951A764-FED5-4B92-A268-BE69A113649A}" dt="2026-01-20T15:44:59.005" v="6" actId="1076"/>
          <ac:spMkLst>
            <pc:docMk/>
            <pc:sldMk cId="4261006904" sldId="273"/>
            <ac:spMk id="15" creationId="{6AECFBE1-A488-1049-CABC-C976240800B0}"/>
          </ac:spMkLst>
        </pc:spChg>
        <pc:grpChg chg="mod">
          <ac:chgData name="Mariana Araújo Dinis" userId="93ce83aed1c00504" providerId="LiveId" clId="{9951A764-FED5-4B92-A268-BE69A113649A}" dt="2026-01-20T15:44:54.242" v="5" actId="1076"/>
          <ac:grpSpMkLst>
            <pc:docMk/>
            <pc:sldMk cId="4261006904" sldId="273"/>
            <ac:grpSpMk id="20" creationId="{12660FF6-C6D1-C680-5A9F-60D190A93F13}"/>
          </ac:grpSpMkLst>
        </pc:grpChg>
      </pc:sldChg>
      <pc:sldChg chg="modSp mod">
        <pc:chgData name="Mariana Araújo Dinis" userId="93ce83aed1c00504" providerId="LiveId" clId="{9951A764-FED5-4B92-A268-BE69A113649A}" dt="2026-01-25T19:09:14.099" v="75" actId="20577"/>
        <pc:sldMkLst>
          <pc:docMk/>
          <pc:sldMk cId="63428990" sldId="274"/>
        </pc:sldMkLst>
        <pc:graphicFrameChg chg="mod modGraphic">
          <ac:chgData name="Mariana Araújo Dinis" userId="93ce83aed1c00504" providerId="LiveId" clId="{9951A764-FED5-4B92-A268-BE69A113649A}" dt="2026-01-25T19:09:14.099" v="75" actId="20577"/>
          <ac:graphicFrameMkLst>
            <pc:docMk/>
            <pc:sldMk cId="63428990" sldId="274"/>
            <ac:graphicFrameMk id="6" creationId="{BAEF2905-6087-0280-0B48-B125D132FA6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95B4F-03AF-49A4-9992-BB341E72C720}" type="doc">
      <dgm:prSet loTypeId="urn:microsoft.com/office/officeart/2005/8/layout/radial6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3FCAEFA-B39A-4BA2-A048-05D611A8C210}">
      <dgm:prSet phldr="0" custT="1"/>
      <dgm:spPr/>
      <dgm:t>
        <a:bodyPr/>
        <a:lstStyle/>
        <a:p>
          <a:pPr algn="ctr" rtl="0">
            <a:lnSpc>
              <a:spcPct val="90000"/>
            </a:lnSpc>
          </a:pPr>
          <a:r>
            <a:rPr lang="en-US" sz="2800" b="1" dirty="0"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Aptos"/>
            </a:rPr>
            <a:t>Project goals</a:t>
          </a:r>
        </a:p>
      </dgm:t>
    </dgm:pt>
    <dgm:pt modelId="{9500D4AC-03F0-431C-8DF3-11612CF52CDE}" type="parTrans" cxnId="{5C19DB0B-BFE8-43B5-A418-1F4EF82FCAB1}">
      <dgm:prSet/>
      <dgm:spPr/>
      <dgm:t>
        <a:bodyPr/>
        <a:lstStyle/>
        <a:p>
          <a:endParaRPr lang="en-US"/>
        </a:p>
      </dgm:t>
    </dgm:pt>
    <dgm:pt modelId="{0FD32325-0648-445B-9BB6-24903180210A}" type="sibTrans" cxnId="{5C19DB0B-BFE8-43B5-A418-1F4EF82FCAB1}">
      <dgm:prSet/>
      <dgm:spPr/>
      <dgm:t>
        <a:bodyPr/>
        <a:lstStyle/>
        <a:p>
          <a:endParaRPr lang="en-GB"/>
        </a:p>
      </dgm:t>
    </dgm:pt>
    <dgm:pt modelId="{BB6A892F-0F3E-4B61-9655-BC1E2973DE81}">
      <dgm:prSet phldr="0" custT="1"/>
      <dgm:spPr/>
      <dgm:t>
        <a:bodyPr/>
        <a:lstStyle/>
        <a:p>
          <a:pPr algn="ctr" rtl="0">
            <a:lnSpc>
              <a:spcPct val="90000"/>
            </a:lnSpc>
          </a:pPr>
          <a:r>
            <a:rPr lang="en-US" sz="1200" dirty="0">
              <a:latin typeface="Aptos"/>
            </a:rPr>
            <a:t>Identify key factors impacting thermal robustness</a:t>
          </a:r>
        </a:p>
      </dgm:t>
    </dgm:pt>
    <dgm:pt modelId="{4CAA7B28-8510-4AFF-A9F0-4D9FDF8B3D04}" type="parTrans" cxnId="{62804D42-670A-4B55-AAE5-96F47FA94DF2}">
      <dgm:prSet/>
      <dgm:spPr/>
      <dgm:t>
        <a:bodyPr/>
        <a:lstStyle/>
        <a:p>
          <a:endParaRPr lang="en-US"/>
        </a:p>
      </dgm:t>
    </dgm:pt>
    <dgm:pt modelId="{AA901AFC-9ED9-465B-889F-4143BC4BB991}" type="sibTrans" cxnId="{62804D42-670A-4B55-AAE5-96F47FA94DF2}">
      <dgm:prSet/>
      <dgm:spPr/>
      <dgm:t>
        <a:bodyPr/>
        <a:lstStyle/>
        <a:p>
          <a:endParaRPr lang="en-GB"/>
        </a:p>
      </dgm:t>
    </dgm:pt>
    <dgm:pt modelId="{F0F6C271-BFA8-4C3F-88A7-74D94897D9FE}">
      <dgm:prSet phldr="0" custT="1"/>
      <dgm:spPr/>
      <dgm:t>
        <a:bodyPr/>
        <a:lstStyle/>
        <a:p>
          <a:pPr algn="ctr" rtl="0">
            <a:lnSpc>
              <a:spcPct val="90000"/>
            </a:lnSpc>
          </a:pPr>
          <a:r>
            <a:rPr lang="en-US" sz="1600" dirty="0">
              <a:latin typeface="Aptos"/>
            </a:rPr>
            <a:t>Compare different TMR stacks</a:t>
          </a:r>
        </a:p>
      </dgm:t>
    </dgm:pt>
    <dgm:pt modelId="{1B1A3445-0089-4D47-851A-230D24B7BDE8}" type="parTrans" cxnId="{0248CBB3-7A0D-46BE-A82C-6E3047464385}">
      <dgm:prSet/>
      <dgm:spPr/>
      <dgm:t>
        <a:bodyPr/>
        <a:lstStyle/>
        <a:p>
          <a:endParaRPr lang="en-US"/>
        </a:p>
      </dgm:t>
    </dgm:pt>
    <dgm:pt modelId="{BDBE0FC0-F133-476A-8CA6-EB8930FD1AB1}" type="sibTrans" cxnId="{0248CBB3-7A0D-46BE-A82C-6E3047464385}">
      <dgm:prSet/>
      <dgm:spPr/>
      <dgm:t>
        <a:bodyPr/>
        <a:lstStyle/>
        <a:p>
          <a:endParaRPr lang="en-US"/>
        </a:p>
      </dgm:t>
    </dgm:pt>
    <dgm:pt modelId="{75F87951-CD4C-4F4B-8AA1-FF9941DA2AC4}" type="pres">
      <dgm:prSet presAssocID="{EAE95B4F-03AF-49A4-9992-BB341E72C72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CEA3460-C6F5-4F90-BE58-28CEF795DB3D}" type="pres">
      <dgm:prSet presAssocID="{93FCAEFA-B39A-4BA2-A048-05D611A8C210}" presName="centerShape" presStyleLbl="node0" presStyleIdx="0" presStyleCnt="1"/>
      <dgm:spPr/>
    </dgm:pt>
    <dgm:pt modelId="{E003BC10-F4BD-4C31-9E6E-E22A4EE3B924}" type="pres">
      <dgm:prSet presAssocID="{F0F6C271-BFA8-4C3F-88A7-74D94897D9FE}" presName="node" presStyleLbl="node1" presStyleIdx="0" presStyleCnt="2">
        <dgm:presLayoutVars>
          <dgm:bulletEnabled val="1"/>
        </dgm:presLayoutVars>
      </dgm:prSet>
      <dgm:spPr/>
    </dgm:pt>
    <dgm:pt modelId="{FA46A57C-3E1F-45A6-8CF8-EFF4D9C2EC41}" type="pres">
      <dgm:prSet presAssocID="{F0F6C271-BFA8-4C3F-88A7-74D94897D9FE}" presName="dummy" presStyleCnt="0"/>
      <dgm:spPr/>
    </dgm:pt>
    <dgm:pt modelId="{78C56B18-15AE-4954-9533-DE76FD95546D}" type="pres">
      <dgm:prSet presAssocID="{BDBE0FC0-F133-476A-8CA6-EB8930FD1AB1}" presName="sibTrans" presStyleLbl="sibTrans2D1" presStyleIdx="0" presStyleCnt="2"/>
      <dgm:spPr/>
    </dgm:pt>
    <dgm:pt modelId="{99999D3C-AAA1-4B05-A5AB-ECA218AC0E31}" type="pres">
      <dgm:prSet presAssocID="{BB6A892F-0F3E-4B61-9655-BC1E2973DE81}" presName="node" presStyleLbl="node1" presStyleIdx="1" presStyleCnt="2">
        <dgm:presLayoutVars>
          <dgm:bulletEnabled val="1"/>
        </dgm:presLayoutVars>
      </dgm:prSet>
      <dgm:spPr/>
    </dgm:pt>
    <dgm:pt modelId="{5BE01303-7EBB-4019-9651-791D18AF9D89}" type="pres">
      <dgm:prSet presAssocID="{BB6A892F-0F3E-4B61-9655-BC1E2973DE81}" presName="dummy" presStyleCnt="0"/>
      <dgm:spPr/>
    </dgm:pt>
    <dgm:pt modelId="{06A7E29C-CA9D-4914-8BF8-B174D24D7DB2}" type="pres">
      <dgm:prSet presAssocID="{AA901AFC-9ED9-465B-889F-4143BC4BB991}" presName="sibTrans" presStyleLbl="sibTrans2D1" presStyleIdx="1" presStyleCnt="2"/>
      <dgm:spPr/>
    </dgm:pt>
  </dgm:ptLst>
  <dgm:cxnLst>
    <dgm:cxn modelId="{5C19DB0B-BFE8-43B5-A418-1F4EF82FCAB1}" srcId="{EAE95B4F-03AF-49A4-9992-BB341E72C720}" destId="{93FCAEFA-B39A-4BA2-A048-05D611A8C210}" srcOrd="0" destOrd="0" parTransId="{9500D4AC-03F0-431C-8DF3-11612CF52CDE}" sibTransId="{0FD32325-0648-445B-9BB6-24903180210A}"/>
    <dgm:cxn modelId="{DE7A3018-D82D-4CC4-BA87-4C1071690F73}" type="presOf" srcId="{BB6A892F-0F3E-4B61-9655-BC1E2973DE81}" destId="{99999D3C-AAA1-4B05-A5AB-ECA218AC0E31}" srcOrd="0" destOrd="0" presId="urn:microsoft.com/office/officeart/2005/8/layout/radial6"/>
    <dgm:cxn modelId="{9EE20B27-7108-436F-A4EC-E62EC7B4DE3F}" type="presOf" srcId="{EAE95B4F-03AF-49A4-9992-BB341E72C720}" destId="{75F87951-CD4C-4F4B-8AA1-FF9941DA2AC4}" srcOrd="0" destOrd="0" presId="urn:microsoft.com/office/officeart/2005/8/layout/radial6"/>
    <dgm:cxn modelId="{62804D42-670A-4B55-AAE5-96F47FA94DF2}" srcId="{93FCAEFA-B39A-4BA2-A048-05D611A8C210}" destId="{BB6A892F-0F3E-4B61-9655-BC1E2973DE81}" srcOrd="1" destOrd="0" parTransId="{4CAA7B28-8510-4AFF-A9F0-4D9FDF8B3D04}" sibTransId="{AA901AFC-9ED9-465B-889F-4143BC4BB991}"/>
    <dgm:cxn modelId="{03B9416D-17C8-463A-BA47-617F20AD1DC9}" type="presOf" srcId="{BDBE0FC0-F133-476A-8CA6-EB8930FD1AB1}" destId="{78C56B18-15AE-4954-9533-DE76FD95546D}" srcOrd="0" destOrd="0" presId="urn:microsoft.com/office/officeart/2005/8/layout/radial6"/>
    <dgm:cxn modelId="{4A430352-F3DB-4057-8ECD-BEB9A34B24ED}" type="presOf" srcId="{F0F6C271-BFA8-4C3F-88A7-74D94897D9FE}" destId="{E003BC10-F4BD-4C31-9E6E-E22A4EE3B924}" srcOrd="0" destOrd="0" presId="urn:microsoft.com/office/officeart/2005/8/layout/radial6"/>
    <dgm:cxn modelId="{CA131C99-BFD4-4007-A88A-29EDC802F512}" type="presOf" srcId="{93FCAEFA-B39A-4BA2-A048-05D611A8C210}" destId="{5CEA3460-C6F5-4F90-BE58-28CEF795DB3D}" srcOrd="0" destOrd="0" presId="urn:microsoft.com/office/officeart/2005/8/layout/radial6"/>
    <dgm:cxn modelId="{0248CBB3-7A0D-46BE-A82C-6E3047464385}" srcId="{93FCAEFA-B39A-4BA2-A048-05D611A8C210}" destId="{F0F6C271-BFA8-4C3F-88A7-74D94897D9FE}" srcOrd="0" destOrd="0" parTransId="{1B1A3445-0089-4D47-851A-230D24B7BDE8}" sibTransId="{BDBE0FC0-F133-476A-8CA6-EB8930FD1AB1}"/>
    <dgm:cxn modelId="{0E7687D4-5963-4501-B192-9A4AD89CC591}" type="presOf" srcId="{AA901AFC-9ED9-465B-889F-4143BC4BB991}" destId="{06A7E29C-CA9D-4914-8BF8-B174D24D7DB2}" srcOrd="0" destOrd="0" presId="urn:microsoft.com/office/officeart/2005/8/layout/radial6"/>
    <dgm:cxn modelId="{ECF9E70D-58FA-4B7A-8824-4788AEB7F1E9}" type="presParOf" srcId="{75F87951-CD4C-4F4B-8AA1-FF9941DA2AC4}" destId="{5CEA3460-C6F5-4F90-BE58-28CEF795DB3D}" srcOrd="0" destOrd="0" presId="urn:microsoft.com/office/officeart/2005/8/layout/radial6"/>
    <dgm:cxn modelId="{1FAFB7F2-4F9B-4D45-BB48-C84B840B9ECE}" type="presParOf" srcId="{75F87951-CD4C-4F4B-8AA1-FF9941DA2AC4}" destId="{E003BC10-F4BD-4C31-9E6E-E22A4EE3B924}" srcOrd="1" destOrd="0" presId="urn:microsoft.com/office/officeart/2005/8/layout/radial6"/>
    <dgm:cxn modelId="{8474D5CE-5673-48CD-AD38-FCFABA0BD8B6}" type="presParOf" srcId="{75F87951-CD4C-4F4B-8AA1-FF9941DA2AC4}" destId="{FA46A57C-3E1F-45A6-8CF8-EFF4D9C2EC41}" srcOrd="2" destOrd="0" presId="urn:microsoft.com/office/officeart/2005/8/layout/radial6"/>
    <dgm:cxn modelId="{4210B89C-BC43-4E2D-B469-6F280980985D}" type="presParOf" srcId="{75F87951-CD4C-4F4B-8AA1-FF9941DA2AC4}" destId="{78C56B18-15AE-4954-9533-DE76FD95546D}" srcOrd="3" destOrd="0" presId="urn:microsoft.com/office/officeart/2005/8/layout/radial6"/>
    <dgm:cxn modelId="{06CECB3D-167A-436A-AFE3-A4A743B28630}" type="presParOf" srcId="{75F87951-CD4C-4F4B-8AA1-FF9941DA2AC4}" destId="{99999D3C-AAA1-4B05-A5AB-ECA218AC0E31}" srcOrd="4" destOrd="0" presId="urn:microsoft.com/office/officeart/2005/8/layout/radial6"/>
    <dgm:cxn modelId="{11DA4FEE-DD04-4C8D-A489-54789288D6A4}" type="presParOf" srcId="{75F87951-CD4C-4F4B-8AA1-FF9941DA2AC4}" destId="{5BE01303-7EBB-4019-9651-791D18AF9D89}" srcOrd="5" destOrd="0" presId="urn:microsoft.com/office/officeart/2005/8/layout/radial6"/>
    <dgm:cxn modelId="{49B1232A-EA91-4F49-BCBE-ADA60326E09F}" type="presParOf" srcId="{75F87951-CD4C-4F4B-8AA1-FF9941DA2AC4}" destId="{06A7E29C-CA9D-4914-8BF8-B174D24D7DB2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BDEE05-CDC6-4D3E-8D00-527430D13C44}" type="doc">
      <dgm:prSet loTypeId="urn:microsoft.com/office/officeart/2005/8/layout/lProcess3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3A8756-E3F3-41A8-9773-2CC4C238B39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Main Differences</a:t>
          </a:r>
        </a:p>
      </dgm:t>
    </dgm:pt>
    <dgm:pt modelId="{C53C78C6-E1BC-4922-80BB-C813ACC7DB6A}" type="parTrans" cxnId="{C8137224-BDB2-4D4A-BDF2-0FF92C8E28EC}">
      <dgm:prSet/>
      <dgm:spPr/>
      <dgm:t>
        <a:bodyPr/>
        <a:lstStyle/>
        <a:p>
          <a:endParaRPr lang="en-US"/>
        </a:p>
      </dgm:t>
    </dgm:pt>
    <dgm:pt modelId="{02F21A54-A63E-4F76-B7AB-CEC376C71C31}" type="sibTrans" cxnId="{C8137224-BDB2-4D4A-BDF2-0FF92C8E28EC}">
      <dgm:prSet/>
      <dgm:spPr/>
      <dgm:t>
        <a:bodyPr/>
        <a:lstStyle/>
        <a:p>
          <a:endParaRPr lang="en-US"/>
        </a:p>
      </dgm:t>
    </dgm:pt>
    <dgm:pt modelId="{623FFADA-DC58-4004-9531-642B34AB64A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SAF spacer thickness </a:t>
          </a:r>
          <a:r>
            <a:rPr lang="en-US" sz="1200" dirty="0"/>
            <a:t>(Ru)</a:t>
          </a:r>
          <a:endParaRPr lang="en-US" sz="1400" dirty="0"/>
        </a:p>
      </dgm:t>
    </dgm:pt>
    <dgm:pt modelId="{A766087E-E13C-4D46-ABC1-1A92D6BD046C}" type="parTrans" cxnId="{2BE0CFF6-C2FF-4B1F-A6FC-2FCC11E9FAF9}">
      <dgm:prSet/>
      <dgm:spPr/>
      <dgm:t>
        <a:bodyPr/>
        <a:lstStyle/>
        <a:p>
          <a:endParaRPr lang="en-US"/>
        </a:p>
      </dgm:t>
    </dgm:pt>
    <dgm:pt modelId="{F83C7811-991C-4FD9-9D4E-EE8C5A91772B}" type="sibTrans" cxnId="{2BE0CFF6-C2FF-4B1F-A6FC-2FCC11E9FAF9}">
      <dgm:prSet/>
      <dgm:spPr/>
      <dgm:t>
        <a:bodyPr/>
        <a:lstStyle/>
        <a:p>
          <a:endParaRPr lang="en-US"/>
        </a:p>
      </dgm:t>
    </dgm:pt>
    <dgm:pt modelId="{5A23A0B9-37E5-4E4E-ACE8-5EC3B1762D2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Tunneling barrier thickness</a:t>
          </a:r>
        </a:p>
      </dgm:t>
    </dgm:pt>
    <dgm:pt modelId="{53805A4B-7A78-4139-B476-EF29975B4781}" type="parTrans" cxnId="{00943787-6F88-4119-873B-7BEFCE38B986}">
      <dgm:prSet/>
      <dgm:spPr/>
      <dgm:t>
        <a:bodyPr/>
        <a:lstStyle/>
        <a:p>
          <a:endParaRPr lang="en-US"/>
        </a:p>
      </dgm:t>
    </dgm:pt>
    <dgm:pt modelId="{F23330F5-8A98-4D4E-ABA9-9B2FBDB36347}" type="sibTrans" cxnId="{00943787-6F88-4119-873B-7BEFCE38B986}">
      <dgm:prSet/>
      <dgm:spPr/>
      <dgm:t>
        <a:bodyPr/>
        <a:lstStyle/>
        <a:p>
          <a:endParaRPr lang="en-US"/>
        </a:p>
      </dgm:t>
    </dgm:pt>
    <dgm:pt modelId="{91324212-10D9-412F-81BB-82287BDA191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Sensing multilayer materials</a:t>
          </a:r>
        </a:p>
      </dgm:t>
    </dgm:pt>
    <dgm:pt modelId="{F38E4A92-9B20-4A66-BD2A-9805A4725934}" type="parTrans" cxnId="{953673F5-052E-4D9A-B639-C498B5100A9F}">
      <dgm:prSet/>
      <dgm:spPr/>
      <dgm:t>
        <a:bodyPr/>
        <a:lstStyle/>
        <a:p>
          <a:endParaRPr lang="en-US"/>
        </a:p>
      </dgm:t>
    </dgm:pt>
    <dgm:pt modelId="{7B4A175F-F024-4E32-8B3D-830DB9CA7EB5}" type="sibTrans" cxnId="{953673F5-052E-4D9A-B639-C498B5100A9F}">
      <dgm:prSet/>
      <dgm:spPr/>
      <dgm:t>
        <a:bodyPr/>
        <a:lstStyle/>
        <a:p>
          <a:endParaRPr lang="en-US"/>
        </a:p>
      </dgm:t>
    </dgm:pt>
    <dgm:pt modelId="{CAFCB786-8E5C-4217-9B2C-952E0154E61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AFM Thickness</a:t>
          </a:r>
        </a:p>
        <a:p>
          <a:pPr>
            <a:buFont typeface="Arial" panose="020B0604020202020204" pitchFamily="34" charset="0"/>
            <a:buChar char="•"/>
          </a:pPr>
          <a:r>
            <a:rPr lang="en-US" sz="1200" dirty="0"/>
            <a:t>(pinning layer) </a:t>
          </a:r>
        </a:p>
      </dgm:t>
    </dgm:pt>
    <dgm:pt modelId="{3EEB3ADD-588A-4F9F-8DE7-E3593A467789}" type="parTrans" cxnId="{11F8D99B-D4F6-4FD2-B93E-CF70981C8495}">
      <dgm:prSet/>
      <dgm:spPr/>
      <dgm:t>
        <a:bodyPr/>
        <a:lstStyle/>
        <a:p>
          <a:endParaRPr lang="en-US"/>
        </a:p>
      </dgm:t>
    </dgm:pt>
    <dgm:pt modelId="{C69F9387-DDFD-4851-BFF6-111437A0798F}" type="sibTrans" cxnId="{11F8D99B-D4F6-4FD2-B93E-CF70981C8495}">
      <dgm:prSet/>
      <dgm:spPr/>
      <dgm:t>
        <a:bodyPr/>
        <a:lstStyle/>
        <a:p>
          <a:endParaRPr lang="en-US"/>
        </a:p>
      </dgm:t>
    </dgm:pt>
    <dgm:pt modelId="{60FA0972-E65C-4E01-A130-EC49F969709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Deposition techniques</a:t>
          </a:r>
        </a:p>
      </dgm:t>
    </dgm:pt>
    <dgm:pt modelId="{7963AE28-F694-4587-9BE6-F856F3A3DCAB}" type="parTrans" cxnId="{C26290C8-BF64-4562-8785-F9A287942196}">
      <dgm:prSet/>
      <dgm:spPr/>
      <dgm:t>
        <a:bodyPr/>
        <a:lstStyle/>
        <a:p>
          <a:endParaRPr lang="en-US"/>
        </a:p>
      </dgm:t>
    </dgm:pt>
    <dgm:pt modelId="{88B961CB-BE74-49D3-823F-ABB71BB5C094}" type="sibTrans" cxnId="{C26290C8-BF64-4562-8785-F9A287942196}">
      <dgm:prSet/>
      <dgm:spPr/>
      <dgm:t>
        <a:bodyPr/>
        <a:lstStyle/>
        <a:p>
          <a:endParaRPr lang="en-US"/>
        </a:p>
      </dgm:t>
    </dgm:pt>
    <dgm:pt modelId="{CDACF54D-0C80-4841-ADFE-21A2662BAD3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Cap Layers</a:t>
          </a:r>
        </a:p>
      </dgm:t>
    </dgm:pt>
    <dgm:pt modelId="{438127A7-D713-454B-9634-A0C193BC0E7D}" type="parTrans" cxnId="{F272E467-38A0-43D7-855D-0FEE804AC367}">
      <dgm:prSet/>
      <dgm:spPr/>
      <dgm:t>
        <a:bodyPr/>
        <a:lstStyle/>
        <a:p>
          <a:endParaRPr lang="en-US"/>
        </a:p>
      </dgm:t>
    </dgm:pt>
    <dgm:pt modelId="{4CF71448-1FCB-43E1-9FB5-9AE97BA9DD9A}" type="sibTrans" cxnId="{F272E467-38A0-43D7-855D-0FEE804AC367}">
      <dgm:prSet/>
      <dgm:spPr/>
      <dgm:t>
        <a:bodyPr/>
        <a:lstStyle/>
        <a:p>
          <a:endParaRPr lang="en-US"/>
        </a:p>
      </dgm:t>
    </dgm:pt>
    <dgm:pt modelId="{2E070AA8-EAE8-416C-AA5B-CCA86B03511A}" type="pres">
      <dgm:prSet presAssocID="{64BDEE05-CDC6-4D3E-8D00-527430D13C4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6F9F659-0B0F-44FB-9B54-5E47717C5078}" type="pres">
      <dgm:prSet presAssocID="{2F3A8756-E3F3-41A8-9773-2CC4C238B394}" presName="horFlow" presStyleCnt="0"/>
      <dgm:spPr/>
    </dgm:pt>
    <dgm:pt modelId="{C0D8CA81-3DC0-405D-8A5B-C6C50DFE3124}" type="pres">
      <dgm:prSet presAssocID="{2F3A8756-E3F3-41A8-9773-2CC4C238B394}" presName="bigChev" presStyleLbl="node1" presStyleIdx="0" presStyleCnt="1"/>
      <dgm:spPr/>
    </dgm:pt>
    <dgm:pt modelId="{B3B6DBE4-7E94-4B25-949E-4FFAEF63D3BF}" type="pres">
      <dgm:prSet presAssocID="{3EEB3ADD-588A-4F9F-8DE7-E3593A467789}" presName="parTrans" presStyleCnt="0"/>
      <dgm:spPr/>
    </dgm:pt>
    <dgm:pt modelId="{DCD40521-D2E1-446F-8D03-D3019843E29C}" type="pres">
      <dgm:prSet presAssocID="{CAFCB786-8E5C-4217-9B2C-952E0154E611}" presName="node" presStyleLbl="alignAccFollowNode1" presStyleIdx="0" presStyleCnt="6">
        <dgm:presLayoutVars>
          <dgm:bulletEnabled val="1"/>
        </dgm:presLayoutVars>
      </dgm:prSet>
      <dgm:spPr/>
    </dgm:pt>
    <dgm:pt modelId="{3AB3EB9F-8969-418A-9E5A-733FAFA335D7}" type="pres">
      <dgm:prSet presAssocID="{C69F9387-DDFD-4851-BFF6-111437A0798F}" presName="sibTrans" presStyleCnt="0"/>
      <dgm:spPr/>
    </dgm:pt>
    <dgm:pt modelId="{BD3C2CA1-3874-4369-B412-76A86BAEC996}" type="pres">
      <dgm:prSet presAssocID="{623FFADA-DC58-4004-9531-642B34AB64AC}" presName="node" presStyleLbl="alignAccFollowNode1" presStyleIdx="1" presStyleCnt="6">
        <dgm:presLayoutVars>
          <dgm:bulletEnabled val="1"/>
        </dgm:presLayoutVars>
      </dgm:prSet>
      <dgm:spPr/>
    </dgm:pt>
    <dgm:pt modelId="{70B9C71F-E31D-40DE-8214-A43245CD9F32}" type="pres">
      <dgm:prSet presAssocID="{F83C7811-991C-4FD9-9D4E-EE8C5A91772B}" presName="sibTrans" presStyleCnt="0"/>
      <dgm:spPr/>
    </dgm:pt>
    <dgm:pt modelId="{53CDB4D1-A5EF-46FB-AC5F-7CB6B652D294}" type="pres">
      <dgm:prSet presAssocID="{5A23A0B9-37E5-4E4E-ACE8-5EC3B1762D2D}" presName="node" presStyleLbl="alignAccFollowNode1" presStyleIdx="2" presStyleCnt="6">
        <dgm:presLayoutVars>
          <dgm:bulletEnabled val="1"/>
        </dgm:presLayoutVars>
      </dgm:prSet>
      <dgm:spPr/>
    </dgm:pt>
    <dgm:pt modelId="{9CFB19B5-8B8F-445C-982F-6C95231BD152}" type="pres">
      <dgm:prSet presAssocID="{F23330F5-8A98-4D4E-ABA9-9B2FBDB36347}" presName="sibTrans" presStyleCnt="0"/>
      <dgm:spPr/>
    </dgm:pt>
    <dgm:pt modelId="{A9FF9FF4-F8BE-4D9C-9D03-308C015727C5}" type="pres">
      <dgm:prSet presAssocID="{91324212-10D9-412F-81BB-82287BDA191B}" presName="node" presStyleLbl="alignAccFollowNode1" presStyleIdx="3" presStyleCnt="6">
        <dgm:presLayoutVars>
          <dgm:bulletEnabled val="1"/>
        </dgm:presLayoutVars>
      </dgm:prSet>
      <dgm:spPr/>
    </dgm:pt>
    <dgm:pt modelId="{6835E471-B1BF-4970-BC93-094F6323D19C}" type="pres">
      <dgm:prSet presAssocID="{7B4A175F-F024-4E32-8B3D-830DB9CA7EB5}" presName="sibTrans" presStyleCnt="0"/>
      <dgm:spPr/>
    </dgm:pt>
    <dgm:pt modelId="{D12E9B31-A814-4556-8C71-2184F0D85E23}" type="pres">
      <dgm:prSet presAssocID="{CDACF54D-0C80-4841-ADFE-21A2662BAD37}" presName="node" presStyleLbl="alignAccFollowNode1" presStyleIdx="4" presStyleCnt="6">
        <dgm:presLayoutVars>
          <dgm:bulletEnabled val="1"/>
        </dgm:presLayoutVars>
      </dgm:prSet>
      <dgm:spPr/>
    </dgm:pt>
    <dgm:pt modelId="{77205C05-63B2-47A4-B526-06B9132E41F5}" type="pres">
      <dgm:prSet presAssocID="{4CF71448-1FCB-43E1-9FB5-9AE97BA9DD9A}" presName="sibTrans" presStyleCnt="0"/>
      <dgm:spPr/>
    </dgm:pt>
    <dgm:pt modelId="{CF70B16C-DF46-4A33-A0E3-6078345A9DD5}" type="pres">
      <dgm:prSet presAssocID="{60FA0972-E65C-4E01-A130-EC49F9697098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69C2020A-D339-46F5-BEE9-BA18A681807B}" type="presOf" srcId="{5A23A0B9-37E5-4E4E-ACE8-5EC3B1762D2D}" destId="{53CDB4D1-A5EF-46FB-AC5F-7CB6B652D294}" srcOrd="0" destOrd="0" presId="urn:microsoft.com/office/officeart/2005/8/layout/lProcess3"/>
    <dgm:cxn modelId="{C8137224-BDB2-4D4A-BDF2-0FF92C8E28EC}" srcId="{64BDEE05-CDC6-4D3E-8D00-527430D13C44}" destId="{2F3A8756-E3F3-41A8-9773-2CC4C238B394}" srcOrd="0" destOrd="0" parTransId="{C53C78C6-E1BC-4922-80BB-C813ACC7DB6A}" sibTransId="{02F21A54-A63E-4F76-B7AB-CEC376C71C31}"/>
    <dgm:cxn modelId="{1088A52C-F5AD-4372-BF4E-20DBA985FD2E}" type="presOf" srcId="{CAFCB786-8E5C-4217-9B2C-952E0154E611}" destId="{DCD40521-D2E1-446F-8D03-D3019843E29C}" srcOrd="0" destOrd="0" presId="urn:microsoft.com/office/officeart/2005/8/layout/lProcess3"/>
    <dgm:cxn modelId="{F272E467-38A0-43D7-855D-0FEE804AC367}" srcId="{2F3A8756-E3F3-41A8-9773-2CC4C238B394}" destId="{CDACF54D-0C80-4841-ADFE-21A2662BAD37}" srcOrd="4" destOrd="0" parTransId="{438127A7-D713-454B-9634-A0C193BC0E7D}" sibTransId="{4CF71448-1FCB-43E1-9FB5-9AE97BA9DD9A}"/>
    <dgm:cxn modelId="{FA45137D-A977-4E26-BEB3-73611FBF1D28}" type="presOf" srcId="{60FA0972-E65C-4E01-A130-EC49F9697098}" destId="{CF70B16C-DF46-4A33-A0E3-6078345A9DD5}" srcOrd="0" destOrd="0" presId="urn:microsoft.com/office/officeart/2005/8/layout/lProcess3"/>
    <dgm:cxn modelId="{00943787-6F88-4119-873B-7BEFCE38B986}" srcId="{2F3A8756-E3F3-41A8-9773-2CC4C238B394}" destId="{5A23A0B9-37E5-4E4E-ACE8-5EC3B1762D2D}" srcOrd="2" destOrd="0" parTransId="{53805A4B-7A78-4139-B476-EF29975B4781}" sibTransId="{F23330F5-8A98-4D4E-ABA9-9B2FBDB36347}"/>
    <dgm:cxn modelId="{11F8D99B-D4F6-4FD2-B93E-CF70981C8495}" srcId="{2F3A8756-E3F3-41A8-9773-2CC4C238B394}" destId="{CAFCB786-8E5C-4217-9B2C-952E0154E611}" srcOrd="0" destOrd="0" parTransId="{3EEB3ADD-588A-4F9F-8DE7-E3593A467789}" sibTransId="{C69F9387-DDFD-4851-BFF6-111437A0798F}"/>
    <dgm:cxn modelId="{C26290C8-BF64-4562-8785-F9A287942196}" srcId="{2F3A8756-E3F3-41A8-9773-2CC4C238B394}" destId="{60FA0972-E65C-4E01-A130-EC49F9697098}" srcOrd="5" destOrd="0" parTransId="{7963AE28-F694-4587-9BE6-F856F3A3DCAB}" sibTransId="{88B961CB-BE74-49D3-823F-ABB71BB5C094}"/>
    <dgm:cxn modelId="{E317F0CB-B7EA-40CB-ACAB-4026E789A165}" type="presOf" srcId="{CDACF54D-0C80-4841-ADFE-21A2662BAD37}" destId="{D12E9B31-A814-4556-8C71-2184F0D85E23}" srcOrd="0" destOrd="0" presId="urn:microsoft.com/office/officeart/2005/8/layout/lProcess3"/>
    <dgm:cxn modelId="{0318D0D9-DB24-4AD5-941D-2BE81CFD2AA6}" type="presOf" srcId="{64BDEE05-CDC6-4D3E-8D00-527430D13C44}" destId="{2E070AA8-EAE8-416C-AA5B-CCA86B03511A}" srcOrd="0" destOrd="0" presId="urn:microsoft.com/office/officeart/2005/8/layout/lProcess3"/>
    <dgm:cxn modelId="{DB2D97DD-3391-4BF3-8D8A-E2325F5EA975}" type="presOf" srcId="{623FFADA-DC58-4004-9531-642B34AB64AC}" destId="{BD3C2CA1-3874-4369-B412-76A86BAEC996}" srcOrd="0" destOrd="0" presId="urn:microsoft.com/office/officeart/2005/8/layout/lProcess3"/>
    <dgm:cxn modelId="{F284AFDD-4C80-42D3-A0E9-175BCAD4CC79}" type="presOf" srcId="{2F3A8756-E3F3-41A8-9773-2CC4C238B394}" destId="{C0D8CA81-3DC0-405D-8A5B-C6C50DFE3124}" srcOrd="0" destOrd="0" presId="urn:microsoft.com/office/officeart/2005/8/layout/lProcess3"/>
    <dgm:cxn modelId="{AA8CA8E2-5125-4A92-AB29-DF7CD3F36406}" type="presOf" srcId="{91324212-10D9-412F-81BB-82287BDA191B}" destId="{A9FF9FF4-F8BE-4D9C-9D03-308C015727C5}" srcOrd="0" destOrd="0" presId="urn:microsoft.com/office/officeart/2005/8/layout/lProcess3"/>
    <dgm:cxn modelId="{953673F5-052E-4D9A-B639-C498B5100A9F}" srcId="{2F3A8756-E3F3-41A8-9773-2CC4C238B394}" destId="{91324212-10D9-412F-81BB-82287BDA191B}" srcOrd="3" destOrd="0" parTransId="{F38E4A92-9B20-4A66-BD2A-9805A4725934}" sibTransId="{7B4A175F-F024-4E32-8B3D-830DB9CA7EB5}"/>
    <dgm:cxn modelId="{2BE0CFF6-C2FF-4B1F-A6FC-2FCC11E9FAF9}" srcId="{2F3A8756-E3F3-41A8-9773-2CC4C238B394}" destId="{623FFADA-DC58-4004-9531-642B34AB64AC}" srcOrd="1" destOrd="0" parTransId="{A766087E-E13C-4D46-ABC1-1A92D6BD046C}" sibTransId="{F83C7811-991C-4FD9-9D4E-EE8C5A91772B}"/>
    <dgm:cxn modelId="{8AF86EC7-F352-4024-8C67-779D59886F13}" type="presParOf" srcId="{2E070AA8-EAE8-416C-AA5B-CCA86B03511A}" destId="{46F9F659-0B0F-44FB-9B54-5E47717C5078}" srcOrd="0" destOrd="0" presId="urn:microsoft.com/office/officeart/2005/8/layout/lProcess3"/>
    <dgm:cxn modelId="{9B86D6AA-DD92-4380-BE0F-9C683CB24659}" type="presParOf" srcId="{46F9F659-0B0F-44FB-9B54-5E47717C5078}" destId="{C0D8CA81-3DC0-405D-8A5B-C6C50DFE3124}" srcOrd="0" destOrd="0" presId="urn:microsoft.com/office/officeart/2005/8/layout/lProcess3"/>
    <dgm:cxn modelId="{B83D557A-FD82-4EB5-BC93-E6CB17D66A23}" type="presParOf" srcId="{46F9F659-0B0F-44FB-9B54-5E47717C5078}" destId="{B3B6DBE4-7E94-4B25-949E-4FFAEF63D3BF}" srcOrd="1" destOrd="0" presId="urn:microsoft.com/office/officeart/2005/8/layout/lProcess3"/>
    <dgm:cxn modelId="{424E951E-9193-4990-986A-D5C3467CE31D}" type="presParOf" srcId="{46F9F659-0B0F-44FB-9B54-5E47717C5078}" destId="{DCD40521-D2E1-446F-8D03-D3019843E29C}" srcOrd="2" destOrd="0" presId="urn:microsoft.com/office/officeart/2005/8/layout/lProcess3"/>
    <dgm:cxn modelId="{FD5F0BB0-665A-493A-B5D5-9FC2525FA138}" type="presParOf" srcId="{46F9F659-0B0F-44FB-9B54-5E47717C5078}" destId="{3AB3EB9F-8969-418A-9E5A-733FAFA335D7}" srcOrd="3" destOrd="0" presId="urn:microsoft.com/office/officeart/2005/8/layout/lProcess3"/>
    <dgm:cxn modelId="{7704B403-9289-4B49-ADCB-CDC66139CC73}" type="presParOf" srcId="{46F9F659-0B0F-44FB-9B54-5E47717C5078}" destId="{BD3C2CA1-3874-4369-B412-76A86BAEC996}" srcOrd="4" destOrd="0" presId="urn:microsoft.com/office/officeart/2005/8/layout/lProcess3"/>
    <dgm:cxn modelId="{F3274D16-93DD-4BCF-831B-2910056A4E79}" type="presParOf" srcId="{46F9F659-0B0F-44FB-9B54-5E47717C5078}" destId="{70B9C71F-E31D-40DE-8214-A43245CD9F32}" srcOrd="5" destOrd="0" presId="urn:microsoft.com/office/officeart/2005/8/layout/lProcess3"/>
    <dgm:cxn modelId="{0921587A-088D-4003-8D46-7DA78BA763CB}" type="presParOf" srcId="{46F9F659-0B0F-44FB-9B54-5E47717C5078}" destId="{53CDB4D1-A5EF-46FB-AC5F-7CB6B652D294}" srcOrd="6" destOrd="0" presId="urn:microsoft.com/office/officeart/2005/8/layout/lProcess3"/>
    <dgm:cxn modelId="{BE7EE07C-134A-493F-8972-17F4970DB7EA}" type="presParOf" srcId="{46F9F659-0B0F-44FB-9B54-5E47717C5078}" destId="{9CFB19B5-8B8F-445C-982F-6C95231BD152}" srcOrd="7" destOrd="0" presId="urn:microsoft.com/office/officeart/2005/8/layout/lProcess3"/>
    <dgm:cxn modelId="{C77EB694-4B2C-4F20-AEE1-C0A97BED8775}" type="presParOf" srcId="{46F9F659-0B0F-44FB-9B54-5E47717C5078}" destId="{A9FF9FF4-F8BE-4D9C-9D03-308C015727C5}" srcOrd="8" destOrd="0" presId="urn:microsoft.com/office/officeart/2005/8/layout/lProcess3"/>
    <dgm:cxn modelId="{9BF709E9-B582-497D-B5AE-C7756F67B8CE}" type="presParOf" srcId="{46F9F659-0B0F-44FB-9B54-5E47717C5078}" destId="{6835E471-B1BF-4970-BC93-094F6323D19C}" srcOrd="9" destOrd="0" presId="urn:microsoft.com/office/officeart/2005/8/layout/lProcess3"/>
    <dgm:cxn modelId="{33124BC9-C699-4DA7-B8AB-48B0B3330444}" type="presParOf" srcId="{46F9F659-0B0F-44FB-9B54-5E47717C5078}" destId="{D12E9B31-A814-4556-8C71-2184F0D85E23}" srcOrd="10" destOrd="0" presId="urn:microsoft.com/office/officeart/2005/8/layout/lProcess3"/>
    <dgm:cxn modelId="{E4DAED61-F391-4ABB-A643-B2018A6EA20B}" type="presParOf" srcId="{46F9F659-0B0F-44FB-9B54-5E47717C5078}" destId="{77205C05-63B2-47A4-B526-06B9132E41F5}" srcOrd="11" destOrd="0" presId="urn:microsoft.com/office/officeart/2005/8/layout/lProcess3"/>
    <dgm:cxn modelId="{6FBC259A-5DD4-47B8-9657-FB00A4C2D933}" type="presParOf" srcId="{46F9F659-0B0F-44FB-9B54-5E47717C5078}" destId="{CF70B16C-DF46-4A33-A0E3-6078345A9DD5}" srcOrd="1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B67909-35A8-4774-B633-9AF09D916F19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F90408-2453-4A57-8046-EC805441764E}">
      <dgm:prSet phldr="0" custT="1"/>
      <dgm:spPr/>
      <dgm:t>
        <a:bodyPr/>
        <a:lstStyle/>
        <a:p>
          <a:pPr rtl="0"/>
          <a:r>
            <a:rPr lang="en-GB" sz="2800" dirty="0"/>
            <a:t>Thermal robustness</a:t>
          </a:r>
        </a:p>
      </dgm:t>
    </dgm:pt>
    <dgm:pt modelId="{46B92C4B-2FE4-462E-858B-F62F53E3BB82}" type="parTrans" cxnId="{A6E0CD64-20B0-4272-9133-1FC05F65CA8F}">
      <dgm:prSet/>
      <dgm:spPr/>
      <dgm:t>
        <a:bodyPr/>
        <a:lstStyle/>
        <a:p>
          <a:endParaRPr lang="en-US"/>
        </a:p>
      </dgm:t>
    </dgm:pt>
    <dgm:pt modelId="{A68CFA69-A690-4A8B-AEE3-9D16BDD3FCDD}" type="sibTrans" cxnId="{A6E0CD64-20B0-4272-9133-1FC05F65CA8F}">
      <dgm:prSet/>
      <dgm:spPr/>
      <dgm:t>
        <a:bodyPr/>
        <a:lstStyle/>
        <a:p>
          <a:endParaRPr lang="en-GB"/>
        </a:p>
      </dgm:t>
    </dgm:pt>
    <dgm:pt modelId="{DA485A02-621B-42A1-82BD-26256E614F86}">
      <dgm:prSet phldr="0" custT="1"/>
      <dgm:spPr/>
      <dgm:t>
        <a:bodyPr/>
        <a:lstStyle/>
        <a:p>
          <a:r>
            <a:rPr lang="en-GB" sz="1800" dirty="0"/>
            <a:t>AFM layer + SAF (reference system)</a:t>
          </a:r>
        </a:p>
      </dgm:t>
    </dgm:pt>
    <dgm:pt modelId="{6AFAD1CF-2635-4CA4-B38F-C80B14ECDFEB}" type="parTrans" cxnId="{7F9F6452-3875-409F-8AD3-94F14799441E}">
      <dgm:prSet/>
      <dgm:spPr/>
      <dgm:t>
        <a:bodyPr/>
        <a:lstStyle/>
        <a:p>
          <a:endParaRPr lang="en-US"/>
        </a:p>
      </dgm:t>
    </dgm:pt>
    <dgm:pt modelId="{A6EE0B98-6B3C-4604-AB63-A16EB4551AC5}" type="sibTrans" cxnId="{7F9F6452-3875-409F-8AD3-94F14799441E}">
      <dgm:prSet/>
      <dgm:spPr/>
      <dgm:t>
        <a:bodyPr/>
        <a:lstStyle/>
        <a:p>
          <a:endParaRPr lang="en-US"/>
        </a:p>
      </dgm:t>
    </dgm:pt>
    <dgm:pt modelId="{AB9153AF-439D-4CE1-BA5C-4D46CD67055A}">
      <dgm:prSet phldr="0" custT="1"/>
      <dgm:spPr/>
      <dgm:t>
        <a:bodyPr/>
        <a:lstStyle/>
        <a:p>
          <a:r>
            <a:rPr lang="en-GB" sz="2800" dirty="0"/>
            <a:t>Vortex Magnetic State</a:t>
          </a:r>
        </a:p>
      </dgm:t>
    </dgm:pt>
    <dgm:pt modelId="{8200E7BA-2846-44D5-9675-AA121E590B6E}" type="parTrans" cxnId="{DCBCDE7C-E6F8-4B1D-8FAC-0E163946E5E7}">
      <dgm:prSet/>
      <dgm:spPr/>
      <dgm:t>
        <a:bodyPr/>
        <a:lstStyle/>
        <a:p>
          <a:endParaRPr lang="en-US"/>
        </a:p>
      </dgm:t>
    </dgm:pt>
    <dgm:pt modelId="{4CED27D3-1965-40CA-A3B9-2997CACDCD18}" type="sibTrans" cxnId="{DCBCDE7C-E6F8-4B1D-8FAC-0E163946E5E7}">
      <dgm:prSet/>
      <dgm:spPr/>
      <dgm:t>
        <a:bodyPr/>
        <a:lstStyle/>
        <a:p>
          <a:endParaRPr lang="en-GB"/>
        </a:p>
      </dgm:t>
    </dgm:pt>
    <dgm:pt modelId="{4B24C14D-FD77-4126-AFE0-C63A639359C6}">
      <dgm:prSet phldr="0" custT="1"/>
      <dgm:spPr/>
      <dgm:t>
        <a:bodyPr/>
        <a:lstStyle/>
        <a:p>
          <a:r>
            <a:rPr lang="en-GB" sz="1800" dirty="0"/>
            <a:t>Linearity</a:t>
          </a:r>
        </a:p>
      </dgm:t>
    </dgm:pt>
    <dgm:pt modelId="{45164854-5832-46DC-BA28-D4AA3501DA13}" type="parTrans" cxnId="{64FBED59-EAE2-4591-A564-BCC9FC415C52}">
      <dgm:prSet/>
      <dgm:spPr/>
      <dgm:t>
        <a:bodyPr/>
        <a:lstStyle/>
        <a:p>
          <a:endParaRPr lang="en-US"/>
        </a:p>
      </dgm:t>
    </dgm:pt>
    <dgm:pt modelId="{5FF91188-328E-41C1-909E-4ABB69B46AF4}" type="sibTrans" cxnId="{64FBED59-EAE2-4591-A564-BCC9FC415C52}">
      <dgm:prSet/>
      <dgm:spPr/>
      <dgm:t>
        <a:bodyPr/>
        <a:lstStyle/>
        <a:p>
          <a:endParaRPr lang="en-US"/>
        </a:p>
      </dgm:t>
    </dgm:pt>
    <dgm:pt modelId="{FBE4B3FA-00D8-4D5B-B282-92FC1998976A}">
      <dgm:prSet phldr="0" custT="1"/>
      <dgm:spPr/>
      <dgm:t>
        <a:bodyPr/>
        <a:lstStyle/>
        <a:p>
          <a:r>
            <a:rPr lang="en-GB" sz="1800" dirty="0"/>
            <a:t>Coercivity</a:t>
          </a:r>
        </a:p>
      </dgm:t>
    </dgm:pt>
    <dgm:pt modelId="{33E869CC-7891-4024-A526-E308E00B8DB1}" type="parTrans" cxnId="{EB2E74CD-376C-4C6A-B71D-C7267541E673}">
      <dgm:prSet/>
      <dgm:spPr/>
      <dgm:t>
        <a:bodyPr/>
        <a:lstStyle/>
        <a:p>
          <a:endParaRPr lang="en-US"/>
        </a:p>
      </dgm:t>
    </dgm:pt>
    <dgm:pt modelId="{4EEB1434-F94B-4DDD-B3FA-433F1A7631FA}" type="sibTrans" cxnId="{EB2E74CD-376C-4C6A-B71D-C7267541E673}">
      <dgm:prSet/>
      <dgm:spPr/>
      <dgm:t>
        <a:bodyPr/>
        <a:lstStyle/>
        <a:p>
          <a:endParaRPr lang="en-US"/>
        </a:p>
      </dgm:t>
    </dgm:pt>
    <dgm:pt modelId="{97C37880-FB01-4439-96B3-A0EA987FDC09}">
      <dgm:prSet phldr="0" custT="1"/>
      <dgm:spPr/>
      <dgm:t>
        <a:bodyPr/>
        <a:lstStyle/>
        <a:p>
          <a:r>
            <a:rPr lang="en-GB" sz="2800" dirty="0"/>
            <a:t>Reversibility</a:t>
          </a:r>
        </a:p>
        <a:p>
          <a:r>
            <a:rPr lang="en-GB" sz="2800" dirty="0"/>
            <a:t>Study</a:t>
          </a:r>
        </a:p>
      </dgm:t>
    </dgm:pt>
    <dgm:pt modelId="{2A1F5065-54E3-4C9C-AC2F-D203FDDA6CF1}" type="parTrans" cxnId="{63BCA81C-3913-48BD-80A6-6EDB72120CDF}">
      <dgm:prSet/>
      <dgm:spPr/>
      <dgm:t>
        <a:bodyPr/>
        <a:lstStyle/>
        <a:p>
          <a:endParaRPr lang="en-US"/>
        </a:p>
      </dgm:t>
    </dgm:pt>
    <dgm:pt modelId="{4DB181C6-AEA6-4ED2-B9E3-8BD9F734576A}" type="sibTrans" cxnId="{63BCA81C-3913-48BD-80A6-6EDB72120CDF}">
      <dgm:prSet/>
      <dgm:spPr/>
      <dgm:t>
        <a:bodyPr/>
        <a:lstStyle/>
        <a:p>
          <a:endParaRPr lang="en-US"/>
        </a:p>
      </dgm:t>
    </dgm:pt>
    <dgm:pt modelId="{1DBCAF81-4CB9-4DD9-86BC-3764525FA158}">
      <dgm:prSet phldr="0" custT="1"/>
      <dgm:spPr/>
      <dgm:t>
        <a:bodyPr/>
        <a:lstStyle/>
        <a:p>
          <a:r>
            <a:rPr lang="en-GB" sz="1800" dirty="0"/>
            <a:t>Loss of exchange bias</a:t>
          </a:r>
        </a:p>
      </dgm:t>
    </dgm:pt>
    <dgm:pt modelId="{2388F959-BC53-4913-83D7-55F8E36E1E4F}" type="parTrans" cxnId="{9F33C1C1-B2BB-4CB8-944D-BACE781EB49C}">
      <dgm:prSet/>
      <dgm:spPr/>
      <dgm:t>
        <a:bodyPr/>
        <a:lstStyle/>
        <a:p>
          <a:endParaRPr lang="en-US"/>
        </a:p>
      </dgm:t>
    </dgm:pt>
    <dgm:pt modelId="{F6B78335-5134-4BA4-97BE-B02E6E5305B1}" type="sibTrans" cxnId="{9F33C1C1-B2BB-4CB8-944D-BACE781EB49C}">
      <dgm:prSet/>
      <dgm:spPr/>
      <dgm:t>
        <a:bodyPr/>
        <a:lstStyle/>
        <a:p>
          <a:endParaRPr lang="en-US"/>
        </a:p>
      </dgm:t>
    </dgm:pt>
    <dgm:pt modelId="{01096B33-52CB-4EC6-9860-2A4CF5AF40AF}">
      <dgm:prSet phldr="0" custT="1"/>
      <dgm:spPr/>
      <dgm:t>
        <a:bodyPr/>
        <a:lstStyle/>
        <a:p>
          <a:r>
            <a:rPr lang="en-GB" sz="1800" dirty="0"/>
            <a:t>Possible re-pinning</a:t>
          </a:r>
        </a:p>
      </dgm:t>
    </dgm:pt>
    <dgm:pt modelId="{A8D98A25-212E-4E44-99D4-67B2ED943DE4}" type="parTrans" cxnId="{E05F6FAC-C1CE-41BD-955E-10494F082417}">
      <dgm:prSet/>
      <dgm:spPr/>
      <dgm:t>
        <a:bodyPr/>
        <a:lstStyle/>
        <a:p>
          <a:endParaRPr lang="en-US"/>
        </a:p>
      </dgm:t>
    </dgm:pt>
    <dgm:pt modelId="{53DC32F3-1BF0-4901-9AB1-437F0C573FB2}" type="sibTrans" cxnId="{E05F6FAC-C1CE-41BD-955E-10494F082417}">
      <dgm:prSet/>
      <dgm:spPr/>
      <dgm:t>
        <a:bodyPr/>
        <a:lstStyle/>
        <a:p>
          <a:endParaRPr lang="en-US"/>
        </a:p>
      </dgm:t>
    </dgm:pt>
    <dgm:pt modelId="{FF9F40F5-E013-4737-8C34-2A8506E74FF0}" type="pres">
      <dgm:prSet presAssocID="{9BB67909-35A8-4774-B633-9AF09D916F19}" presName="rootnode" presStyleCnt="0">
        <dgm:presLayoutVars>
          <dgm:chMax/>
          <dgm:chPref/>
          <dgm:dir/>
          <dgm:animLvl val="lvl"/>
        </dgm:presLayoutVars>
      </dgm:prSet>
      <dgm:spPr/>
    </dgm:pt>
    <dgm:pt modelId="{250F87BE-5122-4AD3-8644-9F5778E80846}" type="pres">
      <dgm:prSet presAssocID="{2DF90408-2453-4A57-8046-EC805441764E}" presName="composite" presStyleCnt="0"/>
      <dgm:spPr/>
    </dgm:pt>
    <dgm:pt modelId="{B644B5C5-72E0-4344-A2F8-52232526D3A5}" type="pres">
      <dgm:prSet presAssocID="{2DF90408-2453-4A57-8046-EC805441764E}" presName="LShape" presStyleLbl="alignNode1" presStyleIdx="0" presStyleCnt="5"/>
      <dgm:spPr/>
    </dgm:pt>
    <dgm:pt modelId="{65D4C684-F0D1-4625-8AF5-D67A2629CC03}" type="pres">
      <dgm:prSet presAssocID="{2DF90408-2453-4A57-8046-EC805441764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59BCD33-6AB5-4EDC-B7A7-6A346AE3D22B}" type="pres">
      <dgm:prSet presAssocID="{2DF90408-2453-4A57-8046-EC805441764E}" presName="Triangle" presStyleLbl="alignNode1" presStyleIdx="1" presStyleCnt="5"/>
      <dgm:spPr/>
    </dgm:pt>
    <dgm:pt modelId="{3EB7FD5D-5889-4257-8247-853045B9145F}" type="pres">
      <dgm:prSet presAssocID="{A68CFA69-A690-4A8B-AEE3-9D16BDD3FCDD}" presName="sibTrans" presStyleCnt="0"/>
      <dgm:spPr/>
    </dgm:pt>
    <dgm:pt modelId="{FFE455C3-017D-4720-8248-1BE2EE10D098}" type="pres">
      <dgm:prSet presAssocID="{A68CFA69-A690-4A8B-AEE3-9D16BDD3FCDD}" presName="space" presStyleCnt="0"/>
      <dgm:spPr/>
    </dgm:pt>
    <dgm:pt modelId="{C35315AD-D4B0-4C32-A2BD-B3E6B9C1E974}" type="pres">
      <dgm:prSet presAssocID="{AB9153AF-439D-4CE1-BA5C-4D46CD67055A}" presName="composite" presStyleCnt="0"/>
      <dgm:spPr/>
    </dgm:pt>
    <dgm:pt modelId="{DA030FD6-13E1-402C-B261-40623CF7A358}" type="pres">
      <dgm:prSet presAssocID="{AB9153AF-439D-4CE1-BA5C-4D46CD67055A}" presName="LShape" presStyleLbl="alignNode1" presStyleIdx="2" presStyleCnt="5"/>
      <dgm:spPr/>
    </dgm:pt>
    <dgm:pt modelId="{7B26E72D-25B0-4779-A03C-F4CC974A2B91}" type="pres">
      <dgm:prSet presAssocID="{AB9153AF-439D-4CE1-BA5C-4D46CD67055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2D9AD82-E9E3-42BC-BF4A-23F3125D844C}" type="pres">
      <dgm:prSet presAssocID="{AB9153AF-439D-4CE1-BA5C-4D46CD67055A}" presName="Triangle" presStyleLbl="alignNode1" presStyleIdx="3" presStyleCnt="5"/>
      <dgm:spPr/>
    </dgm:pt>
    <dgm:pt modelId="{C84D83C5-7F6B-40A9-A097-18913B92499A}" type="pres">
      <dgm:prSet presAssocID="{4CED27D3-1965-40CA-A3B9-2997CACDCD18}" presName="sibTrans" presStyleCnt="0"/>
      <dgm:spPr/>
    </dgm:pt>
    <dgm:pt modelId="{A7E329A5-F305-4AF8-B3FF-2C5ACEB8223F}" type="pres">
      <dgm:prSet presAssocID="{4CED27D3-1965-40CA-A3B9-2997CACDCD18}" presName="space" presStyleCnt="0"/>
      <dgm:spPr/>
    </dgm:pt>
    <dgm:pt modelId="{548914F6-106D-4132-AD0D-A70E926690CA}" type="pres">
      <dgm:prSet presAssocID="{97C37880-FB01-4439-96B3-A0EA987FDC09}" presName="composite" presStyleCnt="0"/>
      <dgm:spPr/>
    </dgm:pt>
    <dgm:pt modelId="{1FF56324-D73E-43B3-8A54-ED64DFE8D8FD}" type="pres">
      <dgm:prSet presAssocID="{97C37880-FB01-4439-96B3-A0EA987FDC09}" presName="LShape" presStyleLbl="alignNode1" presStyleIdx="4" presStyleCnt="5"/>
      <dgm:spPr/>
    </dgm:pt>
    <dgm:pt modelId="{EC61AE68-0FAB-4076-908B-62B974197FCC}" type="pres">
      <dgm:prSet presAssocID="{97C37880-FB01-4439-96B3-A0EA987FDC09}" presName="ParentText" presStyleLbl="revTx" presStyleIdx="2" presStyleCnt="3" custScaleX="110000" custScaleY="110000">
        <dgm:presLayoutVars>
          <dgm:chMax val="0"/>
          <dgm:chPref val="0"/>
          <dgm:bulletEnabled val="1"/>
        </dgm:presLayoutVars>
      </dgm:prSet>
      <dgm:spPr/>
    </dgm:pt>
  </dgm:ptLst>
  <dgm:cxnLst>
    <dgm:cxn modelId="{4752090C-DD0A-40F5-9A73-315526EC4FC5}" type="presOf" srcId="{FBE4B3FA-00D8-4D5B-B282-92FC1998976A}" destId="{7B26E72D-25B0-4779-A03C-F4CC974A2B91}" srcOrd="0" destOrd="2" presId="urn:microsoft.com/office/officeart/2009/3/layout/StepUpProcess"/>
    <dgm:cxn modelId="{3CFBFB19-1EB4-4C33-A79F-F00CA9EBFA8E}" type="presOf" srcId="{AB9153AF-439D-4CE1-BA5C-4D46CD67055A}" destId="{7B26E72D-25B0-4779-A03C-F4CC974A2B91}" srcOrd="0" destOrd="0" presId="urn:microsoft.com/office/officeart/2009/3/layout/StepUpProcess"/>
    <dgm:cxn modelId="{63BCA81C-3913-48BD-80A6-6EDB72120CDF}" srcId="{9BB67909-35A8-4774-B633-9AF09D916F19}" destId="{97C37880-FB01-4439-96B3-A0EA987FDC09}" srcOrd="2" destOrd="0" parTransId="{2A1F5065-54E3-4C9C-AC2F-D203FDDA6CF1}" sibTransId="{4DB181C6-AEA6-4ED2-B9E3-8BD9F734576A}"/>
    <dgm:cxn modelId="{C7C01C3C-5CCC-4AAD-B5C9-D6FF99FDE648}" type="presOf" srcId="{9BB67909-35A8-4774-B633-9AF09D916F19}" destId="{FF9F40F5-E013-4737-8C34-2A8506E74FF0}" srcOrd="0" destOrd="0" presId="urn:microsoft.com/office/officeart/2009/3/layout/StepUpProcess"/>
    <dgm:cxn modelId="{A6E0CD64-20B0-4272-9133-1FC05F65CA8F}" srcId="{9BB67909-35A8-4774-B633-9AF09D916F19}" destId="{2DF90408-2453-4A57-8046-EC805441764E}" srcOrd="0" destOrd="0" parTransId="{46B92C4B-2FE4-462E-858B-F62F53E3BB82}" sibTransId="{A68CFA69-A690-4A8B-AEE3-9D16BDD3FCDD}"/>
    <dgm:cxn modelId="{7A63664C-5AF7-4D92-93F6-058B906FA0EE}" type="presOf" srcId="{97C37880-FB01-4439-96B3-A0EA987FDC09}" destId="{EC61AE68-0FAB-4076-908B-62B974197FCC}" srcOrd="0" destOrd="0" presId="urn:microsoft.com/office/officeart/2009/3/layout/StepUpProcess"/>
    <dgm:cxn modelId="{7F9F6452-3875-409F-8AD3-94F14799441E}" srcId="{2DF90408-2453-4A57-8046-EC805441764E}" destId="{DA485A02-621B-42A1-82BD-26256E614F86}" srcOrd="0" destOrd="0" parTransId="{6AFAD1CF-2635-4CA4-B38F-C80B14ECDFEB}" sibTransId="{A6EE0B98-6B3C-4604-AB63-A16EB4551AC5}"/>
    <dgm:cxn modelId="{C96DAC75-07E1-4D2D-A437-6C9BAB355558}" type="presOf" srcId="{4B24C14D-FD77-4126-AFE0-C63A639359C6}" destId="{7B26E72D-25B0-4779-A03C-F4CC974A2B91}" srcOrd="0" destOrd="1" presId="urn:microsoft.com/office/officeart/2009/3/layout/StepUpProcess"/>
    <dgm:cxn modelId="{64FBED59-EAE2-4591-A564-BCC9FC415C52}" srcId="{AB9153AF-439D-4CE1-BA5C-4D46CD67055A}" destId="{4B24C14D-FD77-4126-AFE0-C63A639359C6}" srcOrd="0" destOrd="0" parTransId="{45164854-5832-46DC-BA28-D4AA3501DA13}" sibTransId="{5FF91188-328E-41C1-909E-4ABB69B46AF4}"/>
    <dgm:cxn modelId="{DCBCDE7C-E6F8-4B1D-8FAC-0E163946E5E7}" srcId="{9BB67909-35A8-4774-B633-9AF09D916F19}" destId="{AB9153AF-439D-4CE1-BA5C-4D46CD67055A}" srcOrd="1" destOrd="0" parTransId="{8200E7BA-2846-44D5-9675-AA121E590B6E}" sibTransId="{4CED27D3-1965-40CA-A3B9-2997CACDCD18}"/>
    <dgm:cxn modelId="{C087648F-1F7F-495F-BF37-BE6085046E49}" type="presOf" srcId="{DA485A02-621B-42A1-82BD-26256E614F86}" destId="{65D4C684-F0D1-4625-8AF5-D67A2629CC03}" srcOrd="0" destOrd="1" presId="urn:microsoft.com/office/officeart/2009/3/layout/StepUpProcess"/>
    <dgm:cxn modelId="{08E81696-4B43-441F-BB4C-2DAE273E8A22}" type="presOf" srcId="{2DF90408-2453-4A57-8046-EC805441764E}" destId="{65D4C684-F0D1-4625-8AF5-D67A2629CC03}" srcOrd="0" destOrd="0" presId="urn:microsoft.com/office/officeart/2009/3/layout/StepUpProcess"/>
    <dgm:cxn modelId="{D834E697-533D-414C-A4F5-5AF18D84F25C}" type="presOf" srcId="{1DBCAF81-4CB9-4DD9-86BC-3764525FA158}" destId="{EC61AE68-0FAB-4076-908B-62B974197FCC}" srcOrd="0" destOrd="1" presId="urn:microsoft.com/office/officeart/2009/3/layout/StepUpProcess"/>
    <dgm:cxn modelId="{E05F6FAC-C1CE-41BD-955E-10494F082417}" srcId="{97C37880-FB01-4439-96B3-A0EA987FDC09}" destId="{01096B33-52CB-4EC6-9860-2A4CF5AF40AF}" srcOrd="1" destOrd="0" parTransId="{A8D98A25-212E-4E44-99D4-67B2ED943DE4}" sibTransId="{53DC32F3-1BF0-4901-9AB1-437F0C573FB2}"/>
    <dgm:cxn modelId="{189E98BB-D6D7-4EFD-BC10-A0F868F235CA}" type="presOf" srcId="{01096B33-52CB-4EC6-9860-2A4CF5AF40AF}" destId="{EC61AE68-0FAB-4076-908B-62B974197FCC}" srcOrd="0" destOrd="2" presId="urn:microsoft.com/office/officeart/2009/3/layout/StepUpProcess"/>
    <dgm:cxn modelId="{9F33C1C1-B2BB-4CB8-944D-BACE781EB49C}" srcId="{97C37880-FB01-4439-96B3-A0EA987FDC09}" destId="{1DBCAF81-4CB9-4DD9-86BC-3764525FA158}" srcOrd="0" destOrd="0" parTransId="{2388F959-BC53-4913-83D7-55F8E36E1E4F}" sibTransId="{F6B78335-5134-4BA4-97BE-B02E6E5305B1}"/>
    <dgm:cxn modelId="{EB2E74CD-376C-4C6A-B71D-C7267541E673}" srcId="{AB9153AF-439D-4CE1-BA5C-4D46CD67055A}" destId="{FBE4B3FA-00D8-4D5B-B282-92FC1998976A}" srcOrd="1" destOrd="0" parTransId="{33E869CC-7891-4024-A526-E308E00B8DB1}" sibTransId="{4EEB1434-F94B-4DDD-B3FA-433F1A7631FA}"/>
    <dgm:cxn modelId="{10D7C6FB-2A93-444C-AF64-2199498A127A}" type="presParOf" srcId="{FF9F40F5-E013-4737-8C34-2A8506E74FF0}" destId="{250F87BE-5122-4AD3-8644-9F5778E80846}" srcOrd="0" destOrd="0" presId="urn:microsoft.com/office/officeart/2009/3/layout/StepUpProcess"/>
    <dgm:cxn modelId="{711920B1-A3B5-4D0E-AC3B-AE76FA1525F8}" type="presParOf" srcId="{250F87BE-5122-4AD3-8644-9F5778E80846}" destId="{B644B5C5-72E0-4344-A2F8-52232526D3A5}" srcOrd="0" destOrd="0" presId="urn:microsoft.com/office/officeart/2009/3/layout/StepUpProcess"/>
    <dgm:cxn modelId="{083DE96C-4608-4F2E-B520-2C2F0B57E601}" type="presParOf" srcId="{250F87BE-5122-4AD3-8644-9F5778E80846}" destId="{65D4C684-F0D1-4625-8AF5-D67A2629CC03}" srcOrd="1" destOrd="0" presId="urn:microsoft.com/office/officeart/2009/3/layout/StepUpProcess"/>
    <dgm:cxn modelId="{324C062E-69B6-4346-A4C2-C7ABFE86514B}" type="presParOf" srcId="{250F87BE-5122-4AD3-8644-9F5778E80846}" destId="{D59BCD33-6AB5-4EDC-B7A7-6A346AE3D22B}" srcOrd="2" destOrd="0" presId="urn:microsoft.com/office/officeart/2009/3/layout/StepUpProcess"/>
    <dgm:cxn modelId="{1A53719E-1BE7-426F-8F69-EA1C4E90B650}" type="presParOf" srcId="{FF9F40F5-E013-4737-8C34-2A8506E74FF0}" destId="{3EB7FD5D-5889-4257-8247-853045B9145F}" srcOrd="1" destOrd="0" presId="urn:microsoft.com/office/officeart/2009/3/layout/StepUpProcess"/>
    <dgm:cxn modelId="{8B4C9660-2E68-4B2A-8EF5-8FEEABF2BCD7}" type="presParOf" srcId="{3EB7FD5D-5889-4257-8247-853045B9145F}" destId="{FFE455C3-017D-4720-8248-1BE2EE10D098}" srcOrd="0" destOrd="0" presId="urn:microsoft.com/office/officeart/2009/3/layout/StepUpProcess"/>
    <dgm:cxn modelId="{EBE96B2C-349B-4271-A676-2A5CDA4BD38A}" type="presParOf" srcId="{FF9F40F5-E013-4737-8C34-2A8506E74FF0}" destId="{C35315AD-D4B0-4C32-A2BD-B3E6B9C1E974}" srcOrd="2" destOrd="0" presId="urn:microsoft.com/office/officeart/2009/3/layout/StepUpProcess"/>
    <dgm:cxn modelId="{E17F2A03-3488-44CC-95D6-15A8E47997DB}" type="presParOf" srcId="{C35315AD-D4B0-4C32-A2BD-B3E6B9C1E974}" destId="{DA030FD6-13E1-402C-B261-40623CF7A358}" srcOrd="0" destOrd="0" presId="urn:microsoft.com/office/officeart/2009/3/layout/StepUpProcess"/>
    <dgm:cxn modelId="{05A571B8-8C02-4243-A378-69CDF9767C9A}" type="presParOf" srcId="{C35315AD-D4B0-4C32-A2BD-B3E6B9C1E974}" destId="{7B26E72D-25B0-4779-A03C-F4CC974A2B91}" srcOrd="1" destOrd="0" presId="urn:microsoft.com/office/officeart/2009/3/layout/StepUpProcess"/>
    <dgm:cxn modelId="{A181B482-F99F-4354-A2DC-54F46840599D}" type="presParOf" srcId="{C35315AD-D4B0-4C32-A2BD-B3E6B9C1E974}" destId="{72D9AD82-E9E3-42BC-BF4A-23F3125D844C}" srcOrd="2" destOrd="0" presId="urn:microsoft.com/office/officeart/2009/3/layout/StepUpProcess"/>
    <dgm:cxn modelId="{F3B37E98-F7A1-48B5-9206-A93534149556}" type="presParOf" srcId="{FF9F40F5-E013-4737-8C34-2A8506E74FF0}" destId="{C84D83C5-7F6B-40A9-A097-18913B92499A}" srcOrd="3" destOrd="0" presId="urn:microsoft.com/office/officeart/2009/3/layout/StepUpProcess"/>
    <dgm:cxn modelId="{8ED42D48-8552-45FA-8AA6-D1F849A1791D}" type="presParOf" srcId="{C84D83C5-7F6B-40A9-A097-18913B92499A}" destId="{A7E329A5-F305-4AF8-B3FF-2C5ACEB8223F}" srcOrd="0" destOrd="0" presId="urn:microsoft.com/office/officeart/2009/3/layout/StepUpProcess"/>
    <dgm:cxn modelId="{4F33D8E2-6A5A-458C-9221-9CFF88CF7D9F}" type="presParOf" srcId="{FF9F40F5-E013-4737-8C34-2A8506E74FF0}" destId="{548914F6-106D-4132-AD0D-A70E926690CA}" srcOrd="4" destOrd="0" presId="urn:microsoft.com/office/officeart/2009/3/layout/StepUpProcess"/>
    <dgm:cxn modelId="{1B91604C-63B6-40A4-8356-792F1B231BF9}" type="presParOf" srcId="{548914F6-106D-4132-AD0D-A70E926690CA}" destId="{1FF56324-D73E-43B3-8A54-ED64DFE8D8FD}" srcOrd="0" destOrd="0" presId="urn:microsoft.com/office/officeart/2009/3/layout/StepUpProcess"/>
    <dgm:cxn modelId="{DCD42EDD-A3AD-44B8-9143-FE8D120BBAF1}" type="presParOf" srcId="{548914F6-106D-4132-AD0D-A70E926690CA}" destId="{EC61AE68-0FAB-4076-908B-62B974197FC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B67909-35A8-4774-B633-9AF09D916F19}" type="doc">
      <dgm:prSet loTypeId="urn:microsoft.com/office/officeart/2005/8/layout/hProcess1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DF90408-2453-4A57-8046-EC805441764E}">
      <dgm:prSet phldr="0" custT="1"/>
      <dgm:spPr/>
      <dgm:t>
        <a:bodyPr/>
        <a:lstStyle/>
        <a:p>
          <a:pPr rtl="0"/>
          <a:r>
            <a:rPr lang="en-GB" sz="2800" dirty="0"/>
            <a:t>Additional Samples</a:t>
          </a:r>
        </a:p>
      </dgm:t>
    </dgm:pt>
    <dgm:pt modelId="{46B92C4B-2FE4-462E-858B-F62F53E3BB82}" type="parTrans" cxnId="{A6E0CD64-20B0-4272-9133-1FC05F65CA8F}">
      <dgm:prSet/>
      <dgm:spPr/>
      <dgm:t>
        <a:bodyPr/>
        <a:lstStyle/>
        <a:p>
          <a:endParaRPr lang="en-US"/>
        </a:p>
      </dgm:t>
    </dgm:pt>
    <dgm:pt modelId="{A68CFA69-A690-4A8B-AEE3-9D16BDD3FCDD}" type="sibTrans" cxnId="{A6E0CD64-20B0-4272-9133-1FC05F65CA8F}">
      <dgm:prSet/>
      <dgm:spPr/>
      <dgm:t>
        <a:bodyPr/>
        <a:lstStyle/>
        <a:p>
          <a:endParaRPr lang="en-GB"/>
        </a:p>
      </dgm:t>
    </dgm:pt>
    <dgm:pt modelId="{AB9153AF-439D-4CE1-BA5C-4D46CD67055A}">
      <dgm:prSet phldr="0" custT="1"/>
      <dgm:spPr/>
      <dgm:t>
        <a:bodyPr/>
        <a:lstStyle/>
        <a:p>
          <a:r>
            <a:rPr lang="en-GB" sz="2800" dirty="0"/>
            <a:t>Different measurements</a:t>
          </a:r>
        </a:p>
      </dgm:t>
    </dgm:pt>
    <dgm:pt modelId="{8200E7BA-2846-44D5-9675-AA121E590B6E}" type="parTrans" cxnId="{DCBCDE7C-E6F8-4B1D-8FAC-0E163946E5E7}">
      <dgm:prSet/>
      <dgm:spPr/>
      <dgm:t>
        <a:bodyPr/>
        <a:lstStyle/>
        <a:p>
          <a:endParaRPr lang="en-US"/>
        </a:p>
      </dgm:t>
    </dgm:pt>
    <dgm:pt modelId="{4CED27D3-1965-40CA-A3B9-2997CACDCD18}" type="sibTrans" cxnId="{DCBCDE7C-E6F8-4B1D-8FAC-0E163946E5E7}">
      <dgm:prSet/>
      <dgm:spPr/>
      <dgm:t>
        <a:bodyPr/>
        <a:lstStyle/>
        <a:p>
          <a:endParaRPr lang="en-GB"/>
        </a:p>
      </dgm:t>
    </dgm:pt>
    <dgm:pt modelId="{97C37880-FB01-4439-96B3-A0EA987FDC09}">
      <dgm:prSet phldr="0" custT="1"/>
      <dgm:spPr/>
      <dgm:t>
        <a:bodyPr/>
        <a:lstStyle/>
        <a:p>
          <a:r>
            <a:rPr lang="en-GB" sz="2800" dirty="0"/>
            <a:t>Improved devices</a:t>
          </a:r>
        </a:p>
      </dgm:t>
    </dgm:pt>
    <dgm:pt modelId="{2A1F5065-54E3-4C9C-AC2F-D203FDDA6CF1}" type="parTrans" cxnId="{63BCA81C-3913-48BD-80A6-6EDB72120CDF}">
      <dgm:prSet/>
      <dgm:spPr/>
      <dgm:t>
        <a:bodyPr/>
        <a:lstStyle/>
        <a:p>
          <a:endParaRPr lang="en-US"/>
        </a:p>
      </dgm:t>
    </dgm:pt>
    <dgm:pt modelId="{4DB181C6-AEA6-4ED2-B9E3-8BD9F734576A}" type="sibTrans" cxnId="{63BCA81C-3913-48BD-80A6-6EDB72120CDF}">
      <dgm:prSet/>
      <dgm:spPr/>
      <dgm:t>
        <a:bodyPr/>
        <a:lstStyle/>
        <a:p>
          <a:endParaRPr lang="en-US"/>
        </a:p>
      </dgm:t>
    </dgm:pt>
    <dgm:pt modelId="{5041B428-91C7-4EDF-8624-E591D1207255}" type="pres">
      <dgm:prSet presAssocID="{9BB67909-35A8-4774-B633-9AF09D916F19}" presName="Name0" presStyleCnt="0">
        <dgm:presLayoutVars>
          <dgm:dir/>
          <dgm:resizeHandles val="exact"/>
        </dgm:presLayoutVars>
      </dgm:prSet>
      <dgm:spPr/>
    </dgm:pt>
    <dgm:pt modelId="{65354230-E962-48B2-96C9-48E1247BBD1E}" type="pres">
      <dgm:prSet presAssocID="{9BB67909-35A8-4774-B633-9AF09D916F19}" presName="arrow" presStyleLbl="bgShp" presStyleIdx="0" presStyleCnt="1" custLinFactNeighborX="-74"/>
      <dgm:spPr/>
    </dgm:pt>
    <dgm:pt modelId="{C6726C39-9F1B-4316-AF81-21509511D422}" type="pres">
      <dgm:prSet presAssocID="{9BB67909-35A8-4774-B633-9AF09D916F19}" presName="points" presStyleCnt="0"/>
      <dgm:spPr/>
    </dgm:pt>
    <dgm:pt modelId="{F0C8CD45-9BF0-46D5-8ABD-0FC3E0C6309F}" type="pres">
      <dgm:prSet presAssocID="{2DF90408-2453-4A57-8046-EC805441764E}" presName="compositeA" presStyleCnt="0"/>
      <dgm:spPr/>
    </dgm:pt>
    <dgm:pt modelId="{6482217C-A2BD-4F56-917D-308087B45BD2}" type="pres">
      <dgm:prSet presAssocID="{2DF90408-2453-4A57-8046-EC805441764E}" presName="textA" presStyleLbl="revTx" presStyleIdx="0" presStyleCnt="3">
        <dgm:presLayoutVars>
          <dgm:bulletEnabled val="1"/>
        </dgm:presLayoutVars>
      </dgm:prSet>
      <dgm:spPr/>
    </dgm:pt>
    <dgm:pt modelId="{E4BE8203-F495-4A65-9437-0B52BD8F10EB}" type="pres">
      <dgm:prSet presAssocID="{2DF90408-2453-4A57-8046-EC805441764E}" presName="circleA" presStyleLbl="node1" presStyleIdx="0" presStyleCnt="3"/>
      <dgm:spPr/>
    </dgm:pt>
    <dgm:pt modelId="{B9F34F4F-7F96-4AEC-A4F5-21733C5CF496}" type="pres">
      <dgm:prSet presAssocID="{2DF90408-2453-4A57-8046-EC805441764E}" presName="spaceA" presStyleCnt="0"/>
      <dgm:spPr/>
    </dgm:pt>
    <dgm:pt modelId="{C8EE17C6-2B2A-4E86-9EA5-A58210DA8F0F}" type="pres">
      <dgm:prSet presAssocID="{A68CFA69-A690-4A8B-AEE3-9D16BDD3FCDD}" presName="space" presStyleCnt="0"/>
      <dgm:spPr/>
    </dgm:pt>
    <dgm:pt modelId="{7ABC5895-36B5-4D5A-8839-1876FF07D732}" type="pres">
      <dgm:prSet presAssocID="{AB9153AF-439D-4CE1-BA5C-4D46CD67055A}" presName="compositeB" presStyleCnt="0"/>
      <dgm:spPr/>
    </dgm:pt>
    <dgm:pt modelId="{32E0E872-8938-4EFE-9E5C-5182F006B281}" type="pres">
      <dgm:prSet presAssocID="{AB9153AF-439D-4CE1-BA5C-4D46CD67055A}" presName="textB" presStyleLbl="revTx" presStyleIdx="1" presStyleCnt="3">
        <dgm:presLayoutVars>
          <dgm:bulletEnabled val="1"/>
        </dgm:presLayoutVars>
      </dgm:prSet>
      <dgm:spPr/>
    </dgm:pt>
    <dgm:pt modelId="{655A59BC-92CB-4AA9-95EF-D0C007FF4B11}" type="pres">
      <dgm:prSet presAssocID="{AB9153AF-439D-4CE1-BA5C-4D46CD67055A}" presName="circleB" presStyleLbl="node1" presStyleIdx="1" presStyleCnt="3"/>
      <dgm:spPr/>
    </dgm:pt>
    <dgm:pt modelId="{AA492941-0FA0-4D56-BF35-B329262BBFEF}" type="pres">
      <dgm:prSet presAssocID="{AB9153AF-439D-4CE1-BA5C-4D46CD67055A}" presName="spaceB" presStyleCnt="0"/>
      <dgm:spPr/>
    </dgm:pt>
    <dgm:pt modelId="{4FB4C721-670C-402B-9107-875278806B90}" type="pres">
      <dgm:prSet presAssocID="{4CED27D3-1965-40CA-A3B9-2997CACDCD18}" presName="space" presStyleCnt="0"/>
      <dgm:spPr/>
    </dgm:pt>
    <dgm:pt modelId="{E78AAC29-926B-4FA0-AA58-3B1A63AE85CD}" type="pres">
      <dgm:prSet presAssocID="{97C37880-FB01-4439-96B3-A0EA987FDC09}" presName="compositeA" presStyleCnt="0"/>
      <dgm:spPr/>
    </dgm:pt>
    <dgm:pt modelId="{9E8356FC-18A4-4AC3-B5C5-4B76E2999957}" type="pres">
      <dgm:prSet presAssocID="{97C37880-FB01-4439-96B3-A0EA987FDC09}" presName="textA" presStyleLbl="revTx" presStyleIdx="2" presStyleCnt="3">
        <dgm:presLayoutVars>
          <dgm:bulletEnabled val="1"/>
        </dgm:presLayoutVars>
      </dgm:prSet>
      <dgm:spPr/>
    </dgm:pt>
    <dgm:pt modelId="{592EC9BB-C9CF-445C-8DB3-520F06B964B0}" type="pres">
      <dgm:prSet presAssocID="{97C37880-FB01-4439-96B3-A0EA987FDC09}" presName="circleA" presStyleLbl="node1" presStyleIdx="2" presStyleCnt="3"/>
      <dgm:spPr>
        <a:solidFill>
          <a:srgbClr val="166D68"/>
        </a:solidFill>
      </dgm:spPr>
    </dgm:pt>
    <dgm:pt modelId="{23D21C93-82BC-4595-89BB-B865FDBD771F}" type="pres">
      <dgm:prSet presAssocID="{97C37880-FB01-4439-96B3-A0EA987FDC09}" presName="spaceA" presStyleCnt="0"/>
      <dgm:spPr/>
    </dgm:pt>
  </dgm:ptLst>
  <dgm:cxnLst>
    <dgm:cxn modelId="{9B53C902-8D97-45F4-A6BC-C357C587A1D0}" type="presOf" srcId="{97C37880-FB01-4439-96B3-A0EA987FDC09}" destId="{9E8356FC-18A4-4AC3-B5C5-4B76E2999957}" srcOrd="0" destOrd="0" presId="urn:microsoft.com/office/officeart/2005/8/layout/hProcess11"/>
    <dgm:cxn modelId="{63BCA81C-3913-48BD-80A6-6EDB72120CDF}" srcId="{9BB67909-35A8-4774-B633-9AF09D916F19}" destId="{97C37880-FB01-4439-96B3-A0EA987FDC09}" srcOrd="2" destOrd="0" parTransId="{2A1F5065-54E3-4C9C-AC2F-D203FDDA6CF1}" sibTransId="{4DB181C6-AEA6-4ED2-B9E3-8BD9F734576A}"/>
    <dgm:cxn modelId="{A6E0CD64-20B0-4272-9133-1FC05F65CA8F}" srcId="{9BB67909-35A8-4774-B633-9AF09D916F19}" destId="{2DF90408-2453-4A57-8046-EC805441764E}" srcOrd="0" destOrd="0" parTransId="{46B92C4B-2FE4-462E-858B-F62F53E3BB82}" sibTransId="{A68CFA69-A690-4A8B-AEE3-9D16BDD3FCDD}"/>
    <dgm:cxn modelId="{622A115A-4B42-496A-8E51-9F3D5306F87F}" type="presOf" srcId="{AB9153AF-439D-4CE1-BA5C-4D46CD67055A}" destId="{32E0E872-8938-4EFE-9E5C-5182F006B281}" srcOrd="0" destOrd="0" presId="urn:microsoft.com/office/officeart/2005/8/layout/hProcess11"/>
    <dgm:cxn modelId="{DCBCDE7C-E6F8-4B1D-8FAC-0E163946E5E7}" srcId="{9BB67909-35A8-4774-B633-9AF09D916F19}" destId="{AB9153AF-439D-4CE1-BA5C-4D46CD67055A}" srcOrd="1" destOrd="0" parTransId="{8200E7BA-2846-44D5-9675-AA121E590B6E}" sibTransId="{4CED27D3-1965-40CA-A3B9-2997CACDCD18}"/>
    <dgm:cxn modelId="{9046CFBC-9E14-47F0-B0D2-E4D49212AADA}" type="presOf" srcId="{9BB67909-35A8-4774-B633-9AF09D916F19}" destId="{5041B428-91C7-4EDF-8624-E591D1207255}" srcOrd="0" destOrd="0" presId="urn:microsoft.com/office/officeart/2005/8/layout/hProcess11"/>
    <dgm:cxn modelId="{26F217E7-9722-4892-A945-FF565FDDD17D}" type="presOf" srcId="{2DF90408-2453-4A57-8046-EC805441764E}" destId="{6482217C-A2BD-4F56-917D-308087B45BD2}" srcOrd="0" destOrd="0" presId="urn:microsoft.com/office/officeart/2005/8/layout/hProcess11"/>
    <dgm:cxn modelId="{CDD88C90-23B1-4B7C-94B8-BD7193A5A59C}" type="presParOf" srcId="{5041B428-91C7-4EDF-8624-E591D1207255}" destId="{65354230-E962-48B2-96C9-48E1247BBD1E}" srcOrd="0" destOrd="0" presId="urn:microsoft.com/office/officeart/2005/8/layout/hProcess11"/>
    <dgm:cxn modelId="{47A4C8D1-E749-4BA9-9581-DD1E1CE72D27}" type="presParOf" srcId="{5041B428-91C7-4EDF-8624-E591D1207255}" destId="{C6726C39-9F1B-4316-AF81-21509511D422}" srcOrd="1" destOrd="0" presId="urn:microsoft.com/office/officeart/2005/8/layout/hProcess11"/>
    <dgm:cxn modelId="{19BF5842-595D-4AED-9E66-65C436DCA6FE}" type="presParOf" srcId="{C6726C39-9F1B-4316-AF81-21509511D422}" destId="{F0C8CD45-9BF0-46D5-8ABD-0FC3E0C6309F}" srcOrd="0" destOrd="0" presId="urn:microsoft.com/office/officeart/2005/8/layout/hProcess11"/>
    <dgm:cxn modelId="{391E1FFE-C674-441C-8CE0-901FE220B328}" type="presParOf" srcId="{F0C8CD45-9BF0-46D5-8ABD-0FC3E0C6309F}" destId="{6482217C-A2BD-4F56-917D-308087B45BD2}" srcOrd="0" destOrd="0" presId="urn:microsoft.com/office/officeart/2005/8/layout/hProcess11"/>
    <dgm:cxn modelId="{42F7C27A-11D8-4435-8D9A-A363131090BE}" type="presParOf" srcId="{F0C8CD45-9BF0-46D5-8ABD-0FC3E0C6309F}" destId="{E4BE8203-F495-4A65-9437-0B52BD8F10EB}" srcOrd="1" destOrd="0" presId="urn:microsoft.com/office/officeart/2005/8/layout/hProcess11"/>
    <dgm:cxn modelId="{F20A2191-CACB-40FD-8832-B0654EA1BA3F}" type="presParOf" srcId="{F0C8CD45-9BF0-46D5-8ABD-0FC3E0C6309F}" destId="{B9F34F4F-7F96-4AEC-A4F5-21733C5CF496}" srcOrd="2" destOrd="0" presId="urn:microsoft.com/office/officeart/2005/8/layout/hProcess11"/>
    <dgm:cxn modelId="{D17C9C8A-BE93-4BAF-8531-FFF9D3133705}" type="presParOf" srcId="{C6726C39-9F1B-4316-AF81-21509511D422}" destId="{C8EE17C6-2B2A-4E86-9EA5-A58210DA8F0F}" srcOrd="1" destOrd="0" presId="urn:microsoft.com/office/officeart/2005/8/layout/hProcess11"/>
    <dgm:cxn modelId="{36CC81C4-D364-48E8-A476-DEBDFBF9152B}" type="presParOf" srcId="{C6726C39-9F1B-4316-AF81-21509511D422}" destId="{7ABC5895-36B5-4D5A-8839-1876FF07D732}" srcOrd="2" destOrd="0" presId="urn:microsoft.com/office/officeart/2005/8/layout/hProcess11"/>
    <dgm:cxn modelId="{02466318-51D0-4B84-998D-AC5013A36CBE}" type="presParOf" srcId="{7ABC5895-36B5-4D5A-8839-1876FF07D732}" destId="{32E0E872-8938-4EFE-9E5C-5182F006B281}" srcOrd="0" destOrd="0" presId="urn:microsoft.com/office/officeart/2005/8/layout/hProcess11"/>
    <dgm:cxn modelId="{41D81357-A74F-4D06-ADC3-D177DA1D4121}" type="presParOf" srcId="{7ABC5895-36B5-4D5A-8839-1876FF07D732}" destId="{655A59BC-92CB-4AA9-95EF-D0C007FF4B11}" srcOrd="1" destOrd="0" presId="urn:microsoft.com/office/officeart/2005/8/layout/hProcess11"/>
    <dgm:cxn modelId="{F85DE33E-088F-4E36-B565-B32BB1B8DB29}" type="presParOf" srcId="{7ABC5895-36B5-4D5A-8839-1876FF07D732}" destId="{AA492941-0FA0-4D56-BF35-B329262BBFEF}" srcOrd="2" destOrd="0" presId="urn:microsoft.com/office/officeart/2005/8/layout/hProcess11"/>
    <dgm:cxn modelId="{23F04CD6-3531-4D7C-B059-E88E7F4F2092}" type="presParOf" srcId="{C6726C39-9F1B-4316-AF81-21509511D422}" destId="{4FB4C721-670C-402B-9107-875278806B90}" srcOrd="3" destOrd="0" presId="urn:microsoft.com/office/officeart/2005/8/layout/hProcess11"/>
    <dgm:cxn modelId="{9EAB8775-30F2-4BB9-9937-3ABB9C232779}" type="presParOf" srcId="{C6726C39-9F1B-4316-AF81-21509511D422}" destId="{E78AAC29-926B-4FA0-AA58-3B1A63AE85CD}" srcOrd="4" destOrd="0" presId="urn:microsoft.com/office/officeart/2005/8/layout/hProcess11"/>
    <dgm:cxn modelId="{67769DC9-6ACF-4E63-8650-C83EF07CFFEB}" type="presParOf" srcId="{E78AAC29-926B-4FA0-AA58-3B1A63AE85CD}" destId="{9E8356FC-18A4-4AC3-B5C5-4B76E2999957}" srcOrd="0" destOrd="0" presId="urn:microsoft.com/office/officeart/2005/8/layout/hProcess11"/>
    <dgm:cxn modelId="{4728ED8D-9CE5-4E84-9ED0-119E5D26E378}" type="presParOf" srcId="{E78AAC29-926B-4FA0-AA58-3B1A63AE85CD}" destId="{592EC9BB-C9CF-445C-8DB3-520F06B964B0}" srcOrd="1" destOrd="0" presId="urn:microsoft.com/office/officeart/2005/8/layout/hProcess11"/>
    <dgm:cxn modelId="{E1044D41-3055-4B33-BD77-50F1A5209BD8}" type="presParOf" srcId="{E78AAC29-926B-4FA0-AA58-3B1A63AE85CD}" destId="{23D21C93-82BC-4595-89BB-B865FDBD771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7E29C-CA9D-4914-8BF8-B174D24D7DB2}">
      <dsp:nvSpPr>
        <dsp:cNvPr id="0" name=""/>
        <dsp:cNvSpPr/>
      </dsp:nvSpPr>
      <dsp:spPr>
        <a:xfrm>
          <a:off x="3355015" y="569746"/>
          <a:ext cx="3805569" cy="3805569"/>
        </a:xfrm>
        <a:prstGeom prst="blockArc">
          <a:avLst>
            <a:gd name="adj1" fmla="val 5400000"/>
            <a:gd name="adj2" fmla="val 16200000"/>
            <a:gd name="adj3" fmla="val 4638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C56B18-15AE-4954-9533-DE76FD95546D}">
      <dsp:nvSpPr>
        <dsp:cNvPr id="0" name=""/>
        <dsp:cNvSpPr/>
      </dsp:nvSpPr>
      <dsp:spPr>
        <a:xfrm>
          <a:off x="3355015" y="569746"/>
          <a:ext cx="3805569" cy="3805569"/>
        </a:xfrm>
        <a:prstGeom prst="blockArc">
          <a:avLst>
            <a:gd name="adj1" fmla="val 16200000"/>
            <a:gd name="adj2" fmla="val 5400000"/>
            <a:gd name="adj3" fmla="val 463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EA3460-C6F5-4F90-BE58-28CEF795DB3D}">
      <dsp:nvSpPr>
        <dsp:cNvPr id="0" name=""/>
        <dsp:cNvSpPr/>
      </dsp:nvSpPr>
      <dsp:spPr>
        <a:xfrm>
          <a:off x="4382355" y="1597087"/>
          <a:ext cx="1750888" cy="17508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Aptos"/>
            </a:rPr>
            <a:t>Project goals</a:t>
          </a:r>
        </a:p>
      </dsp:txBody>
      <dsp:txXfrm>
        <a:off x="4638767" y="1853499"/>
        <a:ext cx="1238064" cy="1238064"/>
      </dsp:txXfrm>
    </dsp:sp>
    <dsp:sp modelId="{E003BC10-F4BD-4C31-9E6E-E22A4EE3B924}">
      <dsp:nvSpPr>
        <dsp:cNvPr id="0" name=""/>
        <dsp:cNvSpPr/>
      </dsp:nvSpPr>
      <dsp:spPr>
        <a:xfrm>
          <a:off x="4644989" y="1058"/>
          <a:ext cx="1225621" cy="122562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tos"/>
            </a:rPr>
            <a:t>Compare different TMR stacks</a:t>
          </a:r>
        </a:p>
      </dsp:txBody>
      <dsp:txXfrm>
        <a:off x="4824477" y="180546"/>
        <a:ext cx="866645" cy="866645"/>
      </dsp:txXfrm>
    </dsp:sp>
    <dsp:sp modelId="{99999D3C-AAA1-4B05-A5AB-ECA218AC0E31}">
      <dsp:nvSpPr>
        <dsp:cNvPr id="0" name=""/>
        <dsp:cNvSpPr/>
      </dsp:nvSpPr>
      <dsp:spPr>
        <a:xfrm>
          <a:off x="4644989" y="3718382"/>
          <a:ext cx="1225621" cy="1225621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ptos"/>
            </a:rPr>
            <a:t>Identify key factors impacting thermal robustness</a:t>
          </a:r>
        </a:p>
      </dsp:txBody>
      <dsp:txXfrm>
        <a:off x="4824477" y="3897870"/>
        <a:ext cx="866645" cy="866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8CA81-3DC0-405D-8A5B-C6C50DFE3124}">
      <dsp:nvSpPr>
        <dsp:cNvPr id="0" name=""/>
        <dsp:cNvSpPr/>
      </dsp:nvSpPr>
      <dsp:spPr>
        <a:xfrm>
          <a:off x="2411" y="2264427"/>
          <a:ext cx="1886320" cy="75452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Main Differences</a:t>
          </a:r>
        </a:p>
      </dsp:txBody>
      <dsp:txXfrm>
        <a:off x="379675" y="2264427"/>
        <a:ext cx="1131792" cy="754528"/>
      </dsp:txXfrm>
    </dsp:sp>
    <dsp:sp modelId="{DCD40521-D2E1-446F-8D03-D3019843E29C}">
      <dsp:nvSpPr>
        <dsp:cNvPr id="0" name=""/>
        <dsp:cNvSpPr/>
      </dsp:nvSpPr>
      <dsp:spPr>
        <a:xfrm>
          <a:off x="1643510" y="2328562"/>
          <a:ext cx="1565645" cy="626258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AFM Thickness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/>
            <a:t>(pinning layer) </a:t>
          </a:r>
        </a:p>
      </dsp:txBody>
      <dsp:txXfrm>
        <a:off x="1956639" y="2328562"/>
        <a:ext cx="939387" cy="626258"/>
      </dsp:txXfrm>
    </dsp:sp>
    <dsp:sp modelId="{BD3C2CA1-3874-4369-B412-76A86BAEC996}">
      <dsp:nvSpPr>
        <dsp:cNvPr id="0" name=""/>
        <dsp:cNvSpPr/>
      </dsp:nvSpPr>
      <dsp:spPr>
        <a:xfrm>
          <a:off x="2989966" y="2328562"/>
          <a:ext cx="1565645" cy="626258"/>
        </a:xfrm>
        <a:prstGeom prst="chevron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347952"/>
              <a:satOff val="-4566"/>
              <a:lumOff val="-5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SAF spacer thickness </a:t>
          </a:r>
          <a:r>
            <a:rPr lang="en-US" sz="1200" kern="1200" dirty="0"/>
            <a:t>(Ru)</a:t>
          </a:r>
          <a:endParaRPr lang="en-US" sz="1400" kern="1200" dirty="0"/>
        </a:p>
      </dsp:txBody>
      <dsp:txXfrm>
        <a:off x="3303095" y="2328562"/>
        <a:ext cx="939387" cy="626258"/>
      </dsp:txXfrm>
    </dsp:sp>
    <dsp:sp modelId="{53CDB4D1-A5EF-46FB-AC5F-7CB6B652D294}">
      <dsp:nvSpPr>
        <dsp:cNvPr id="0" name=""/>
        <dsp:cNvSpPr/>
      </dsp:nvSpPr>
      <dsp:spPr>
        <a:xfrm>
          <a:off x="4336421" y="2328562"/>
          <a:ext cx="1565645" cy="626258"/>
        </a:xfrm>
        <a:prstGeom prst="chevron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695905"/>
              <a:satOff val="-9133"/>
              <a:lumOff val="-11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Tunneling barrier thickness</a:t>
          </a:r>
        </a:p>
      </dsp:txBody>
      <dsp:txXfrm>
        <a:off x="4649550" y="2328562"/>
        <a:ext cx="939387" cy="626258"/>
      </dsp:txXfrm>
    </dsp:sp>
    <dsp:sp modelId="{A9FF9FF4-F8BE-4D9C-9D03-308C015727C5}">
      <dsp:nvSpPr>
        <dsp:cNvPr id="0" name=""/>
        <dsp:cNvSpPr/>
      </dsp:nvSpPr>
      <dsp:spPr>
        <a:xfrm>
          <a:off x="5682877" y="2328562"/>
          <a:ext cx="1565645" cy="626258"/>
        </a:xfrm>
        <a:prstGeom prst="chevron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043857"/>
              <a:satOff val="-13699"/>
              <a:lumOff val="-17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Sensing multilayer materials</a:t>
          </a:r>
        </a:p>
      </dsp:txBody>
      <dsp:txXfrm>
        <a:off x="5996006" y="2328562"/>
        <a:ext cx="939387" cy="626258"/>
      </dsp:txXfrm>
    </dsp:sp>
    <dsp:sp modelId="{D12E9B31-A814-4556-8C71-2184F0D85E23}">
      <dsp:nvSpPr>
        <dsp:cNvPr id="0" name=""/>
        <dsp:cNvSpPr/>
      </dsp:nvSpPr>
      <dsp:spPr>
        <a:xfrm>
          <a:off x="7029332" y="2328562"/>
          <a:ext cx="1565645" cy="626258"/>
        </a:xfrm>
        <a:prstGeom prst="chevron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391810"/>
              <a:satOff val="-18266"/>
              <a:lumOff val="-23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Cap Layers</a:t>
          </a:r>
        </a:p>
      </dsp:txBody>
      <dsp:txXfrm>
        <a:off x="7342461" y="2328562"/>
        <a:ext cx="939387" cy="626258"/>
      </dsp:txXfrm>
    </dsp:sp>
    <dsp:sp modelId="{CF70B16C-DF46-4A33-A0E3-6078345A9DD5}">
      <dsp:nvSpPr>
        <dsp:cNvPr id="0" name=""/>
        <dsp:cNvSpPr/>
      </dsp:nvSpPr>
      <dsp:spPr>
        <a:xfrm>
          <a:off x="8375788" y="2328562"/>
          <a:ext cx="1565645" cy="626258"/>
        </a:xfrm>
        <a:prstGeom prst="chevron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Deposition techniques</a:t>
          </a:r>
        </a:p>
      </dsp:txBody>
      <dsp:txXfrm>
        <a:off x="8688917" y="2328562"/>
        <a:ext cx="939387" cy="626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4B5C5-72E0-4344-A2F8-52232526D3A5}">
      <dsp:nvSpPr>
        <dsp:cNvPr id="0" name=""/>
        <dsp:cNvSpPr/>
      </dsp:nvSpPr>
      <dsp:spPr>
        <a:xfrm rot="5400000">
          <a:off x="3205119" y="784184"/>
          <a:ext cx="1215539" cy="20226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D4C684-F0D1-4625-8AF5-D67A2629CC03}">
      <dsp:nvSpPr>
        <dsp:cNvPr id="0" name=""/>
        <dsp:cNvSpPr/>
      </dsp:nvSpPr>
      <dsp:spPr>
        <a:xfrm>
          <a:off x="3002215" y="1388515"/>
          <a:ext cx="1826042" cy="1600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Thermal robustness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AFM layer + SAF (reference system)</a:t>
          </a:r>
        </a:p>
      </dsp:txBody>
      <dsp:txXfrm>
        <a:off x="3002215" y="1388515"/>
        <a:ext cx="1826042" cy="1600633"/>
      </dsp:txXfrm>
    </dsp:sp>
    <dsp:sp modelId="{D59BCD33-6AB5-4EDC-B7A7-6A346AE3D22B}">
      <dsp:nvSpPr>
        <dsp:cNvPr id="0" name=""/>
        <dsp:cNvSpPr/>
      </dsp:nvSpPr>
      <dsp:spPr>
        <a:xfrm>
          <a:off x="4483721" y="635276"/>
          <a:ext cx="344536" cy="34453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030FD6-13E1-402C-B261-40623CF7A358}">
      <dsp:nvSpPr>
        <dsp:cNvPr id="0" name=""/>
        <dsp:cNvSpPr/>
      </dsp:nvSpPr>
      <dsp:spPr>
        <a:xfrm rot="5400000">
          <a:off x="5440552" y="231024"/>
          <a:ext cx="1215539" cy="20226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26E72D-25B0-4779-A03C-F4CC974A2B91}">
      <dsp:nvSpPr>
        <dsp:cNvPr id="0" name=""/>
        <dsp:cNvSpPr/>
      </dsp:nvSpPr>
      <dsp:spPr>
        <a:xfrm>
          <a:off x="5237648" y="835355"/>
          <a:ext cx="1826042" cy="1600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Vortex Magnetic State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Linearity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Coercivity</a:t>
          </a:r>
        </a:p>
      </dsp:txBody>
      <dsp:txXfrm>
        <a:off x="5237648" y="835355"/>
        <a:ext cx="1826042" cy="1600633"/>
      </dsp:txXfrm>
    </dsp:sp>
    <dsp:sp modelId="{72D9AD82-E9E3-42BC-BF4A-23F3125D844C}">
      <dsp:nvSpPr>
        <dsp:cNvPr id="0" name=""/>
        <dsp:cNvSpPr/>
      </dsp:nvSpPr>
      <dsp:spPr>
        <a:xfrm>
          <a:off x="6719154" y="82116"/>
          <a:ext cx="344536" cy="34453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F56324-D73E-43B3-8A54-ED64DFE8D8FD}">
      <dsp:nvSpPr>
        <dsp:cNvPr id="0" name=""/>
        <dsp:cNvSpPr/>
      </dsp:nvSpPr>
      <dsp:spPr>
        <a:xfrm rot="5400000">
          <a:off x="7675985" y="-402166"/>
          <a:ext cx="1215539" cy="20226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61AE68-0FAB-4076-908B-62B974197FCC}">
      <dsp:nvSpPr>
        <dsp:cNvPr id="0" name=""/>
        <dsp:cNvSpPr/>
      </dsp:nvSpPr>
      <dsp:spPr>
        <a:xfrm>
          <a:off x="7381779" y="122132"/>
          <a:ext cx="2008646" cy="176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Reversibility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Study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Loss of exchange bias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Possible re-pinning</a:t>
          </a:r>
        </a:p>
      </dsp:txBody>
      <dsp:txXfrm>
        <a:off x="7381779" y="122132"/>
        <a:ext cx="2008646" cy="17606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54230-E962-48B2-96C9-48E1247BBD1E}">
      <dsp:nvSpPr>
        <dsp:cNvPr id="0" name=""/>
        <dsp:cNvSpPr/>
      </dsp:nvSpPr>
      <dsp:spPr>
        <a:xfrm>
          <a:off x="0" y="920866"/>
          <a:ext cx="14292943" cy="1227822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82217C-A2BD-4F56-917D-308087B45BD2}">
      <dsp:nvSpPr>
        <dsp:cNvPr id="0" name=""/>
        <dsp:cNvSpPr/>
      </dsp:nvSpPr>
      <dsp:spPr>
        <a:xfrm>
          <a:off x="6281" y="0"/>
          <a:ext cx="4145511" cy="1227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Additional Samples</a:t>
          </a:r>
        </a:p>
      </dsp:txBody>
      <dsp:txXfrm>
        <a:off x="6281" y="0"/>
        <a:ext cx="4145511" cy="1227822"/>
      </dsp:txXfrm>
    </dsp:sp>
    <dsp:sp modelId="{E4BE8203-F495-4A65-9437-0B52BD8F10EB}">
      <dsp:nvSpPr>
        <dsp:cNvPr id="0" name=""/>
        <dsp:cNvSpPr/>
      </dsp:nvSpPr>
      <dsp:spPr>
        <a:xfrm>
          <a:off x="1925559" y="1381300"/>
          <a:ext cx="306955" cy="30695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E0E872-8938-4EFE-9E5C-5182F006B281}">
      <dsp:nvSpPr>
        <dsp:cNvPr id="0" name=""/>
        <dsp:cNvSpPr/>
      </dsp:nvSpPr>
      <dsp:spPr>
        <a:xfrm>
          <a:off x="4359068" y="1841733"/>
          <a:ext cx="4145511" cy="1227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Different measurements</a:t>
          </a:r>
        </a:p>
      </dsp:txBody>
      <dsp:txXfrm>
        <a:off x="4359068" y="1841733"/>
        <a:ext cx="4145511" cy="1227822"/>
      </dsp:txXfrm>
    </dsp:sp>
    <dsp:sp modelId="{655A59BC-92CB-4AA9-95EF-D0C007FF4B11}">
      <dsp:nvSpPr>
        <dsp:cNvPr id="0" name=""/>
        <dsp:cNvSpPr/>
      </dsp:nvSpPr>
      <dsp:spPr>
        <a:xfrm>
          <a:off x="6278346" y="1381300"/>
          <a:ext cx="306955" cy="306955"/>
        </a:xfrm>
        <a:prstGeom prst="ellipse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8356FC-18A4-4AC3-B5C5-4B76E2999957}">
      <dsp:nvSpPr>
        <dsp:cNvPr id="0" name=""/>
        <dsp:cNvSpPr/>
      </dsp:nvSpPr>
      <dsp:spPr>
        <a:xfrm>
          <a:off x="8711855" y="0"/>
          <a:ext cx="4145511" cy="1227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Improved devices</a:t>
          </a:r>
        </a:p>
      </dsp:txBody>
      <dsp:txXfrm>
        <a:off x="8711855" y="0"/>
        <a:ext cx="4145511" cy="1227822"/>
      </dsp:txXfrm>
    </dsp:sp>
    <dsp:sp modelId="{592EC9BB-C9CF-445C-8DB3-520F06B964B0}">
      <dsp:nvSpPr>
        <dsp:cNvPr id="0" name=""/>
        <dsp:cNvSpPr/>
      </dsp:nvSpPr>
      <dsp:spPr>
        <a:xfrm>
          <a:off x="10631133" y="1381300"/>
          <a:ext cx="306955" cy="306955"/>
        </a:xfrm>
        <a:prstGeom prst="ellipse">
          <a:avLst/>
        </a:prstGeom>
        <a:solidFill>
          <a:srgbClr val="166D6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B439B9-9E7C-1C17-C117-159A26CC9A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E2AE5-239E-B70C-5CD7-49C6A4748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B1FEE-686C-4B0C-945A-9A83927202D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759EB-DC23-0356-3792-03680ACEBE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57CBED-9A06-8819-7492-4A85D27BA3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581F7-34D1-42A8-9F57-FEA2805E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6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4C9C5-CBCC-4D83-8F22-15663E5481D9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743EE-9A8F-4127-9A9F-356224F20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84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743EE-9A8F-4127-9A9F-356224F20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0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743EE-9A8F-4127-9A9F-356224F205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2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743EE-9A8F-4127-9A9F-356224F20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5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34F6-A042-7768-7055-23F84B39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325"/>
            <a:ext cx="10515600" cy="7055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B91B31-2F37-FE5B-5F98-C7C7200CFFDC}"/>
              </a:ext>
            </a:extLst>
          </p:cNvPr>
          <p:cNvSpPr/>
          <p:nvPr userDrawn="1"/>
        </p:nvSpPr>
        <p:spPr>
          <a:xfrm>
            <a:off x="0" y="-1"/>
            <a:ext cx="12192000" cy="1000125"/>
          </a:xfrm>
          <a:prstGeom prst="rect">
            <a:avLst/>
          </a:prstGeom>
          <a:gradFill flip="none" rotWithShape="1">
            <a:gsLst>
              <a:gs pos="0">
                <a:srgbClr val="162C54"/>
              </a:gs>
              <a:gs pos="70000">
                <a:srgbClr val="166E68"/>
              </a:gs>
              <a:gs pos="100000">
                <a:srgbClr val="16AF7C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CAEA7-3C20-316E-FAD1-A6491CA63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61" y="2579869"/>
            <a:ext cx="3229239" cy="14431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3FBAAE-8F5B-B11D-5624-8C4E7B6A65FA}"/>
              </a:ext>
            </a:extLst>
          </p:cNvPr>
          <p:cNvSpPr/>
          <p:nvPr userDrawn="1"/>
        </p:nvSpPr>
        <p:spPr>
          <a:xfrm>
            <a:off x="6105525" y="2398246"/>
            <a:ext cx="133350" cy="1847797"/>
          </a:xfrm>
          <a:prstGeom prst="rect">
            <a:avLst/>
          </a:prstGeom>
          <a:solidFill>
            <a:srgbClr val="16A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9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FE5E-CBA0-DDB3-497F-6641053B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579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564B0-7382-860A-C7F3-D27FE7D95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2452"/>
            <a:ext cx="10515600" cy="4944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Google Shape;37;p6">
            <a:extLst>
              <a:ext uri="{FF2B5EF4-FFF2-40B4-BE49-F238E27FC236}">
                <a16:creationId xmlns:a16="http://schemas.microsoft.com/office/drawing/2014/main" id="{CCAEDC07-57DF-6391-CF6D-92B453B60E10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09045" y="6593294"/>
            <a:ext cx="731700" cy="2648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bg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2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14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E451-C231-4CEF-5392-65B9A561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325"/>
            <a:ext cx="10515600" cy="7055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B99A5-56C1-99A0-743D-398EAD682AF8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409045" y="6593294"/>
            <a:ext cx="731700" cy="26484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73B95B-0DFF-C0DA-51A1-E565F4380547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0">
                <a:srgbClr val="162C54"/>
              </a:gs>
              <a:gs pos="70000">
                <a:srgbClr val="166E68"/>
              </a:gs>
              <a:gs pos="100000">
                <a:srgbClr val="16AF7C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185F9A-DF9C-D26B-0F31-F545E906B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76" y="1244600"/>
            <a:ext cx="6278511" cy="2799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C4B60F-D3B9-86ED-6682-FCF20962AD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92" y="485379"/>
            <a:ext cx="1881651" cy="1661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C2A86F-B3ED-C2BF-CF3D-67348C5B6C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41555" y="5092701"/>
            <a:ext cx="4837701" cy="15840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4955FC-3807-85A8-5A0F-E020A0F39A59}"/>
              </a:ext>
            </a:extLst>
          </p:cNvPr>
          <p:cNvSpPr txBox="1">
            <a:spLocks/>
          </p:cNvSpPr>
          <p:nvPr userDrawn="1"/>
        </p:nvSpPr>
        <p:spPr>
          <a:xfrm>
            <a:off x="212744" y="1913848"/>
            <a:ext cx="5790149" cy="3515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PT" sz="2000" b="1" cap="small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PT" sz="2000" b="1" cap="small" dirty="0" err="1">
                <a:solidFill>
                  <a:schemeClr val="bg1"/>
                </a:solidFill>
              </a:rPr>
              <a:t>Visit</a:t>
            </a:r>
            <a:r>
              <a:rPr lang="pt-PT" sz="2000" b="1" cap="small" dirty="0">
                <a:solidFill>
                  <a:schemeClr val="bg1"/>
                </a:solidFill>
              </a:rPr>
              <a:t> </a:t>
            </a:r>
            <a:r>
              <a:rPr lang="pt-PT" sz="2000" b="1" cap="small" dirty="0" err="1">
                <a:solidFill>
                  <a:schemeClr val="bg1"/>
                </a:solidFill>
              </a:rPr>
              <a:t>us</a:t>
            </a:r>
            <a:r>
              <a:rPr lang="pt-PT" sz="2000" b="1" cap="small" dirty="0">
                <a:solidFill>
                  <a:schemeClr val="bg1"/>
                </a:solidFill>
              </a:rPr>
              <a:t> in </a:t>
            </a:r>
            <a:r>
              <a:rPr lang="pt-PT" sz="2000" b="1" cap="small" dirty="0" err="1">
                <a:solidFill>
                  <a:schemeClr val="bg1"/>
                </a:solidFill>
              </a:rPr>
              <a:t>Lisbon</a:t>
            </a:r>
            <a:r>
              <a:rPr lang="pt-PT" sz="2000" b="1" cap="small" dirty="0">
                <a:solidFill>
                  <a:schemeClr val="bg1"/>
                </a:solidFill>
              </a:rPr>
              <a:t>, Portugal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PT" sz="1600" b="1" cap="small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PT" sz="2000" b="1" cap="small" dirty="0" err="1">
                <a:solidFill>
                  <a:schemeClr val="bg1"/>
                </a:solidFill>
              </a:rPr>
              <a:t>check</a:t>
            </a:r>
            <a:r>
              <a:rPr lang="pt-PT" sz="2000" b="1" cap="small" dirty="0">
                <a:solidFill>
                  <a:schemeClr val="bg1"/>
                </a:solidFill>
              </a:rPr>
              <a:t> </a:t>
            </a:r>
            <a:r>
              <a:rPr lang="pt-PT" sz="2000" b="1" cap="small" dirty="0" err="1">
                <a:solidFill>
                  <a:schemeClr val="bg1"/>
                </a:solidFill>
              </a:rPr>
              <a:t>what</a:t>
            </a:r>
            <a:r>
              <a:rPr lang="pt-PT" sz="2000" b="1" cap="small" dirty="0">
                <a:solidFill>
                  <a:schemeClr val="bg1"/>
                </a:solidFill>
              </a:rPr>
              <a:t> </a:t>
            </a:r>
            <a:r>
              <a:rPr lang="pt-PT" sz="2000" b="1" cap="small" dirty="0" err="1">
                <a:solidFill>
                  <a:schemeClr val="bg1"/>
                </a:solidFill>
              </a:rPr>
              <a:t>we</a:t>
            </a:r>
            <a:r>
              <a:rPr lang="pt-PT" sz="2000" b="1" cap="small" dirty="0">
                <a:solidFill>
                  <a:schemeClr val="bg1"/>
                </a:solidFill>
              </a:rPr>
              <a:t> do @ INESC-MN.PT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PT" sz="2000" b="1" cap="small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PT" sz="2800" b="1" cap="small" dirty="0" err="1">
                <a:solidFill>
                  <a:schemeClr val="bg1"/>
                </a:solidFill>
              </a:rPr>
              <a:t>thank</a:t>
            </a:r>
            <a:r>
              <a:rPr lang="pt-PT" sz="2800" b="1" cap="small" dirty="0">
                <a:solidFill>
                  <a:schemeClr val="bg1"/>
                </a:solidFill>
              </a:rPr>
              <a:t> </a:t>
            </a:r>
            <a:r>
              <a:rPr lang="pt-PT" sz="2800" b="1" cap="small" dirty="0" err="1">
                <a:solidFill>
                  <a:schemeClr val="bg1"/>
                </a:solidFill>
              </a:rPr>
              <a:t>you</a:t>
            </a:r>
            <a:r>
              <a:rPr lang="pt-PT" sz="2800" b="1" cap="small" dirty="0">
                <a:solidFill>
                  <a:schemeClr val="bg1"/>
                </a:solidFill>
              </a:rPr>
              <a:t> for </a:t>
            </a:r>
            <a:r>
              <a:rPr lang="pt-PT" sz="2800" b="1" cap="small" dirty="0" err="1">
                <a:solidFill>
                  <a:schemeClr val="bg1"/>
                </a:solidFill>
              </a:rPr>
              <a:t>your</a:t>
            </a:r>
            <a:r>
              <a:rPr lang="pt-PT" sz="2800" b="1" cap="small" dirty="0">
                <a:solidFill>
                  <a:schemeClr val="bg1"/>
                </a:solidFill>
              </a:rPr>
              <a:t> </a:t>
            </a:r>
            <a:r>
              <a:rPr lang="pt-PT" sz="2800" b="1" cap="small" dirty="0" err="1">
                <a:solidFill>
                  <a:schemeClr val="bg1"/>
                </a:solidFill>
              </a:rPr>
              <a:t>attention</a:t>
            </a:r>
            <a:endParaRPr lang="pt-PT" sz="2800" b="1" cap="small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4B64CC-29A4-D6A3-0D0F-D23F5D522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8" y="5092701"/>
            <a:ext cx="6397487" cy="1584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02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D3E1CE4-BA73-CA8E-5423-59B52186D4B0}"/>
              </a:ext>
            </a:extLst>
          </p:cNvPr>
          <p:cNvSpPr/>
          <p:nvPr userDrawn="1"/>
        </p:nvSpPr>
        <p:spPr>
          <a:xfrm>
            <a:off x="0" y="-1"/>
            <a:ext cx="12192000" cy="1000125"/>
          </a:xfrm>
          <a:prstGeom prst="rect">
            <a:avLst/>
          </a:prstGeom>
          <a:gradFill flip="none" rotWithShape="1">
            <a:gsLst>
              <a:gs pos="0">
                <a:srgbClr val="162C54"/>
              </a:gs>
              <a:gs pos="70000">
                <a:srgbClr val="166E68"/>
              </a:gs>
              <a:gs pos="100000">
                <a:srgbClr val="16AF7C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C7985F-C275-27E8-CCEB-0B525034F9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573" y="70991"/>
            <a:ext cx="884667" cy="78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4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0" r:id="rId3"/>
    <p:sldLayoutId id="214748366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8.gif"/><Relationship Id="rId10" Type="http://schemas.microsoft.com/office/2007/relationships/diagramDrawing" Target="../diagrams/drawing1.xml"/><Relationship Id="rId4" Type="http://schemas.openxmlformats.org/officeDocument/2006/relationships/image" Target="../media/image7.gif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>
            <a:extLst>
              <a:ext uri="{FF2B5EF4-FFF2-40B4-BE49-F238E27FC236}">
                <a16:creationId xmlns:a16="http://schemas.microsoft.com/office/drawing/2014/main" id="{86EF598A-2133-59EB-0264-5FBDCB940D41}"/>
              </a:ext>
            </a:extLst>
          </p:cNvPr>
          <p:cNvSpPr txBox="1">
            <a:spLocks/>
          </p:cNvSpPr>
          <p:nvPr/>
        </p:nvSpPr>
        <p:spPr>
          <a:xfrm>
            <a:off x="6624320" y="2387600"/>
            <a:ext cx="5080000" cy="191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err="1">
                <a:solidFill>
                  <a:srgbClr val="162C54"/>
                </a:solidFill>
              </a:rPr>
              <a:t>Magnetoresistive</a:t>
            </a:r>
            <a:r>
              <a:rPr lang="en-GB" sz="4000" dirty="0">
                <a:solidFill>
                  <a:srgbClr val="162C54"/>
                </a:solidFill>
              </a:rPr>
              <a:t> devices for industrial applications: improvement of thermal robustness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4CA8379F-E6A2-1CFC-A7B5-14F322C67F67}"/>
              </a:ext>
            </a:extLst>
          </p:cNvPr>
          <p:cNvSpPr txBox="1">
            <a:spLocks/>
          </p:cNvSpPr>
          <p:nvPr/>
        </p:nvSpPr>
        <p:spPr>
          <a:xfrm>
            <a:off x="579120" y="5384799"/>
            <a:ext cx="11125200" cy="1107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Mariana Dinis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b="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(ist1102424)</a:t>
            </a:r>
          </a:p>
          <a:p>
            <a:pPr algn="ctr"/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Supervisor:  Prof. Susana Cardoso de Freitas</a:t>
            </a:r>
          </a:p>
          <a:p>
            <a:pPr algn="ctr"/>
            <a:endParaRPr lang="en-GB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January 2026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9317288E-0FE6-5719-9843-A875ED07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57997"/>
          </a:xfrm>
        </p:spPr>
        <p:txBody>
          <a:bodyPr/>
          <a:lstStyle/>
          <a:p>
            <a:pPr algn="ctr"/>
            <a:r>
              <a:rPr lang="en-US" sz="4000" dirty="0"/>
              <a:t>2nd Cycle Integrated Project in Engineering Physics</a:t>
            </a:r>
            <a:br>
              <a:rPr lang="en-US" dirty="0"/>
            </a:b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480BDC-37B8-A8B5-99F6-9FCD5DE95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5384799"/>
            <a:ext cx="2872667" cy="15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5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F941A-85BF-3104-FA81-E0193DAF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Project Goals: Recap</a:t>
            </a:r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F10936C6-EDEC-50F9-2448-92918C551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776" y="80156"/>
            <a:ext cx="663105" cy="802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C2F2F2-1B51-A290-C5BF-18EDD90E6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27902" r="36335" b="34670"/>
          <a:stretch>
            <a:fillRect/>
          </a:stretch>
        </p:blipFill>
        <p:spPr>
          <a:xfrm>
            <a:off x="9285267" y="4872711"/>
            <a:ext cx="2552265" cy="18025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B444BD-DBA3-4AF1-4CE1-6CE671C8866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7" t="34775" r="45825" b="23988"/>
          <a:stretch>
            <a:fillRect/>
          </a:stretch>
        </p:blipFill>
        <p:spPr>
          <a:xfrm>
            <a:off x="9954587" y="3249624"/>
            <a:ext cx="1213624" cy="1611512"/>
          </a:xfrm>
          <a:prstGeom prst="rect">
            <a:avLst/>
          </a:prstGeom>
        </p:spPr>
      </p:pic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89FE228F-ED85-118E-01FA-8912C5B29A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509819"/>
              </p:ext>
            </p:extLst>
          </p:nvPr>
        </p:nvGraphicFramePr>
        <p:xfrm>
          <a:off x="838200" y="1312336"/>
          <a:ext cx="10515600" cy="494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CA8C0-C940-3105-61A8-DFCBC5B389A8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9A3117-A6FC-521E-2063-F3400D0D588B}"/>
              </a:ext>
            </a:extLst>
          </p:cNvPr>
          <p:cNvSpPr txBox="1"/>
          <p:nvPr/>
        </p:nvSpPr>
        <p:spPr>
          <a:xfrm>
            <a:off x="11837532" y="6463582"/>
            <a:ext cx="32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9216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630F-09EC-53FE-5FFE-5F7CC064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Work: </a:t>
            </a:r>
            <a:r>
              <a:rPr lang="en-US" sz="2800" dirty="0"/>
              <a:t>Samples and their differences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0AFAAA-E126-7F05-CFA2-EF663B57B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2855" y="2109093"/>
            <a:ext cx="3842991" cy="24334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BE9E60-2085-BD2B-9651-795115F65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694" y="2120040"/>
            <a:ext cx="3861301" cy="24224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C56AEA-BD1B-DE23-E334-31D73C505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3883" y="2102459"/>
            <a:ext cx="3749040" cy="2387209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90DD95D-CFAF-4394-A870-C200FCF26C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477250"/>
              </p:ext>
            </p:extLst>
          </p:nvPr>
        </p:nvGraphicFramePr>
        <p:xfrm>
          <a:off x="1124077" y="2971617"/>
          <a:ext cx="9943846" cy="5283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2A4B0BB-D5DE-9608-0FC1-86B50DC4B813}"/>
              </a:ext>
            </a:extLst>
          </p:cNvPr>
          <p:cNvSpPr txBox="1"/>
          <p:nvPr/>
        </p:nvSpPr>
        <p:spPr>
          <a:xfrm>
            <a:off x="838200" y="1665218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Sample 102</a:t>
            </a:r>
            <a:r>
              <a:rPr lang="en-US" sz="2400" b="1" u="sng" dirty="0"/>
              <a:t>52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767F68-AA92-3C0C-EB07-B75040950570}"/>
              </a:ext>
            </a:extLst>
          </p:cNvPr>
          <p:cNvSpPr txBox="1"/>
          <p:nvPr/>
        </p:nvSpPr>
        <p:spPr>
          <a:xfrm>
            <a:off x="4940300" y="1587937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Sample 102</a:t>
            </a:r>
            <a:r>
              <a:rPr lang="en-US" sz="2400" b="1" u="sng" dirty="0"/>
              <a:t>61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82A87F-0B69-DB9B-ECFD-9ED0C46075CD}"/>
              </a:ext>
            </a:extLst>
          </p:cNvPr>
          <p:cNvSpPr txBox="1"/>
          <p:nvPr/>
        </p:nvSpPr>
        <p:spPr>
          <a:xfrm>
            <a:off x="8689340" y="1674113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Sample 89</a:t>
            </a:r>
            <a:r>
              <a:rPr lang="en-US" sz="2400" b="1" u="sng" dirty="0"/>
              <a:t>85</a:t>
            </a:r>
          </a:p>
        </p:txBody>
      </p:sp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5585AB49-E34F-8CC8-0443-68ABA9772A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776" y="80156"/>
            <a:ext cx="663105" cy="80279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FB8063-3201-8EE4-B9F2-105AA594F5FB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D2F0-738A-483C-8705-E4AA6E02DFA4}"/>
              </a:ext>
            </a:extLst>
          </p:cNvPr>
          <p:cNvSpPr txBox="1"/>
          <p:nvPr/>
        </p:nvSpPr>
        <p:spPr>
          <a:xfrm>
            <a:off x="11837532" y="6463582"/>
            <a:ext cx="32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477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BBD69-A4C4-42B1-D20E-CE7E23180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25B38-BA8A-068E-59E9-2290265A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2kOe setup: </a:t>
            </a:r>
            <a:r>
              <a:rPr lang="en-US" sz="2800" dirty="0"/>
              <a:t>Resistance as a function of the applied field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8CF1CE-C5D0-B6D0-4100-A0CAD1BD0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6580" y="1757510"/>
            <a:ext cx="3246392" cy="271266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CAD50D-2AC0-A158-259D-6F563C581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7" y="1757510"/>
            <a:ext cx="3542668" cy="2712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434C44-D0C5-462F-E23F-6F76BAADE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54" y="1757510"/>
            <a:ext cx="3293946" cy="27126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FDE3CE-2332-A4FB-2157-F4EB9D93F497}"/>
              </a:ext>
            </a:extLst>
          </p:cNvPr>
          <p:cNvSpPr txBox="1"/>
          <p:nvPr/>
        </p:nvSpPr>
        <p:spPr>
          <a:xfrm>
            <a:off x="1219200" y="1104457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Sample 102</a:t>
            </a:r>
            <a:r>
              <a:rPr lang="en-US" sz="2400" b="1" u="sng" dirty="0"/>
              <a:t>52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66A5D2-F68E-663C-49D8-0E175C36A5A4}"/>
              </a:ext>
            </a:extLst>
          </p:cNvPr>
          <p:cNvSpPr txBox="1"/>
          <p:nvPr/>
        </p:nvSpPr>
        <p:spPr>
          <a:xfrm>
            <a:off x="5238860" y="1113352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Sample 102</a:t>
            </a:r>
            <a:r>
              <a:rPr lang="en-US" sz="2400" b="1" u="sng" dirty="0"/>
              <a:t>61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7F96F1-FE51-EB5F-E76B-DF278FFA4E1C}"/>
              </a:ext>
            </a:extLst>
          </p:cNvPr>
          <p:cNvSpPr txBox="1"/>
          <p:nvPr/>
        </p:nvSpPr>
        <p:spPr>
          <a:xfrm>
            <a:off x="9258520" y="1113352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Sample 89</a:t>
            </a:r>
            <a:r>
              <a:rPr lang="en-US" sz="2400" b="1" u="sng" dirty="0"/>
              <a:t>85</a:t>
            </a:r>
          </a:p>
        </p:txBody>
      </p: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D26312AE-50CD-662B-9E63-50DAC85A21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776" y="80156"/>
            <a:ext cx="663105" cy="802791"/>
          </a:xfrm>
          <a:prstGeom prst="rect">
            <a:avLst/>
          </a:prstGeom>
        </p:spPr>
      </p:pic>
      <p:sp>
        <p:nvSpPr>
          <p:cNvPr id="28" name="Right Brace 27">
            <a:extLst>
              <a:ext uri="{FF2B5EF4-FFF2-40B4-BE49-F238E27FC236}">
                <a16:creationId xmlns:a16="http://schemas.microsoft.com/office/drawing/2014/main" id="{B51655A3-1CF9-4503-CCA5-A3C51E93A606}"/>
              </a:ext>
            </a:extLst>
          </p:cNvPr>
          <p:cNvSpPr/>
          <p:nvPr/>
        </p:nvSpPr>
        <p:spPr>
          <a:xfrm rot="16200000" flipV="1">
            <a:off x="10615216" y="1663668"/>
            <a:ext cx="182880" cy="391160"/>
          </a:xfrm>
          <a:prstGeom prst="rightBrac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855213-B734-8B8D-7700-D777B5246C2B}"/>
              </a:ext>
            </a:extLst>
          </p:cNvPr>
          <p:cNvGrpSpPr/>
          <p:nvPr/>
        </p:nvGrpSpPr>
        <p:grpSpPr>
          <a:xfrm>
            <a:off x="3352800" y="5200556"/>
            <a:ext cx="5486400" cy="1445905"/>
            <a:chOff x="222602" y="5038089"/>
            <a:chExt cx="6301582" cy="133985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4216D5-00CD-EF9A-6A62-89F9950447BD}"/>
                </a:ext>
              </a:extLst>
            </p:cNvPr>
            <p:cNvSpPr/>
            <p:nvPr/>
          </p:nvSpPr>
          <p:spPr>
            <a:xfrm>
              <a:off x="222602" y="5191677"/>
              <a:ext cx="6301582" cy="1186269"/>
            </a:xfrm>
            <a:custGeom>
              <a:avLst/>
              <a:gdLst>
                <a:gd name="csX0" fmla="*/ 0 w 5873396"/>
                <a:gd name="csY0" fmla="*/ 0 h 1340325"/>
                <a:gd name="csX1" fmla="*/ 5873396 w 5873396"/>
                <a:gd name="csY1" fmla="*/ 0 h 1340325"/>
                <a:gd name="csX2" fmla="*/ 5873396 w 5873396"/>
                <a:gd name="csY2" fmla="*/ 1340325 h 1340325"/>
                <a:gd name="csX3" fmla="*/ 0 w 5873396"/>
                <a:gd name="csY3" fmla="*/ 1340325 h 1340325"/>
                <a:gd name="csX4" fmla="*/ 0 w 5873396"/>
                <a:gd name="csY4" fmla="*/ 0 h 13403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5873396" h="1340325">
                  <a:moveTo>
                    <a:pt x="0" y="0"/>
                  </a:moveTo>
                  <a:lnTo>
                    <a:pt x="5873396" y="0"/>
                  </a:lnTo>
                  <a:lnTo>
                    <a:pt x="5873396" y="1340325"/>
                  </a:lnTo>
                  <a:lnTo>
                    <a:pt x="0" y="134032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5">
                <a:hueOff val="-6758543"/>
                <a:satOff val="-17419"/>
                <a:lumOff val="-1176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5841" tIns="479044" rIns="455841" bIns="163576" numCol="1" spcCol="1270" anchor="t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dirty="0"/>
                <a:t>working temperature</a:t>
              </a:r>
            </a:p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dirty="0"/>
                <a:t>AP state stability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BF48B53-25F3-4EE0-F72C-1526B84303A5}"/>
                </a:ext>
              </a:extLst>
            </p:cNvPr>
            <p:cNvSpPr/>
            <p:nvPr/>
          </p:nvSpPr>
          <p:spPr>
            <a:xfrm>
              <a:off x="516272" y="5038089"/>
              <a:ext cx="4111377" cy="408558"/>
            </a:xfrm>
            <a:custGeom>
              <a:avLst/>
              <a:gdLst>
                <a:gd name="csX0" fmla="*/ 0 w 4111377"/>
                <a:gd name="csY0" fmla="*/ 113162 h 678960"/>
                <a:gd name="csX1" fmla="*/ 113162 w 4111377"/>
                <a:gd name="csY1" fmla="*/ 0 h 678960"/>
                <a:gd name="csX2" fmla="*/ 3998215 w 4111377"/>
                <a:gd name="csY2" fmla="*/ 0 h 678960"/>
                <a:gd name="csX3" fmla="*/ 4111377 w 4111377"/>
                <a:gd name="csY3" fmla="*/ 113162 h 678960"/>
                <a:gd name="csX4" fmla="*/ 4111377 w 4111377"/>
                <a:gd name="csY4" fmla="*/ 565798 h 678960"/>
                <a:gd name="csX5" fmla="*/ 3998215 w 4111377"/>
                <a:gd name="csY5" fmla="*/ 678960 h 678960"/>
                <a:gd name="csX6" fmla="*/ 113162 w 4111377"/>
                <a:gd name="csY6" fmla="*/ 678960 h 678960"/>
                <a:gd name="csX7" fmla="*/ 0 w 4111377"/>
                <a:gd name="csY7" fmla="*/ 565798 h 678960"/>
                <a:gd name="csX8" fmla="*/ 0 w 4111377"/>
                <a:gd name="csY8" fmla="*/ 113162 h 6789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4111377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3998215" y="0"/>
                  </a:lnTo>
                  <a:cubicBezTo>
                    <a:pt x="4060713" y="0"/>
                    <a:pt x="4111377" y="50664"/>
                    <a:pt x="4111377" y="113162"/>
                  </a:cubicBezTo>
                  <a:lnTo>
                    <a:pt x="4111377" y="565798"/>
                  </a:lnTo>
                  <a:cubicBezTo>
                    <a:pt x="4111377" y="628296"/>
                    <a:pt x="4060713" y="678960"/>
                    <a:pt x="3998215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544" tIns="33144" rIns="188544" bIns="33144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102</a:t>
              </a:r>
              <a:r>
                <a:rPr lang="en-US" sz="2800" u="sng" kern="1200" dirty="0"/>
                <a:t>61</a:t>
              </a:r>
              <a:r>
                <a:rPr lang="en-US" sz="2800" kern="1200" dirty="0"/>
                <a:t> vs 89</a:t>
              </a:r>
              <a:r>
                <a:rPr lang="en-US" sz="2800" u="sng" kern="1200" dirty="0"/>
                <a:t>85</a:t>
              </a:r>
            </a:p>
          </p:txBody>
        </p:sp>
      </p:grp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A2C5BB8-70AF-AF88-82AC-9018B3C73C6F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CCDD1E-6F1D-C433-948C-79F2AF5E7C4A}"/>
              </a:ext>
            </a:extLst>
          </p:cNvPr>
          <p:cNvSpPr txBox="1"/>
          <p:nvPr/>
        </p:nvSpPr>
        <p:spPr>
          <a:xfrm>
            <a:off x="11837532" y="6463582"/>
            <a:ext cx="32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96044-007D-EA17-9FAF-067F6D5BEB6E}"/>
              </a:ext>
            </a:extLst>
          </p:cNvPr>
          <p:cNvSpPr txBox="1"/>
          <p:nvPr/>
        </p:nvSpPr>
        <p:spPr>
          <a:xfrm>
            <a:off x="10165434" y="1481598"/>
            <a:ext cx="108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 state</a:t>
            </a:r>
          </a:p>
        </p:txBody>
      </p:sp>
    </p:spTree>
    <p:extLst>
      <p:ext uri="{BB962C8B-B14F-4D97-AF65-F5344CB8AC3E}">
        <p14:creationId xmlns:p14="http://schemas.microsoft.com/office/powerpoint/2010/main" val="220217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1220D-53AF-1267-287B-FB841671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140Oe Setup: </a:t>
            </a:r>
            <a:r>
              <a:rPr lang="en-US" sz="2800" dirty="0"/>
              <a:t>Detailed look into samples 102</a:t>
            </a:r>
            <a:r>
              <a:rPr lang="en-US" sz="2800" u="sng" dirty="0"/>
              <a:t>52</a:t>
            </a:r>
            <a:r>
              <a:rPr lang="en-US" sz="2800" dirty="0"/>
              <a:t> &amp; 89</a:t>
            </a:r>
            <a:r>
              <a:rPr lang="en-US" sz="2800" u="sng" dirty="0"/>
              <a:t>85</a:t>
            </a:r>
            <a:endParaRPr lang="en-US" u="sng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23D758-D2AD-BA8B-7C81-97D6F3539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452839"/>
              </p:ext>
            </p:extLst>
          </p:nvPr>
        </p:nvGraphicFramePr>
        <p:xfrm>
          <a:off x="6096000" y="1293283"/>
          <a:ext cx="5537200" cy="12234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4055519764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1022105754"/>
                    </a:ext>
                  </a:extLst>
                </a:gridCol>
              </a:tblGrid>
              <a:tr h="4078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Linearity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186208"/>
                  </a:ext>
                </a:extLst>
              </a:tr>
              <a:tr h="407811"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  <a:r>
                        <a:rPr lang="en-US" u="sng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05454"/>
                  </a:ext>
                </a:extLst>
              </a:tr>
              <a:tr h="407811">
                <a:tc>
                  <a:txBody>
                    <a:bodyPr/>
                    <a:lstStyle/>
                    <a:p>
                      <a:r>
                        <a:rPr lang="en-US" dirty="0"/>
                        <a:t>102</a:t>
                      </a:r>
                      <a:r>
                        <a:rPr lang="en-US" u="sng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3274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35F6213-8614-45A0-8649-1C2471E9B6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4733287"/>
                  </p:ext>
                </p:extLst>
              </p:nvPr>
            </p:nvGraphicFramePr>
            <p:xfrm>
              <a:off x="6096000" y="3108468"/>
              <a:ext cx="5537200" cy="1223433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2768600">
                      <a:extLst>
                        <a:ext uri="{9D8B030D-6E8A-4147-A177-3AD203B41FA5}">
                          <a16:colId xmlns:a16="http://schemas.microsoft.com/office/drawing/2014/main" val="4055519764"/>
                        </a:ext>
                      </a:extLst>
                    </a:gridCol>
                    <a:gridCol w="2768600">
                      <a:extLst>
                        <a:ext uri="{9D8B030D-6E8A-4147-A177-3AD203B41FA5}">
                          <a16:colId xmlns:a16="http://schemas.microsoft.com/office/drawing/2014/main" val="1022105754"/>
                        </a:ext>
                      </a:extLst>
                    </a:gridCol>
                  </a:tblGrid>
                  <a:tr h="407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Sample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dirty="0" smtClean="0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b="1" dirty="0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lang="en-US" b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dirty="0" smtClean="0">
                                    <a:latin typeface="Cambria Math" panose="02040503050406030204" pitchFamily="18" charset="0"/>
                                  </a:rPr>
                                  <m:t>𝒎𝑻</m:t>
                                </m:r>
                                <m:r>
                                  <a:rPr lang="en-US" b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4186208"/>
                      </a:ext>
                    </a:extLst>
                  </a:tr>
                  <a:tr h="40781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89</a:t>
                          </a:r>
                          <a:r>
                            <a:rPr lang="en-US" u="sng" dirty="0"/>
                            <a:t>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4105454"/>
                      </a:ext>
                    </a:extLst>
                  </a:tr>
                  <a:tr h="40781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102</a:t>
                          </a:r>
                          <a:r>
                            <a:rPr lang="en-US" u="sng" dirty="0"/>
                            <a:t>52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13274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35F6213-8614-45A0-8649-1C2471E9B6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4733287"/>
                  </p:ext>
                </p:extLst>
              </p:nvPr>
            </p:nvGraphicFramePr>
            <p:xfrm>
              <a:off x="6096000" y="3108468"/>
              <a:ext cx="5537200" cy="1223433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2768600">
                      <a:extLst>
                        <a:ext uri="{9D8B030D-6E8A-4147-A177-3AD203B41FA5}">
                          <a16:colId xmlns:a16="http://schemas.microsoft.com/office/drawing/2014/main" val="4055519764"/>
                        </a:ext>
                      </a:extLst>
                    </a:gridCol>
                    <a:gridCol w="2768600">
                      <a:extLst>
                        <a:ext uri="{9D8B030D-6E8A-4147-A177-3AD203B41FA5}">
                          <a16:colId xmlns:a16="http://schemas.microsoft.com/office/drawing/2014/main" val="1022105754"/>
                        </a:ext>
                      </a:extLst>
                    </a:gridCol>
                  </a:tblGrid>
                  <a:tr h="407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Sample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20" t="-7463" r="-220" b="-2149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4186208"/>
                      </a:ext>
                    </a:extLst>
                  </a:tr>
                  <a:tr h="40781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89</a:t>
                          </a:r>
                          <a:r>
                            <a:rPr lang="en-US" u="sng" dirty="0"/>
                            <a:t>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4105454"/>
                      </a:ext>
                    </a:extLst>
                  </a:tr>
                  <a:tr h="40781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102</a:t>
                          </a:r>
                          <a:r>
                            <a:rPr lang="en-US" u="sng" dirty="0"/>
                            <a:t>52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132745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6BE5C65-1BA2-4677-F469-64E9BC461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800" y="1293283"/>
            <a:ext cx="4978854" cy="3478185"/>
          </a:xfr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3DF84A6-791B-97B5-D439-AAEB16273C84}"/>
              </a:ext>
            </a:extLst>
          </p:cNvPr>
          <p:cNvGrpSpPr/>
          <p:nvPr/>
        </p:nvGrpSpPr>
        <p:grpSpPr>
          <a:xfrm>
            <a:off x="3352799" y="5044994"/>
            <a:ext cx="5486400" cy="1548300"/>
            <a:chOff x="5126155" y="4553255"/>
            <a:chExt cx="3280911" cy="122511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7A8FFE95-23C0-DAD7-C5BC-82ADE9503328}"/>
                    </a:ext>
                  </a:extLst>
                </p:cNvPr>
                <p:cNvSpPr/>
                <p:nvPr/>
              </p:nvSpPr>
              <p:spPr>
                <a:xfrm>
                  <a:off x="5126155" y="4765424"/>
                  <a:ext cx="3280911" cy="1012942"/>
                </a:xfrm>
                <a:custGeom>
                  <a:avLst/>
                  <a:gdLst>
                    <a:gd name="csX0" fmla="*/ 0 w 3311289"/>
                    <a:gd name="csY0" fmla="*/ 0 h 850500"/>
                    <a:gd name="csX1" fmla="*/ 3311289 w 3311289"/>
                    <a:gd name="csY1" fmla="*/ 0 h 850500"/>
                    <a:gd name="csX2" fmla="*/ 3311289 w 3311289"/>
                    <a:gd name="csY2" fmla="*/ 850500 h 850500"/>
                    <a:gd name="csX3" fmla="*/ 0 w 3311289"/>
                    <a:gd name="csY3" fmla="*/ 850500 h 850500"/>
                    <a:gd name="csX4" fmla="*/ 0 w 3311289"/>
                    <a:gd name="csY4" fmla="*/ 0 h 8505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3311289" h="850500">
                      <a:moveTo>
                        <a:pt x="0" y="0"/>
                      </a:moveTo>
                      <a:lnTo>
                        <a:pt x="3311289" y="0"/>
                      </a:lnTo>
                      <a:lnTo>
                        <a:pt x="3311289" y="850500"/>
                      </a:lnTo>
                      <a:lnTo>
                        <a:pt x="0" y="8505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5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56993" tIns="249936" rIns="256993" bIns="113792" numCol="1" spcCol="1270" anchor="t" anchorCtr="0">
                  <a:noAutofit/>
                </a:bodyPr>
                <a:lstStyle/>
                <a:p>
                  <a:pPr marL="171450" lvl="1" indent="-17145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r>
                    <a:rPr lang="en-US" sz="2000" kern="1200" dirty="0"/>
                    <a:t>Reduced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kern="12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kern="120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kern="120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sz="2000" kern="1200" dirty="0"/>
                    <a:t> values </a:t>
                  </a:r>
                </a:p>
                <a:p>
                  <a:pPr marL="171450" lvl="1" indent="-17145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r>
                    <a:rPr lang="en-US" sz="2000" kern="1200" dirty="0"/>
                    <a:t>High linearity</a:t>
                  </a:r>
                </a:p>
              </p:txBody>
            </p:sp>
          </mc:Choice>
          <mc:Fallback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7A8FFE95-23C0-DAD7-C5BC-82ADE95033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6155" y="4765424"/>
                  <a:ext cx="3280911" cy="1012942"/>
                </a:xfrm>
                <a:custGeom>
                  <a:avLst/>
                  <a:gdLst>
                    <a:gd name="csX0" fmla="*/ 0 w 3311289"/>
                    <a:gd name="csY0" fmla="*/ 0 h 850500"/>
                    <a:gd name="csX1" fmla="*/ 3311289 w 3311289"/>
                    <a:gd name="csY1" fmla="*/ 0 h 850500"/>
                    <a:gd name="csX2" fmla="*/ 3311289 w 3311289"/>
                    <a:gd name="csY2" fmla="*/ 850500 h 850500"/>
                    <a:gd name="csX3" fmla="*/ 0 w 3311289"/>
                    <a:gd name="csY3" fmla="*/ 850500 h 850500"/>
                    <a:gd name="csX4" fmla="*/ 0 w 3311289"/>
                    <a:gd name="csY4" fmla="*/ 0 h 8505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3311289" h="850500">
                      <a:moveTo>
                        <a:pt x="0" y="0"/>
                      </a:moveTo>
                      <a:lnTo>
                        <a:pt x="3311289" y="0"/>
                      </a:lnTo>
                      <a:lnTo>
                        <a:pt x="3311289" y="850500"/>
                      </a:lnTo>
                      <a:lnTo>
                        <a:pt x="0" y="8505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22B82C-B336-FB6B-1B73-0580112C64B0}"/>
                </a:ext>
              </a:extLst>
            </p:cNvPr>
            <p:cNvSpPr/>
            <p:nvPr/>
          </p:nvSpPr>
          <p:spPr>
            <a:xfrm>
              <a:off x="5288953" y="4553255"/>
              <a:ext cx="2317902" cy="312144"/>
            </a:xfrm>
            <a:custGeom>
              <a:avLst/>
              <a:gdLst>
                <a:gd name="csX0" fmla="*/ 0 w 2317902"/>
                <a:gd name="csY0" fmla="*/ 59041 h 354240"/>
                <a:gd name="csX1" fmla="*/ 59041 w 2317902"/>
                <a:gd name="csY1" fmla="*/ 0 h 354240"/>
                <a:gd name="csX2" fmla="*/ 2258861 w 2317902"/>
                <a:gd name="csY2" fmla="*/ 0 h 354240"/>
                <a:gd name="csX3" fmla="*/ 2317902 w 2317902"/>
                <a:gd name="csY3" fmla="*/ 59041 h 354240"/>
                <a:gd name="csX4" fmla="*/ 2317902 w 2317902"/>
                <a:gd name="csY4" fmla="*/ 295199 h 354240"/>
                <a:gd name="csX5" fmla="*/ 2258861 w 2317902"/>
                <a:gd name="csY5" fmla="*/ 354240 h 354240"/>
                <a:gd name="csX6" fmla="*/ 59041 w 2317902"/>
                <a:gd name="csY6" fmla="*/ 354240 h 354240"/>
                <a:gd name="csX7" fmla="*/ 0 w 2317902"/>
                <a:gd name="csY7" fmla="*/ 295199 h 354240"/>
                <a:gd name="csX8" fmla="*/ 0 w 2317902"/>
                <a:gd name="csY8" fmla="*/ 59041 h 3542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317902" h="354240">
                  <a:moveTo>
                    <a:pt x="0" y="59041"/>
                  </a:moveTo>
                  <a:cubicBezTo>
                    <a:pt x="0" y="26434"/>
                    <a:pt x="26434" y="0"/>
                    <a:pt x="59041" y="0"/>
                  </a:cubicBezTo>
                  <a:lnTo>
                    <a:pt x="2258861" y="0"/>
                  </a:lnTo>
                  <a:cubicBezTo>
                    <a:pt x="2291468" y="0"/>
                    <a:pt x="2317902" y="26434"/>
                    <a:pt x="2317902" y="59041"/>
                  </a:cubicBezTo>
                  <a:lnTo>
                    <a:pt x="2317902" y="295199"/>
                  </a:lnTo>
                  <a:cubicBezTo>
                    <a:pt x="2317902" y="327806"/>
                    <a:pt x="2291468" y="354240"/>
                    <a:pt x="2258861" y="354240"/>
                  </a:cubicBezTo>
                  <a:lnTo>
                    <a:pt x="59041" y="354240"/>
                  </a:lnTo>
                  <a:cubicBezTo>
                    <a:pt x="26434" y="354240"/>
                    <a:pt x="0" y="327806"/>
                    <a:pt x="0" y="295199"/>
                  </a:cubicBezTo>
                  <a:lnTo>
                    <a:pt x="0" y="59041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904" tIns="17293" rIns="104904" bIns="17293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Coercivity &amp; Linearity</a:t>
              </a:r>
            </a:p>
          </p:txBody>
        </p:sp>
      </p:grpSp>
      <p:pic>
        <p:nvPicPr>
          <p:cNvPr id="20" name="Content Placeholder 5">
            <a:extLst>
              <a:ext uri="{FF2B5EF4-FFF2-40B4-BE49-F238E27FC236}">
                <a16:creationId xmlns:a16="http://schemas.microsoft.com/office/drawing/2014/main" id="{CF62F21C-B19B-4CEE-D48C-DC57F539C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776" y="80156"/>
            <a:ext cx="663105" cy="8027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232F9C-4380-7E0D-69B0-935C8A259928}"/>
              </a:ext>
            </a:extLst>
          </p:cNvPr>
          <p:cNvSpPr txBox="1"/>
          <p:nvPr/>
        </p:nvSpPr>
        <p:spPr>
          <a:xfrm>
            <a:off x="7285217" y="5630047"/>
            <a:ext cx="1355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Magnetic Vortex State</a:t>
            </a:r>
          </a:p>
        </p:txBody>
      </p:sp>
      <p:pic>
        <p:nvPicPr>
          <p:cNvPr id="5" name="Graphic 4" descr="Arrow: Slight curve with solid fill">
            <a:extLst>
              <a:ext uri="{FF2B5EF4-FFF2-40B4-BE49-F238E27FC236}">
                <a16:creationId xmlns:a16="http://schemas.microsoft.com/office/drawing/2014/main" id="{CE2D9827-C2DF-E8C8-E165-61294E82A6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5999" y="5607820"/>
            <a:ext cx="690787" cy="69078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5F6100-704C-E25E-CAD0-3377CF95B7D5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C2D10-A8E7-44D4-6D50-D86CE307AB8F}"/>
              </a:ext>
            </a:extLst>
          </p:cNvPr>
          <p:cNvSpPr txBox="1"/>
          <p:nvPr/>
        </p:nvSpPr>
        <p:spPr>
          <a:xfrm>
            <a:off x="11837532" y="6463582"/>
            <a:ext cx="32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1056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54DD7-1218-BEA2-1D8B-604E25EA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Reversibility Study: </a:t>
            </a:r>
            <a:r>
              <a:rPr lang="en-US" sz="3600" dirty="0"/>
              <a:t>Sample 102</a:t>
            </a:r>
            <a:r>
              <a:rPr lang="en-US" sz="3600" u="sng" dirty="0"/>
              <a:t>61</a:t>
            </a:r>
            <a:endParaRPr lang="en-US" u="sn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FBD5AC-B589-41BE-99E5-CD8DBEFC1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5015" y="1670315"/>
            <a:ext cx="3696514" cy="31089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6A8EED-D601-E2FC-92B1-50053F4EF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2935" y="1670315"/>
            <a:ext cx="3740052" cy="3108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073C6D-4DFC-394D-4E10-BEA7340B4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471" y="1670319"/>
            <a:ext cx="3670436" cy="310895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2660FF6-C6D1-C680-5A9F-60D190A93F13}"/>
              </a:ext>
            </a:extLst>
          </p:cNvPr>
          <p:cNvGrpSpPr/>
          <p:nvPr/>
        </p:nvGrpSpPr>
        <p:grpSpPr>
          <a:xfrm>
            <a:off x="3339760" y="5081259"/>
            <a:ext cx="5486401" cy="1521649"/>
            <a:chOff x="635002" y="3775305"/>
            <a:chExt cx="2430527" cy="11983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BC6013E-B5C2-9BDB-FB31-23D4F68ABDBD}"/>
                </a:ext>
              </a:extLst>
            </p:cNvPr>
            <p:cNvSpPr/>
            <p:nvPr/>
          </p:nvSpPr>
          <p:spPr>
            <a:xfrm>
              <a:off x="635002" y="3965480"/>
              <a:ext cx="2430527" cy="1008139"/>
            </a:xfrm>
            <a:custGeom>
              <a:avLst/>
              <a:gdLst>
                <a:gd name="csX0" fmla="*/ 0 w 3870026"/>
                <a:gd name="csY0" fmla="*/ 0 h 807975"/>
                <a:gd name="csX1" fmla="*/ 3870026 w 3870026"/>
                <a:gd name="csY1" fmla="*/ 0 h 807975"/>
                <a:gd name="csX2" fmla="*/ 3870026 w 3870026"/>
                <a:gd name="csY2" fmla="*/ 807975 h 807975"/>
                <a:gd name="csX3" fmla="*/ 0 w 3870026"/>
                <a:gd name="csY3" fmla="*/ 807975 h 807975"/>
                <a:gd name="csX4" fmla="*/ 0 w 3870026"/>
                <a:gd name="csY4" fmla="*/ 0 h 8079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870026" h="807975">
                  <a:moveTo>
                    <a:pt x="0" y="0"/>
                  </a:moveTo>
                  <a:lnTo>
                    <a:pt x="3870026" y="0"/>
                  </a:lnTo>
                  <a:lnTo>
                    <a:pt x="3870026" y="807975"/>
                  </a:lnTo>
                  <a:lnTo>
                    <a:pt x="0" y="80797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5">
                <a:hueOff val="-3379271"/>
                <a:satOff val="-8710"/>
                <a:lumOff val="-588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0357" tIns="395732" rIns="300357" bIns="135128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dirty="0"/>
                <a:t>Similar results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/>
                <a:t>Differences are within experimental uncertainty, due to sensor-to-sensor</a:t>
              </a:r>
              <a:r>
                <a:rPr lang="en-US" sz="1900" dirty="0"/>
                <a:t> variation</a:t>
              </a:r>
              <a:endParaRPr lang="en-US" sz="1900" kern="12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AECFBE1-A488-1049-CABC-C976240800B0}"/>
                </a:ext>
              </a:extLst>
            </p:cNvPr>
            <p:cNvSpPr/>
            <p:nvPr/>
          </p:nvSpPr>
          <p:spPr>
            <a:xfrm>
              <a:off x="780227" y="3775305"/>
              <a:ext cx="1898478" cy="373129"/>
            </a:xfrm>
            <a:custGeom>
              <a:avLst/>
              <a:gdLst>
                <a:gd name="csX0" fmla="*/ 0 w 2709018"/>
                <a:gd name="csY0" fmla="*/ 93482 h 560880"/>
                <a:gd name="csX1" fmla="*/ 93482 w 2709018"/>
                <a:gd name="csY1" fmla="*/ 0 h 560880"/>
                <a:gd name="csX2" fmla="*/ 2615536 w 2709018"/>
                <a:gd name="csY2" fmla="*/ 0 h 560880"/>
                <a:gd name="csX3" fmla="*/ 2709018 w 2709018"/>
                <a:gd name="csY3" fmla="*/ 93482 h 560880"/>
                <a:gd name="csX4" fmla="*/ 2709018 w 2709018"/>
                <a:gd name="csY4" fmla="*/ 467398 h 560880"/>
                <a:gd name="csX5" fmla="*/ 2615536 w 2709018"/>
                <a:gd name="csY5" fmla="*/ 560880 h 560880"/>
                <a:gd name="csX6" fmla="*/ 93482 w 2709018"/>
                <a:gd name="csY6" fmla="*/ 560880 h 560880"/>
                <a:gd name="csX7" fmla="*/ 0 w 2709018"/>
                <a:gd name="csY7" fmla="*/ 467398 h 560880"/>
                <a:gd name="csX8" fmla="*/ 0 w 2709018"/>
                <a:gd name="csY8" fmla="*/ 93482 h 5608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709018" h="560880">
                  <a:moveTo>
                    <a:pt x="0" y="93482"/>
                  </a:moveTo>
                  <a:cubicBezTo>
                    <a:pt x="0" y="41853"/>
                    <a:pt x="41853" y="0"/>
                    <a:pt x="93482" y="0"/>
                  </a:cubicBezTo>
                  <a:lnTo>
                    <a:pt x="2615536" y="0"/>
                  </a:lnTo>
                  <a:cubicBezTo>
                    <a:pt x="2667165" y="0"/>
                    <a:pt x="2709018" y="41853"/>
                    <a:pt x="2709018" y="93482"/>
                  </a:cubicBezTo>
                  <a:lnTo>
                    <a:pt x="2709018" y="467398"/>
                  </a:lnTo>
                  <a:cubicBezTo>
                    <a:pt x="2709018" y="519027"/>
                    <a:pt x="2667165" y="560880"/>
                    <a:pt x="2615536" y="560880"/>
                  </a:cubicBezTo>
                  <a:lnTo>
                    <a:pt x="93482" y="560880"/>
                  </a:lnTo>
                  <a:cubicBezTo>
                    <a:pt x="41853" y="560880"/>
                    <a:pt x="0" y="519027"/>
                    <a:pt x="0" y="467398"/>
                  </a:cubicBezTo>
                  <a:lnTo>
                    <a:pt x="0" y="93482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774" tIns="27380" rIns="129774" bIns="2738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Thermal tests after re-annealing</a:t>
              </a:r>
            </a:p>
          </p:txBody>
        </p:sp>
      </p:grpSp>
      <p:pic>
        <p:nvPicPr>
          <p:cNvPr id="29" name="Content Placeholder 5">
            <a:extLst>
              <a:ext uri="{FF2B5EF4-FFF2-40B4-BE49-F238E27FC236}">
                <a16:creationId xmlns:a16="http://schemas.microsoft.com/office/drawing/2014/main" id="{53518E0B-6118-4423-7B52-ADAD026A7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776" y="80156"/>
            <a:ext cx="663105" cy="80279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C297E-76F6-94F6-CFA3-FF450996D1FD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B5682-CAB6-6404-D34B-B8B22E747BDC}"/>
              </a:ext>
            </a:extLst>
          </p:cNvPr>
          <p:cNvSpPr txBox="1"/>
          <p:nvPr/>
        </p:nvSpPr>
        <p:spPr>
          <a:xfrm>
            <a:off x="11745686" y="6457890"/>
            <a:ext cx="446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6100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4D90-EBEC-9238-4127-7FEA36A9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Outlook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AEF2905-6087-0280-0B48-B125D132F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361529"/>
              </p:ext>
            </p:extLst>
          </p:nvPr>
        </p:nvGraphicFramePr>
        <p:xfrm>
          <a:off x="0" y="1185872"/>
          <a:ext cx="12192000" cy="299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17D61C1E-0DD9-D1DE-68D0-328A283DF8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776" y="80156"/>
            <a:ext cx="663105" cy="80279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FB329-9D87-3E14-61EF-6128904A9BA2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E3C1E-DF12-AEFD-AAFA-EABD77057A63}"/>
              </a:ext>
            </a:extLst>
          </p:cNvPr>
          <p:cNvSpPr txBox="1"/>
          <p:nvPr/>
        </p:nvSpPr>
        <p:spPr>
          <a:xfrm>
            <a:off x="11745686" y="6457890"/>
            <a:ext cx="446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95553E8-684E-98E6-01A9-4958A19C5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898895"/>
              </p:ext>
            </p:extLst>
          </p:nvPr>
        </p:nvGraphicFramePr>
        <p:xfrm>
          <a:off x="-451758" y="4297630"/>
          <a:ext cx="14292943" cy="3069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Graphic 7" descr="Arrow: Clockwise curve with solid fill">
            <a:extLst>
              <a:ext uri="{FF2B5EF4-FFF2-40B4-BE49-F238E27FC236}">
                <a16:creationId xmlns:a16="http://schemas.microsoft.com/office/drawing/2014/main" id="{07506D2F-E124-B1FD-B367-354BDB35DD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V="1">
            <a:off x="5638800" y="3971517"/>
            <a:ext cx="1055914" cy="13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49211-E8F8-05E4-4F0A-E0C417900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>
            <a:extLst>
              <a:ext uri="{FF2B5EF4-FFF2-40B4-BE49-F238E27FC236}">
                <a16:creationId xmlns:a16="http://schemas.microsoft.com/office/drawing/2014/main" id="{126D5FDD-4E6F-6B16-F32C-498148B58A87}"/>
              </a:ext>
            </a:extLst>
          </p:cNvPr>
          <p:cNvSpPr txBox="1">
            <a:spLocks/>
          </p:cNvSpPr>
          <p:nvPr/>
        </p:nvSpPr>
        <p:spPr>
          <a:xfrm>
            <a:off x="6624320" y="2387600"/>
            <a:ext cx="5080000" cy="191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err="1">
                <a:solidFill>
                  <a:srgbClr val="162C54"/>
                </a:solidFill>
              </a:rPr>
              <a:t>Magnetoresistive</a:t>
            </a:r>
            <a:r>
              <a:rPr lang="en-GB" sz="4000" dirty="0">
                <a:solidFill>
                  <a:srgbClr val="162C54"/>
                </a:solidFill>
              </a:rPr>
              <a:t> devices for industrial applications: improvement of thermal robustness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3714C360-25D2-C790-B354-22819C0804BF}"/>
              </a:ext>
            </a:extLst>
          </p:cNvPr>
          <p:cNvSpPr txBox="1">
            <a:spLocks/>
          </p:cNvSpPr>
          <p:nvPr/>
        </p:nvSpPr>
        <p:spPr>
          <a:xfrm>
            <a:off x="579120" y="5384799"/>
            <a:ext cx="11125200" cy="1107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Mariana Dinis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b="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(ist1102424)</a:t>
            </a:r>
          </a:p>
          <a:p>
            <a:pPr algn="ctr"/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Supervisor:  Prof. Susana Cardoso de Freitas</a:t>
            </a:r>
          </a:p>
          <a:p>
            <a:pPr algn="ctr"/>
            <a:endParaRPr lang="en-GB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January 2026</a:t>
            </a:r>
          </a:p>
          <a:p>
            <a:pPr algn="ctr"/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A6614F28-8F77-75F9-391D-6A0EEA7F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57997"/>
          </a:xfrm>
        </p:spPr>
        <p:txBody>
          <a:bodyPr/>
          <a:lstStyle/>
          <a:p>
            <a:pPr algn="ctr"/>
            <a:r>
              <a:rPr lang="en-US" sz="4000" dirty="0"/>
              <a:t>2nd Cycle Integrated Project in Engineering Physics</a:t>
            </a:r>
            <a:br>
              <a:rPr lang="en-US" sz="4000" dirty="0"/>
            </a:br>
            <a:endParaRPr lang="en-GB" dirty="0"/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5A90A3B1-0651-A2AD-01CD-3800B6B10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5384799"/>
            <a:ext cx="2872667" cy="15952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BDF321-1D91-BB22-5995-88642963388A}"/>
              </a:ext>
            </a:extLst>
          </p:cNvPr>
          <p:cNvSpPr txBox="1"/>
          <p:nvPr/>
        </p:nvSpPr>
        <p:spPr>
          <a:xfrm>
            <a:off x="2690648" y="1229710"/>
            <a:ext cx="6863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2299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14806</TotalTime>
  <Words>253</Words>
  <Application>Microsoft Office PowerPoint</Application>
  <PresentationFormat>Widescreen</PresentationFormat>
  <Paragraphs>86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Office Theme</vt:lpstr>
      <vt:lpstr>2nd Cycle Integrated Project in Engineering Physics </vt:lpstr>
      <vt:lpstr>Project Goals: Recap</vt:lpstr>
      <vt:lpstr>Experimental Work: Samples and their differences </vt:lpstr>
      <vt:lpstr>2kOe setup: Resistance as a function of the applied field</vt:lpstr>
      <vt:lpstr>140Oe Setup: Detailed look into samples 10252 &amp; 8985</vt:lpstr>
      <vt:lpstr>Reversibility Study: Sample 10261</vt:lpstr>
      <vt:lpstr>Conclusions and Outlook</vt:lpstr>
      <vt:lpstr>2nd Cycle Integrated Project in Engineering Physics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Mariana Araújo Dinis</dc:creator>
  <cp:lastModifiedBy>Mariana Araújo Dinis</cp:lastModifiedBy>
  <cp:revision>6</cp:revision>
  <dcterms:created xsi:type="dcterms:W3CDTF">2023-11-02T12:43:52Z</dcterms:created>
  <dcterms:modified xsi:type="dcterms:W3CDTF">2026-01-25T19:09:20Z</dcterms:modified>
</cp:coreProperties>
</file>