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50" r:id="rId1"/>
  </p:sldMasterIdLst>
  <p:notesMasterIdLst>
    <p:notesMasterId r:id="rId8"/>
  </p:notesMasterIdLst>
  <p:sldIdLst>
    <p:sldId id="257" r:id="rId2"/>
    <p:sldId id="258" r:id="rId3"/>
    <p:sldId id="259" r:id="rId4"/>
    <p:sldId id="262" r:id="rId5"/>
    <p:sldId id="261" r:id="rId6"/>
    <p:sldId id="263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4D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93"/>
    <p:restoredTop sz="93605"/>
  </p:normalViewPr>
  <p:slideViewPr>
    <p:cSldViewPr snapToGrid="0" snapToObjects="1">
      <p:cViewPr varScale="1">
        <p:scale>
          <a:sx n="154" d="100"/>
          <a:sy n="154" d="100"/>
        </p:scale>
        <p:origin x="1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9708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272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9393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6123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 descr="Shape 56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84347" y="4700820"/>
            <a:ext cx="336812" cy="31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AND_TWO_OBJECTS">
  <p:cSld name="OBJECT_AND_TWO_OBJECTS 8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06" descr="Shape 409"/>
          <p:cNvSpPr/>
          <p:nvPr/>
        </p:nvSpPr>
        <p:spPr>
          <a:xfrm>
            <a:off x="-2" y="-2"/>
            <a:ext cx="4577764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06" descr="Shape 411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06" descr="Shape 41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06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0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72" name="Google Shape;672;p106" descr="Shape 437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73" name="Google Shape;673;p106" descr="Shape 438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74" name="Google Shape;674;p106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OVER_TEXT">
  <p:cSld name="TWO_OBJECTS_OVER_TEXT 8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07" descr="Shape 409"/>
          <p:cNvSpPr/>
          <p:nvPr/>
        </p:nvSpPr>
        <p:spPr>
          <a:xfrm>
            <a:off x="-2" y="-2"/>
            <a:ext cx="4577764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07" descr="Shape 411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107" descr="Shape 41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107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10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81" name="Google Shape;681;p107" descr="Shape 442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82" name="Google Shape;682;p107" descr="Shape 443"/>
          <p:cNvSpPr txBox="1">
            <a:spLocks noGrp="1"/>
          </p:cNvSpPr>
          <p:nvPr>
            <p:ph type="body" idx="3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83" name="Google Shape;683;p10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VER_TEXT">
  <p:cSld name="OBJECT_OVER_TEXT 8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08" descr="Shape 409"/>
          <p:cNvSpPr/>
          <p:nvPr/>
        </p:nvSpPr>
        <p:spPr>
          <a:xfrm>
            <a:off x="-2" y="-2"/>
            <a:ext cx="4577764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108" descr="Shape 411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108" descr="Shape 41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08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0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90" name="Google Shape;690;p108" descr="Shape 447"/>
          <p:cNvSpPr txBox="1">
            <a:spLocks noGrp="1"/>
          </p:cNvSpPr>
          <p:nvPr>
            <p:ph type="body" idx="2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91" name="Google Shape;691;p10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_OBJECTS">
  <p:cSld name="FOUR_OBJECTS 8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09" descr="Shape 409"/>
          <p:cNvSpPr/>
          <p:nvPr/>
        </p:nvSpPr>
        <p:spPr>
          <a:xfrm>
            <a:off x="-2" y="-2"/>
            <a:ext cx="4577764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109" descr="Shape 411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109" descr="Shape 41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109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10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98" name="Google Shape;698;p109" descr="Shape 451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99" name="Google Shape;699;p109" descr="Shape 452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00" name="Google Shape;700;p109" descr="Shape 453"/>
          <p:cNvSpPr txBox="1">
            <a:spLocks noGrp="1"/>
          </p:cNvSpPr>
          <p:nvPr>
            <p:ph type="body" idx="4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01" name="Google Shape;701;p10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 8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10" descr="Shape 409"/>
          <p:cNvSpPr/>
          <p:nvPr/>
        </p:nvSpPr>
        <p:spPr>
          <a:xfrm>
            <a:off x="-2" y="-2"/>
            <a:ext cx="4577764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110" descr="Shape 411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10" descr="Shape 41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10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11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08" name="Google Shape;708;p110" descr="Shape 457"/>
          <p:cNvSpPr txBox="1">
            <a:spLocks noGrp="1"/>
          </p:cNvSpPr>
          <p:nvPr>
            <p:ph type="body" idx="2"/>
          </p:nvPr>
        </p:nvSpPr>
        <p:spPr>
          <a:xfrm>
            <a:off x="457199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09" name="Google Shape;709;p110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1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11" descr="Shape 461"/>
          <p:cNvSpPr/>
          <p:nvPr/>
        </p:nvSpPr>
        <p:spPr>
          <a:xfrm>
            <a:off x="0" y="-2"/>
            <a:ext cx="2291760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111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11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12" descr="Shape 461"/>
          <p:cNvSpPr/>
          <p:nvPr/>
        </p:nvSpPr>
        <p:spPr>
          <a:xfrm>
            <a:off x="0" y="-2"/>
            <a:ext cx="2291760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112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11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17" name="Google Shape;717;p112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>
  <p:cSld name="OBJECT 9"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113" descr="Shape 461"/>
          <p:cNvSpPr/>
          <p:nvPr/>
        </p:nvSpPr>
        <p:spPr>
          <a:xfrm>
            <a:off x="0" y="-2"/>
            <a:ext cx="2291760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13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1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22" name="Google Shape;722;p11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>
  <p:cSld name="TWO_OBJECTS 9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14" descr="Shape 461"/>
          <p:cNvSpPr/>
          <p:nvPr/>
        </p:nvSpPr>
        <p:spPr>
          <a:xfrm>
            <a:off x="0" y="-2"/>
            <a:ext cx="2291760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14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1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27" name="Google Shape;727;p114" descr="Shape 474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28" name="Google Shape;728;p114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TITLE_ONLY 10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15" descr="Shape 461"/>
          <p:cNvSpPr/>
          <p:nvPr/>
        </p:nvSpPr>
        <p:spPr>
          <a:xfrm>
            <a:off x="0" y="-2"/>
            <a:ext cx="2291760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115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115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3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 descr="Shape 51"/>
          <p:cNvSpPr/>
          <p:nvPr/>
        </p:nvSpPr>
        <p:spPr>
          <a:xfrm>
            <a:off x="-1" y="0"/>
            <a:ext cx="9143642" cy="335952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NLY">
  <p:cSld name="OBJECT_ONLY 9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16" descr="Shape 461"/>
          <p:cNvSpPr/>
          <p:nvPr/>
        </p:nvSpPr>
        <p:spPr>
          <a:xfrm>
            <a:off x="0" y="-2"/>
            <a:ext cx="2291760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16"/>
          <p:cNvSpPr txBox="1">
            <a:spLocks noGrp="1"/>
          </p:cNvSpPr>
          <p:nvPr>
            <p:ph type="body" idx="1"/>
          </p:nvPr>
        </p:nvSpPr>
        <p:spPr>
          <a:xfrm>
            <a:off x="457200" y="205199"/>
            <a:ext cx="8229242" cy="398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36" name="Google Shape;736;p116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AND_OBJECT">
  <p:cSld name="TWO_OBJECTS_AND_OBJECT 9"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17" descr="Shape 461"/>
          <p:cNvSpPr/>
          <p:nvPr/>
        </p:nvSpPr>
        <p:spPr>
          <a:xfrm>
            <a:off x="0" y="-2"/>
            <a:ext cx="2291760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17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11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41" name="Google Shape;741;p117" descr="Shape 482"/>
          <p:cNvSpPr txBox="1">
            <a:spLocks noGrp="1"/>
          </p:cNvSpPr>
          <p:nvPr>
            <p:ph type="body" idx="2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42" name="Google Shape;742;p117" descr="Shape 483"/>
          <p:cNvSpPr txBox="1">
            <a:spLocks noGrp="1"/>
          </p:cNvSpPr>
          <p:nvPr>
            <p:ph type="body" idx="3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43" name="Google Shape;743;p11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AND_TWO_OBJECTS">
  <p:cSld name="OBJECT_AND_TWO_OBJECTS 9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8" descr="Shape 461"/>
          <p:cNvSpPr/>
          <p:nvPr/>
        </p:nvSpPr>
        <p:spPr>
          <a:xfrm>
            <a:off x="0" y="-2"/>
            <a:ext cx="2291760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118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1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48" name="Google Shape;748;p118" descr="Shape 487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49" name="Google Shape;749;p118" descr="Shape 488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0" name="Google Shape;750;p11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OVER_TEXT">
  <p:cSld name="TWO_OBJECTS_OVER_TEXT 9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19" descr="Shape 461"/>
          <p:cNvSpPr/>
          <p:nvPr/>
        </p:nvSpPr>
        <p:spPr>
          <a:xfrm>
            <a:off x="0" y="-2"/>
            <a:ext cx="2291760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119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11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5" name="Google Shape;755;p119" descr="Shape 492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6" name="Google Shape;756;p119" descr="Shape 493"/>
          <p:cNvSpPr txBox="1">
            <a:spLocks noGrp="1"/>
          </p:cNvSpPr>
          <p:nvPr>
            <p:ph type="body" idx="3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7" name="Google Shape;757;p11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VER_TEXT">
  <p:cSld name="OBJECT_OVER_TEXT 9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20" descr="Shape 461"/>
          <p:cNvSpPr/>
          <p:nvPr/>
        </p:nvSpPr>
        <p:spPr>
          <a:xfrm>
            <a:off x="0" y="-2"/>
            <a:ext cx="2291760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120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2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62" name="Google Shape;762;p120" descr="Shape 497"/>
          <p:cNvSpPr txBox="1">
            <a:spLocks noGrp="1"/>
          </p:cNvSpPr>
          <p:nvPr>
            <p:ph type="body" idx="2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63" name="Google Shape;763;p120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_OBJECTS">
  <p:cSld name="FOUR_OBJECTS 9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21" descr="Shape 461"/>
          <p:cNvSpPr/>
          <p:nvPr/>
        </p:nvSpPr>
        <p:spPr>
          <a:xfrm>
            <a:off x="0" y="-2"/>
            <a:ext cx="2291760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121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2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68" name="Google Shape;768;p121" descr="Shape 501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69" name="Google Shape;769;p121" descr="Shape 502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0" name="Google Shape;770;p121" descr="Shape 503"/>
          <p:cNvSpPr txBox="1">
            <a:spLocks noGrp="1"/>
          </p:cNvSpPr>
          <p:nvPr>
            <p:ph type="body" idx="4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1" name="Google Shape;771;p121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 9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22" descr="Shape 461"/>
          <p:cNvSpPr/>
          <p:nvPr/>
        </p:nvSpPr>
        <p:spPr>
          <a:xfrm>
            <a:off x="0" y="-2"/>
            <a:ext cx="2291760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122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12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6" name="Google Shape;776;p122" descr="Shape 507"/>
          <p:cNvSpPr txBox="1">
            <a:spLocks noGrp="1"/>
          </p:cNvSpPr>
          <p:nvPr>
            <p:ph type="body" idx="2"/>
          </p:nvPr>
        </p:nvSpPr>
        <p:spPr>
          <a:xfrm>
            <a:off x="457199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7" name="Google Shape;777;p122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TITLE_ONLY 1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23" descr="Shape 512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123" descr="Shape 513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123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2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2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24" descr="Shape 512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124" descr="Shape 513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124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12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25" descr="Shape 512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125" descr="Shape 513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125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2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92" name="Google Shape;792;p125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 descr="Shape 51"/>
          <p:cNvSpPr/>
          <p:nvPr/>
        </p:nvSpPr>
        <p:spPr>
          <a:xfrm>
            <a:off x="-1" y="0"/>
            <a:ext cx="9143642" cy="335952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>
  <p:cSld name="OBJECT 10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26" descr="Shape 512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126" descr="Shape 513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126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2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98" name="Google Shape;798;p126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>
  <p:cSld name="TWO_OBJECTS 10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27" descr="Shape 512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127" descr="Shape 513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127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2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04" name="Google Shape;804;p127" descr="Shape 527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05" name="Google Shape;805;p12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NLY">
  <p:cSld name="OBJECT_ONLY 10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28" descr="Shape 512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128" descr="Shape 513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128"/>
          <p:cNvSpPr txBox="1">
            <a:spLocks noGrp="1"/>
          </p:cNvSpPr>
          <p:nvPr>
            <p:ph type="body" idx="1"/>
          </p:nvPr>
        </p:nvSpPr>
        <p:spPr>
          <a:xfrm>
            <a:off x="457200" y="205199"/>
            <a:ext cx="8229242" cy="398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10" name="Google Shape;810;p12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AND_OBJECT">
  <p:cSld name="TWO_OBJECTS_AND_OBJECT 10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29" descr="Shape 512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129" descr="Shape 513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129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2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16" name="Google Shape;816;p129" descr="Shape 533"/>
          <p:cNvSpPr txBox="1">
            <a:spLocks noGrp="1"/>
          </p:cNvSpPr>
          <p:nvPr>
            <p:ph type="body" idx="2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17" name="Google Shape;817;p129" descr="Shape 534"/>
          <p:cNvSpPr txBox="1">
            <a:spLocks noGrp="1"/>
          </p:cNvSpPr>
          <p:nvPr>
            <p:ph type="body" idx="3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18" name="Google Shape;818;p12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AND_TWO_OBJECTS">
  <p:cSld name="OBJECT_AND_TWO_OBJECTS 10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30" descr="Shape 512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130" descr="Shape 513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130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3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24" name="Google Shape;824;p130" descr="Shape 538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25" name="Google Shape;825;p130" descr="Shape 539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26" name="Google Shape;826;p130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OVER_TEXT">
  <p:cSld name="TWO_OBJECTS_OVER_TEXT 10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31" descr="Shape 512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131" descr="Shape 513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131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13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32" name="Google Shape;832;p131" descr="Shape 543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33" name="Google Shape;833;p131" descr="Shape 544"/>
          <p:cNvSpPr txBox="1">
            <a:spLocks noGrp="1"/>
          </p:cNvSpPr>
          <p:nvPr>
            <p:ph type="body" idx="3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34" name="Google Shape;834;p131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VER_TEXT">
  <p:cSld name="OBJECT_OVER_TEXT 10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32" descr="Shape 512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132" descr="Shape 513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132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3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40" name="Google Shape;840;p132" descr="Shape 548"/>
          <p:cNvSpPr txBox="1">
            <a:spLocks noGrp="1"/>
          </p:cNvSpPr>
          <p:nvPr>
            <p:ph type="body" idx="2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41" name="Google Shape;841;p132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_OBJECTS">
  <p:cSld name="FOUR_OBJECTS 10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33" descr="Shape 512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133" descr="Shape 513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133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3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47" name="Google Shape;847;p133" descr="Shape 552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48" name="Google Shape;848;p133" descr="Shape 553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49" name="Google Shape;849;p133" descr="Shape 554"/>
          <p:cNvSpPr txBox="1">
            <a:spLocks noGrp="1"/>
          </p:cNvSpPr>
          <p:nvPr>
            <p:ph type="body" idx="4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50" name="Google Shape;850;p13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 10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34" descr="Shape 512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134" descr="Shape 513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134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13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56" name="Google Shape;856;p134" descr="Shape 558"/>
          <p:cNvSpPr txBox="1">
            <a:spLocks noGrp="1"/>
          </p:cNvSpPr>
          <p:nvPr>
            <p:ph type="body" idx="2"/>
          </p:nvPr>
        </p:nvSpPr>
        <p:spPr>
          <a:xfrm>
            <a:off x="457199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57" name="Google Shape;857;p134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13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35" descr="Shape 56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135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61" name="Google Shape;861;p13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62" name="Google Shape;862;p135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 descr="Shape 51"/>
          <p:cNvSpPr/>
          <p:nvPr/>
        </p:nvSpPr>
        <p:spPr>
          <a:xfrm>
            <a:off x="-1" y="0"/>
            <a:ext cx="9143642" cy="335952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8" descr="Shape 64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>
  <p:cSld name="OBJECT 11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36" descr="Shape 56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136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3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67" name="Google Shape;867;p136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>
  <p:cSld name="TWO_OBJECTS 11"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37" descr="Shape 56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137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3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72" name="Google Shape;872;p137" descr="Shape 575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73" name="Google Shape;873;p13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TITLE_ONLY 12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38" descr="Shape 56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138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13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NLY">
  <p:cSld name="OBJECT_ONLY 1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9" descr="Shape 56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139"/>
          <p:cNvSpPr txBox="1">
            <a:spLocks noGrp="1"/>
          </p:cNvSpPr>
          <p:nvPr>
            <p:ph type="body" idx="1"/>
          </p:nvPr>
        </p:nvSpPr>
        <p:spPr>
          <a:xfrm>
            <a:off x="457200" y="205199"/>
            <a:ext cx="8229242" cy="398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81" name="Google Shape;881;p13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AND_OBJECT">
  <p:cSld name="TWO_OBJECTS_AND_OBJECT 1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40" descr="Shape 56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140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4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86" name="Google Shape;886;p140" descr="Shape 583"/>
          <p:cNvSpPr txBox="1">
            <a:spLocks noGrp="1"/>
          </p:cNvSpPr>
          <p:nvPr>
            <p:ph type="body" idx="2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87" name="Google Shape;887;p140" descr="Shape 584"/>
          <p:cNvSpPr txBox="1">
            <a:spLocks noGrp="1"/>
          </p:cNvSpPr>
          <p:nvPr>
            <p:ph type="body" idx="3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140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AND_TWO_OBJECTS">
  <p:cSld name="OBJECT_AND_TWO_OBJECTS 11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41" descr="Shape 56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141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4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93" name="Google Shape;893;p141" descr="Shape 588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94" name="Google Shape;894;p141" descr="Shape 589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95" name="Google Shape;895;p141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OVER_TEXT">
  <p:cSld name="TWO_OBJECTS_OVER_TEXT 11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42" descr="Shape 56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142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4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00" name="Google Shape;900;p142" descr="Shape 593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01" name="Google Shape;901;p142" descr="Shape 594"/>
          <p:cNvSpPr txBox="1">
            <a:spLocks noGrp="1"/>
          </p:cNvSpPr>
          <p:nvPr>
            <p:ph type="body" idx="3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02" name="Google Shape;902;p142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VER_TEXT">
  <p:cSld name="OBJECT_OVER_TEXT 11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43" descr="Shape 56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143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06" name="Google Shape;906;p14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07" name="Google Shape;907;p143" descr="Shape 598"/>
          <p:cNvSpPr txBox="1">
            <a:spLocks noGrp="1"/>
          </p:cNvSpPr>
          <p:nvPr>
            <p:ph type="body" idx="2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08" name="Google Shape;908;p14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_OBJECTS">
  <p:cSld name="FOUR_OBJECTS 11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44" descr="Shape 56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144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2" name="Google Shape;912;p14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13" name="Google Shape;913;p144" descr="Shape 602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14" name="Google Shape;914;p144" descr="Shape 603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15" name="Google Shape;915;p144" descr="Shape 604"/>
          <p:cNvSpPr txBox="1">
            <a:spLocks noGrp="1"/>
          </p:cNvSpPr>
          <p:nvPr>
            <p:ph type="body" idx="4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16" name="Google Shape;916;p144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 11"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145" descr="Shape 56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145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4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21" name="Google Shape;921;p145" descr="Shape 608"/>
          <p:cNvSpPr txBox="1">
            <a:spLocks noGrp="1"/>
          </p:cNvSpPr>
          <p:nvPr>
            <p:ph type="body" idx="2"/>
          </p:nvPr>
        </p:nvSpPr>
        <p:spPr>
          <a:xfrm>
            <a:off x="457199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22" name="Google Shape;922;p145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TITLE_ONLY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 descr="Shape 51"/>
          <p:cNvSpPr/>
          <p:nvPr/>
        </p:nvSpPr>
        <p:spPr>
          <a:xfrm>
            <a:off x="-1" y="0"/>
            <a:ext cx="9143642" cy="335952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3"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46" descr="Shape 612"/>
          <p:cNvSpPr/>
          <p:nvPr/>
        </p:nvSpPr>
        <p:spPr>
          <a:xfrm>
            <a:off x="-1" y="0"/>
            <a:ext cx="9143642" cy="374544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146" descr="Shape 61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146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14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47" descr="Shape 612"/>
          <p:cNvSpPr/>
          <p:nvPr/>
        </p:nvSpPr>
        <p:spPr>
          <a:xfrm>
            <a:off x="-1" y="0"/>
            <a:ext cx="9143642" cy="374544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147" descr="Shape 61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147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14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14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>
  <p:cSld name="OBJECT 12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48" descr="Shape 612"/>
          <p:cNvSpPr/>
          <p:nvPr/>
        </p:nvSpPr>
        <p:spPr>
          <a:xfrm>
            <a:off x="-1" y="0"/>
            <a:ext cx="9143642" cy="374544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148" descr="Shape 61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148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14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38" name="Google Shape;938;p14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>
  <p:cSld name="TWO_OBJECTS 12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49" descr="Shape 612"/>
          <p:cNvSpPr/>
          <p:nvPr/>
        </p:nvSpPr>
        <p:spPr>
          <a:xfrm>
            <a:off x="-1" y="0"/>
            <a:ext cx="9143642" cy="374544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149" descr="Shape 61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149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14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44" name="Google Shape;944;p149" descr="Shape 626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45" name="Google Shape;945;p14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TITLE_ONLY 13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50" descr="Shape 612"/>
          <p:cNvSpPr/>
          <p:nvPr/>
        </p:nvSpPr>
        <p:spPr>
          <a:xfrm>
            <a:off x="-1" y="0"/>
            <a:ext cx="9143642" cy="374544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150" descr="Shape 61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150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150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NLY">
  <p:cSld name="OBJECT_ONLY 12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51" descr="Shape 612"/>
          <p:cNvSpPr/>
          <p:nvPr/>
        </p:nvSpPr>
        <p:spPr>
          <a:xfrm>
            <a:off x="-1" y="0"/>
            <a:ext cx="9143642" cy="374544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151" descr="Shape 61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151"/>
          <p:cNvSpPr txBox="1">
            <a:spLocks noGrp="1"/>
          </p:cNvSpPr>
          <p:nvPr>
            <p:ph type="body" idx="1"/>
          </p:nvPr>
        </p:nvSpPr>
        <p:spPr>
          <a:xfrm>
            <a:off x="457200" y="205199"/>
            <a:ext cx="8229242" cy="398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55" name="Google Shape;955;p151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AND_OBJECT">
  <p:cSld name="TWO_OBJECTS_AND_OBJECT 12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52" descr="Shape 612"/>
          <p:cNvSpPr/>
          <p:nvPr/>
        </p:nvSpPr>
        <p:spPr>
          <a:xfrm>
            <a:off x="-1" y="0"/>
            <a:ext cx="9143642" cy="374544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152" descr="Shape 61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152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15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61" name="Google Shape;961;p152" descr="Shape 634"/>
          <p:cNvSpPr txBox="1">
            <a:spLocks noGrp="1"/>
          </p:cNvSpPr>
          <p:nvPr>
            <p:ph type="body" idx="2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62" name="Google Shape;962;p152" descr="Shape 635"/>
          <p:cNvSpPr txBox="1">
            <a:spLocks noGrp="1"/>
          </p:cNvSpPr>
          <p:nvPr>
            <p:ph type="body" idx="3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63" name="Google Shape;963;p152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AND_TWO_OBJECTS">
  <p:cSld name="OBJECT_AND_TWO_OBJECTS 12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53" descr="Shape 612"/>
          <p:cNvSpPr/>
          <p:nvPr/>
        </p:nvSpPr>
        <p:spPr>
          <a:xfrm>
            <a:off x="-1" y="0"/>
            <a:ext cx="9143642" cy="374544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153" descr="Shape 61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153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5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69" name="Google Shape;969;p153" descr="Shape 639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70" name="Google Shape;970;p153" descr="Shape 640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71" name="Google Shape;971;p15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OVER_TEXT">
  <p:cSld name="TWO_OBJECTS_OVER_TEXT 12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54" descr="Shape 612"/>
          <p:cNvSpPr/>
          <p:nvPr/>
        </p:nvSpPr>
        <p:spPr>
          <a:xfrm>
            <a:off x="-1" y="0"/>
            <a:ext cx="9143642" cy="374544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154" descr="Shape 61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154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5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77" name="Google Shape;977;p154" descr="Shape 644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78" name="Google Shape;978;p154" descr="Shape 645"/>
          <p:cNvSpPr txBox="1">
            <a:spLocks noGrp="1"/>
          </p:cNvSpPr>
          <p:nvPr>
            <p:ph type="body" idx="3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79" name="Google Shape;979;p154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VER_TEXT">
  <p:cSld name="OBJECT_OVER_TEXT 12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55" descr="Shape 612"/>
          <p:cNvSpPr/>
          <p:nvPr/>
        </p:nvSpPr>
        <p:spPr>
          <a:xfrm>
            <a:off x="-1" y="0"/>
            <a:ext cx="9143642" cy="374544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155" descr="Shape 61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155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5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85" name="Google Shape;985;p155" descr="Shape 649"/>
          <p:cNvSpPr txBox="1">
            <a:spLocks noGrp="1"/>
          </p:cNvSpPr>
          <p:nvPr>
            <p:ph type="body" idx="2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86" name="Google Shape;986;p155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NLY" type="objOnly">
  <p:cSld name="OBJECT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 descr="Shape 51"/>
          <p:cNvSpPr/>
          <p:nvPr/>
        </p:nvSpPr>
        <p:spPr>
          <a:xfrm>
            <a:off x="-1" y="0"/>
            <a:ext cx="9143642" cy="335952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0"/>
          <p:cNvSpPr txBox="1">
            <a:spLocks noGrp="1"/>
          </p:cNvSpPr>
          <p:nvPr>
            <p:ph type="body" idx="1"/>
          </p:nvPr>
        </p:nvSpPr>
        <p:spPr>
          <a:xfrm>
            <a:off x="457200" y="205199"/>
            <a:ext cx="8229242" cy="398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_OBJECTS">
  <p:cSld name="FOUR_OBJECTS 12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56" descr="Shape 612"/>
          <p:cNvSpPr/>
          <p:nvPr/>
        </p:nvSpPr>
        <p:spPr>
          <a:xfrm>
            <a:off x="-1" y="0"/>
            <a:ext cx="9143642" cy="374544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156" descr="Shape 61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156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91" name="Google Shape;991;p15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92" name="Google Shape;992;p156" descr="Shape 653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93" name="Google Shape;993;p156" descr="Shape 654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94" name="Google Shape;994;p156" descr="Shape 655"/>
          <p:cNvSpPr txBox="1">
            <a:spLocks noGrp="1"/>
          </p:cNvSpPr>
          <p:nvPr>
            <p:ph type="body" idx="4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95" name="Google Shape;995;p156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 12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57" descr="Shape 612"/>
          <p:cNvSpPr/>
          <p:nvPr/>
        </p:nvSpPr>
        <p:spPr>
          <a:xfrm>
            <a:off x="-1" y="0"/>
            <a:ext cx="9143642" cy="374544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157" descr="Shape 61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157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5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01" name="Google Shape;1001;p157" descr="Shape 659"/>
          <p:cNvSpPr txBox="1">
            <a:spLocks noGrp="1"/>
          </p:cNvSpPr>
          <p:nvPr>
            <p:ph type="body" idx="2"/>
          </p:nvPr>
        </p:nvSpPr>
        <p:spPr>
          <a:xfrm>
            <a:off x="457199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02" name="Google Shape;1002;p15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4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58" descr="Shape 664"/>
          <p:cNvSpPr/>
          <p:nvPr/>
        </p:nvSpPr>
        <p:spPr>
          <a:xfrm>
            <a:off x="578879" y="446795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158" descr="Shape 66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15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15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59" descr="Shape 664"/>
          <p:cNvSpPr/>
          <p:nvPr/>
        </p:nvSpPr>
        <p:spPr>
          <a:xfrm>
            <a:off x="578879" y="446795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159" descr="Shape 66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159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15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12" name="Google Shape;1012;p15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>
  <p:cSld name="OBJECT 13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60" descr="Shape 664"/>
          <p:cNvSpPr/>
          <p:nvPr/>
        </p:nvSpPr>
        <p:spPr>
          <a:xfrm>
            <a:off x="578879" y="446795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160" descr="Shape 66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160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6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18" name="Google Shape;1018;p160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>
  <p:cSld name="TWO_OBJECTS 13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61" descr="Shape 664"/>
          <p:cNvSpPr/>
          <p:nvPr/>
        </p:nvSpPr>
        <p:spPr>
          <a:xfrm>
            <a:off x="578879" y="446795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161" descr="Shape 66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161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16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24" name="Google Shape;1024;p161" descr="Shape 677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25" name="Google Shape;1025;p161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TITLE_ONLY 14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62" descr="Shape 664"/>
          <p:cNvSpPr/>
          <p:nvPr/>
        </p:nvSpPr>
        <p:spPr>
          <a:xfrm>
            <a:off x="578879" y="446795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62" descr="Shape 66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162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162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NLY">
  <p:cSld name="OBJECT_ONLY 13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63" descr="Shape 664"/>
          <p:cNvSpPr/>
          <p:nvPr/>
        </p:nvSpPr>
        <p:spPr>
          <a:xfrm>
            <a:off x="578879" y="446795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163" descr="Shape 66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63"/>
          <p:cNvSpPr txBox="1">
            <a:spLocks noGrp="1"/>
          </p:cNvSpPr>
          <p:nvPr>
            <p:ph type="body" idx="1"/>
          </p:nvPr>
        </p:nvSpPr>
        <p:spPr>
          <a:xfrm>
            <a:off x="457200" y="205199"/>
            <a:ext cx="8229242" cy="398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35" name="Google Shape;1035;p16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AND_OBJECT">
  <p:cSld name="TWO_OBJECTS_AND_OBJECT 13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64" descr="Shape 664"/>
          <p:cNvSpPr/>
          <p:nvPr/>
        </p:nvSpPr>
        <p:spPr>
          <a:xfrm>
            <a:off x="578879" y="446795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164" descr="Shape 66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164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6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41" name="Google Shape;1041;p164" descr="Shape 685"/>
          <p:cNvSpPr txBox="1">
            <a:spLocks noGrp="1"/>
          </p:cNvSpPr>
          <p:nvPr>
            <p:ph type="body" idx="2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42" name="Google Shape;1042;p164" descr="Shape 686"/>
          <p:cNvSpPr txBox="1">
            <a:spLocks noGrp="1"/>
          </p:cNvSpPr>
          <p:nvPr>
            <p:ph type="body" idx="3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43" name="Google Shape;1043;p164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AND_TWO_OBJECTS">
  <p:cSld name="OBJECT_AND_TWO_OBJECTS 13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65" descr="Shape 664"/>
          <p:cNvSpPr/>
          <p:nvPr/>
        </p:nvSpPr>
        <p:spPr>
          <a:xfrm>
            <a:off x="578879" y="446795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165" descr="Shape 66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165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48" name="Google Shape;1048;p16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49" name="Google Shape;1049;p165" descr="Shape 690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50" name="Google Shape;1050;p165" descr="Shape 691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51" name="Google Shape;1051;p165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AND_OBJECT" type="twoObjAndObj">
  <p:cSld name="TWO_OBJECTS_AND_OBJEC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 descr="Shape 51"/>
          <p:cNvSpPr/>
          <p:nvPr/>
        </p:nvSpPr>
        <p:spPr>
          <a:xfrm>
            <a:off x="-1" y="0"/>
            <a:ext cx="9143642" cy="335952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1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21" descr="Shape 72"/>
          <p:cNvSpPr txBox="1">
            <a:spLocks noGrp="1"/>
          </p:cNvSpPr>
          <p:nvPr>
            <p:ph type="body" idx="2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21" descr="Shape 73"/>
          <p:cNvSpPr txBox="1">
            <a:spLocks noGrp="1"/>
          </p:cNvSpPr>
          <p:nvPr>
            <p:ph type="body" idx="3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OVER_TEXT">
  <p:cSld name="TWO_OBJECTS_OVER_TEXT 13"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66" descr="Shape 664"/>
          <p:cNvSpPr/>
          <p:nvPr/>
        </p:nvSpPr>
        <p:spPr>
          <a:xfrm>
            <a:off x="578879" y="446795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166" descr="Shape 66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166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16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57" name="Google Shape;1057;p166" descr="Shape 695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58" name="Google Shape;1058;p166" descr="Shape 696"/>
          <p:cNvSpPr txBox="1">
            <a:spLocks noGrp="1"/>
          </p:cNvSpPr>
          <p:nvPr>
            <p:ph type="body" idx="3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59" name="Google Shape;1059;p166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VER_TEXT">
  <p:cSld name="OBJECT_OVER_TEXT 13"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67" descr="Shape 664"/>
          <p:cNvSpPr/>
          <p:nvPr/>
        </p:nvSpPr>
        <p:spPr>
          <a:xfrm>
            <a:off x="578879" y="446795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167" descr="Shape 66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167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64" name="Google Shape;1064;p16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65" name="Google Shape;1065;p167" descr="Shape 700"/>
          <p:cNvSpPr txBox="1">
            <a:spLocks noGrp="1"/>
          </p:cNvSpPr>
          <p:nvPr>
            <p:ph type="body" idx="2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66" name="Google Shape;1066;p16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_OBJECTS">
  <p:cSld name="FOUR_OBJECTS 13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68" descr="Shape 664"/>
          <p:cNvSpPr/>
          <p:nvPr/>
        </p:nvSpPr>
        <p:spPr>
          <a:xfrm>
            <a:off x="578879" y="446795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168" descr="Shape 66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168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71" name="Google Shape;1071;p16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72" name="Google Shape;1072;p168" descr="Shape 704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73" name="Google Shape;1073;p168" descr="Shape 705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74" name="Google Shape;1074;p168" descr="Shape 706"/>
          <p:cNvSpPr txBox="1">
            <a:spLocks noGrp="1"/>
          </p:cNvSpPr>
          <p:nvPr>
            <p:ph type="body" idx="4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75" name="Google Shape;1075;p16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 1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69" descr="Shape 664"/>
          <p:cNvSpPr/>
          <p:nvPr/>
        </p:nvSpPr>
        <p:spPr>
          <a:xfrm>
            <a:off x="578879" y="446795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69" descr="Shape 66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169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16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81" name="Google Shape;1081;p169" descr="Shape 710"/>
          <p:cNvSpPr txBox="1">
            <a:spLocks noGrp="1"/>
          </p:cNvSpPr>
          <p:nvPr>
            <p:ph type="body" idx="2"/>
          </p:nvPr>
        </p:nvSpPr>
        <p:spPr>
          <a:xfrm>
            <a:off x="457199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82" name="Google Shape;1082;p16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AND_TWO_OBJECTS" type="objAndTwoObj">
  <p:cSld name="OBJECT_AND_TWO_OBJECT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 descr="Shape 51"/>
          <p:cNvSpPr/>
          <p:nvPr/>
        </p:nvSpPr>
        <p:spPr>
          <a:xfrm>
            <a:off x="-1" y="0"/>
            <a:ext cx="9143642" cy="335952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2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22" descr="Shape 77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22" descr="Shape 78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OVER_TEXT" type="twoObjOverTx">
  <p:cSld name="TWO_OBJECTS_OVER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 descr="Shape 51"/>
          <p:cNvSpPr/>
          <p:nvPr/>
        </p:nvSpPr>
        <p:spPr>
          <a:xfrm>
            <a:off x="-1" y="0"/>
            <a:ext cx="9143642" cy="335952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3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23" descr="Shape 82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23" descr="Shape 83"/>
          <p:cNvSpPr txBox="1">
            <a:spLocks noGrp="1"/>
          </p:cNvSpPr>
          <p:nvPr>
            <p:ph type="body" idx="3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VER_TEXT" type="objOverTx">
  <p:cSld name="OBJECT_OVER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 descr="Shape 51"/>
          <p:cNvSpPr/>
          <p:nvPr/>
        </p:nvSpPr>
        <p:spPr>
          <a:xfrm>
            <a:off x="-1" y="0"/>
            <a:ext cx="9143642" cy="335952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4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24" descr="Shape 87"/>
          <p:cNvSpPr txBox="1">
            <a:spLocks noGrp="1"/>
          </p:cNvSpPr>
          <p:nvPr>
            <p:ph type="body" idx="2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2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684347" y="4700820"/>
            <a:ext cx="336812" cy="31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_OBJECTS" type="fourObj">
  <p:cSld name="FOUR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 descr="Shape 51"/>
          <p:cNvSpPr/>
          <p:nvPr/>
        </p:nvSpPr>
        <p:spPr>
          <a:xfrm>
            <a:off x="-1" y="0"/>
            <a:ext cx="9143642" cy="335952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5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25" descr="Shape 91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25" descr="Shape 92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25" descr="Shape 93"/>
          <p:cNvSpPr txBox="1">
            <a:spLocks noGrp="1"/>
          </p:cNvSpPr>
          <p:nvPr>
            <p:ph type="body" idx="4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6" descr="Shape 51"/>
          <p:cNvSpPr/>
          <p:nvPr/>
        </p:nvSpPr>
        <p:spPr>
          <a:xfrm>
            <a:off x="-1" y="0"/>
            <a:ext cx="9143642" cy="335952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6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6" descr="Shape 97"/>
          <p:cNvSpPr txBox="1">
            <a:spLocks noGrp="1"/>
          </p:cNvSpPr>
          <p:nvPr>
            <p:ph type="body" idx="2"/>
          </p:nvPr>
        </p:nvSpPr>
        <p:spPr>
          <a:xfrm>
            <a:off x="457199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>
  <p:cSld name="TWO_OBJECTS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 descr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7" descr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7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1" name="Google Shape;131;p27" descr="Shape 109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4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8" descr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8" descr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4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 descr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9" descr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9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>
  <p:cSld name="OBJECT 2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0" descr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0" descr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0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TITLE_ONLY 3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1" descr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1" descr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1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NLY">
  <p:cSld name="OBJECT_ONLY 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" descr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2" descr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2"/>
          <p:cNvSpPr txBox="1">
            <a:spLocks noGrp="1"/>
          </p:cNvSpPr>
          <p:nvPr>
            <p:ph type="body" idx="1"/>
          </p:nvPr>
        </p:nvSpPr>
        <p:spPr>
          <a:xfrm>
            <a:off x="457200" y="205199"/>
            <a:ext cx="8229242" cy="398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AND_OBJECT">
  <p:cSld name="TWO_OBJECTS_AND_OBJECT 2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 descr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3" descr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3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4" name="Google Shape;164;p33" descr="Shape 124"/>
          <p:cNvSpPr txBox="1">
            <a:spLocks noGrp="1"/>
          </p:cNvSpPr>
          <p:nvPr>
            <p:ph type="body" idx="2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5" name="Google Shape;165;p33" descr="Shape 125"/>
          <p:cNvSpPr txBox="1">
            <a:spLocks noGrp="1"/>
          </p:cNvSpPr>
          <p:nvPr>
            <p:ph type="body" idx="3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AND_TWO_OBJECTS">
  <p:cSld name="OBJECT_AND_TWO_OBJECTS 2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4" descr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4" descr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4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2" name="Google Shape;172;p34" descr="Shape 129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34" descr="Shape 130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34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TWO_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8" descr="Shape 23"/>
          <p:cNvSpPr txBox="1">
            <a:spLocks noGrp="1"/>
          </p:cNvSpPr>
          <p:nvPr>
            <p:ph type="body" idx="2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684347" y="4700820"/>
            <a:ext cx="336812" cy="31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OVER_TEXT">
  <p:cSld name="TWO_OBJECTS_OVER_TEXT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5" descr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5" descr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5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0" name="Google Shape;180;p35" descr="Shape 134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35" descr="Shape 135"/>
          <p:cNvSpPr txBox="1">
            <a:spLocks noGrp="1"/>
          </p:cNvSpPr>
          <p:nvPr>
            <p:ph type="body" idx="3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2" name="Google Shape;182;p35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VER_TEXT">
  <p:cSld name="OBJECT_OVER_TEXT 2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 descr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6" descr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6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8" name="Google Shape;188;p36" descr="Shape 139"/>
          <p:cNvSpPr txBox="1">
            <a:spLocks noGrp="1"/>
          </p:cNvSpPr>
          <p:nvPr>
            <p:ph type="body" idx="2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36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_OBJECTS">
  <p:cSld name="FOUR_OBJECTS 2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7" descr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7" descr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7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37" descr="Shape 143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37" descr="Shape 144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37" descr="Shape 145"/>
          <p:cNvSpPr txBox="1">
            <a:spLocks noGrp="1"/>
          </p:cNvSpPr>
          <p:nvPr>
            <p:ph type="body" idx="4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8" name="Google Shape;198;p3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 2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8" descr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8" descr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8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4" name="Google Shape;204;p38" descr="Shape 149"/>
          <p:cNvSpPr txBox="1">
            <a:spLocks noGrp="1"/>
          </p:cNvSpPr>
          <p:nvPr>
            <p:ph type="body" idx="2"/>
          </p:nvPr>
        </p:nvSpPr>
        <p:spPr>
          <a:xfrm>
            <a:off x="457199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5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9" descr="Shape 153"/>
          <p:cNvSpPr/>
          <p:nvPr/>
        </p:nvSpPr>
        <p:spPr>
          <a:xfrm>
            <a:off x="-1" y="-2"/>
            <a:ext cx="9143642" cy="259308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5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0" descr="Shape 153"/>
          <p:cNvSpPr/>
          <p:nvPr/>
        </p:nvSpPr>
        <p:spPr>
          <a:xfrm>
            <a:off x="-1" y="-2"/>
            <a:ext cx="9143642" cy="259308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0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3" name="Google Shape;213;p40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>
  <p:cSld name="OBJECT 3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1" descr="Shape 153"/>
          <p:cNvSpPr/>
          <p:nvPr/>
        </p:nvSpPr>
        <p:spPr>
          <a:xfrm>
            <a:off x="-1" y="-2"/>
            <a:ext cx="9143642" cy="259308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1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4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41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>
  <p:cSld name="TWO_OBJECTS 3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2" descr="Shape 153"/>
          <p:cNvSpPr/>
          <p:nvPr/>
        </p:nvSpPr>
        <p:spPr>
          <a:xfrm>
            <a:off x="-1" y="-2"/>
            <a:ext cx="9143642" cy="259308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2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4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3" name="Google Shape;223;p42" descr="Shape 166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4" name="Google Shape;224;p42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TITLE_ONLY 4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3" descr="Shape 153"/>
          <p:cNvSpPr/>
          <p:nvPr/>
        </p:nvSpPr>
        <p:spPr>
          <a:xfrm>
            <a:off x="-1" y="-2"/>
            <a:ext cx="9143642" cy="259308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3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NLY">
  <p:cSld name="OBJECT_ONLY 3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4" descr="Shape 153"/>
          <p:cNvSpPr/>
          <p:nvPr/>
        </p:nvSpPr>
        <p:spPr>
          <a:xfrm>
            <a:off x="-1" y="-2"/>
            <a:ext cx="9143642" cy="259308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4"/>
          <p:cNvSpPr txBox="1">
            <a:spLocks noGrp="1"/>
          </p:cNvSpPr>
          <p:nvPr>
            <p:ph type="body" idx="1"/>
          </p:nvPr>
        </p:nvSpPr>
        <p:spPr>
          <a:xfrm>
            <a:off x="457200" y="205199"/>
            <a:ext cx="8229242" cy="398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2" name="Google Shape;232;p44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684347" y="4700820"/>
            <a:ext cx="336812" cy="31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AND_OBJECT">
  <p:cSld name="TWO_OBJECTS_AND_OBJECT 3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5" descr="Shape 153"/>
          <p:cNvSpPr/>
          <p:nvPr/>
        </p:nvSpPr>
        <p:spPr>
          <a:xfrm>
            <a:off x="-1" y="-2"/>
            <a:ext cx="9143642" cy="259308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5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7" name="Google Shape;237;p45" descr="Shape 174"/>
          <p:cNvSpPr txBox="1">
            <a:spLocks noGrp="1"/>
          </p:cNvSpPr>
          <p:nvPr>
            <p:ph type="body" idx="2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8" name="Google Shape;238;p45" descr="Shape 175"/>
          <p:cNvSpPr txBox="1">
            <a:spLocks noGrp="1"/>
          </p:cNvSpPr>
          <p:nvPr>
            <p:ph type="body" idx="3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39" name="Google Shape;239;p45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AND_TWO_OBJECTS">
  <p:cSld name="OBJECT_AND_TWO_OBJECTS 3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6" descr="Shape 153"/>
          <p:cNvSpPr/>
          <p:nvPr/>
        </p:nvSpPr>
        <p:spPr>
          <a:xfrm>
            <a:off x="-1" y="-2"/>
            <a:ext cx="9143642" cy="259308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6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p46" descr="Shape 179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5" name="Google Shape;245;p46" descr="Shape 180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6" name="Google Shape;246;p46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OVER_TEXT">
  <p:cSld name="TWO_OBJECTS_OVER_TEXT 3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7" descr="Shape 153"/>
          <p:cNvSpPr/>
          <p:nvPr/>
        </p:nvSpPr>
        <p:spPr>
          <a:xfrm>
            <a:off x="-1" y="-2"/>
            <a:ext cx="9143642" cy="259308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7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1" name="Google Shape;251;p47" descr="Shape 184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47" descr="Shape 185"/>
          <p:cNvSpPr txBox="1">
            <a:spLocks noGrp="1"/>
          </p:cNvSpPr>
          <p:nvPr>
            <p:ph type="body" idx="3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3" name="Google Shape;253;p4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VER_TEXT">
  <p:cSld name="OBJECT_OVER_TEXT 3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8" descr="Shape 153"/>
          <p:cNvSpPr/>
          <p:nvPr/>
        </p:nvSpPr>
        <p:spPr>
          <a:xfrm>
            <a:off x="-1" y="-2"/>
            <a:ext cx="9143642" cy="259308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8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48" descr="Shape 189"/>
          <p:cNvSpPr txBox="1">
            <a:spLocks noGrp="1"/>
          </p:cNvSpPr>
          <p:nvPr>
            <p:ph type="body" idx="2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9" name="Google Shape;259;p4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_OBJECTS">
  <p:cSld name="FOUR_OBJECTS 3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9" descr="Shape 153"/>
          <p:cNvSpPr/>
          <p:nvPr/>
        </p:nvSpPr>
        <p:spPr>
          <a:xfrm>
            <a:off x="-1" y="-2"/>
            <a:ext cx="9143642" cy="259308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9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4" name="Google Shape;264;p49" descr="Shape 193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49" descr="Shape 194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p49" descr="Shape 195"/>
          <p:cNvSpPr txBox="1">
            <a:spLocks noGrp="1"/>
          </p:cNvSpPr>
          <p:nvPr>
            <p:ph type="body" idx="4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4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 3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0" descr="Shape 153"/>
          <p:cNvSpPr/>
          <p:nvPr/>
        </p:nvSpPr>
        <p:spPr>
          <a:xfrm>
            <a:off x="-1" y="-2"/>
            <a:ext cx="9143642" cy="259308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0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5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72" name="Google Shape;272;p50" descr="Shape 199"/>
          <p:cNvSpPr txBox="1">
            <a:spLocks noGrp="1"/>
          </p:cNvSpPr>
          <p:nvPr>
            <p:ph type="body" idx="2"/>
          </p:nvPr>
        </p:nvSpPr>
        <p:spPr>
          <a:xfrm>
            <a:off x="457199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73" name="Google Shape;273;p50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6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275;p51" descr="Shape 203"/>
          <p:cNvGrpSpPr/>
          <p:nvPr/>
        </p:nvGrpSpPr>
        <p:grpSpPr>
          <a:xfrm>
            <a:off x="-5" y="-2"/>
            <a:ext cx="9143646" cy="3745443"/>
            <a:chOff x="-3" y="-1"/>
            <a:chExt cx="9143645" cy="3745442"/>
          </a:xfrm>
        </p:grpSpPr>
        <p:sp>
          <p:nvSpPr>
            <p:cNvPr id="276" name="Google Shape;276;p51"/>
            <p:cNvSpPr/>
            <p:nvPr/>
          </p:nvSpPr>
          <p:spPr>
            <a:xfrm>
              <a:off x="-3" y="-1"/>
              <a:ext cx="9143645" cy="3745442"/>
            </a:xfrm>
            <a:prstGeom prst="rect">
              <a:avLst/>
            </a:prstGeom>
            <a:solidFill>
              <a:srgbClr val="134D9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51"/>
            <p:cNvSpPr/>
            <p:nvPr/>
          </p:nvSpPr>
          <p:spPr>
            <a:xfrm>
              <a:off x="-3" y="1651684"/>
              <a:ext cx="9143645" cy="442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/>
            </a:p>
          </p:txBody>
        </p:sp>
      </p:grpSp>
      <p:sp>
        <p:nvSpPr>
          <p:cNvPr id="278" name="Google Shape;278;p51" descr="Shape 204"/>
          <p:cNvSpPr/>
          <p:nvPr/>
        </p:nvSpPr>
        <p:spPr>
          <a:xfrm>
            <a:off x="578879" y="1721879"/>
            <a:ext cx="54001" cy="1362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1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6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52" descr="Shape 203"/>
          <p:cNvGrpSpPr/>
          <p:nvPr/>
        </p:nvGrpSpPr>
        <p:grpSpPr>
          <a:xfrm>
            <a:off x="-5" y="-2"/>
            <a:ext cx="9143646" cy="3745443"/>
            <a:chOff x="-3" y="-1"/>
            <a:chExt cx="9143645" cy="3745442"/>
          </a:xfrm>
        </p:grpSpPr>
        <p:sp>
          <p:nvSpPr>
            <p:cNvPr id="282" name="Google Shape;282;p52"/>
            <p:cNvSpPr/>
            <p:nvPr/>
          </p:nvSpPr>
          <p:spPr>
            <a:xfrm>
              <a:off x="-3" y="-1"/>
              <a:ext cx="9143645" cy="3745442"/>
            </a:xfrm>
            <a:prstGeom prst="rect">
              <a:avLst/>
            </a:prstGeom>
            <a:solidFill>
              <a:srgbClr val="134D9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52"/>
            <p:cNvSpPr/>
            <p:nvPr/>
          </p:nvSpPr>
          <p:spPr>
            <a:xfrm>
              <a:off x="-3" y="1651684"/>
              <a:ext cx="9143645" cy="442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/>
            </a:p>
          </p:txBody>
        </p:sp>
      </p:grpSp>
      <p:sp>
        <p:nvSpPr>
          <p:cNvPr id="284" name="Google Shape;284;p52" descr="Shape 204"/>
          <p:cNvSpPr/>
          <p:nvPr/>
        </p:nvSpPr>
        <p:spPr>
          <a:xfrm>
            <a:off x="578879" y="1721879"/>
            <a:ext cx="54001" cy="1362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2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87" name="Google Shape;287;p52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>
  <p:cSld name="OBJECT 4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53" descr="Shape 203"/>
          <p:cNvGrpSpPr/>
          <p:nvPr/>
        </p:nvGrpSpPr>
        <p:grpSpPr>
          <a:xfrm>
            <a:off x="-5" y="-2"/>
            <a:ext cx="9143646" cy="3745443"/>
            <a:chOff x="-3" y="-1"/>
            <a:chExt cx="9143645" cy="3745442"/>
          </a:xfrm>
        </p:grpSpPr>
        <p:sp>
          <p:nvSpPr>
            <p:cNvPr id="290" name="Google Shape;290;p53"/>
            <p:cNvSpPr/>
            <p:nvPr/>
          </p:nvSpPr>
          <p:spPr>
            <a:xfrm>
              <a:off x="-3" y="-1"/>
              <a:ext cx="9143645" cy="3745442"/>
            </a:xfrm>
            <a:prstGeom prst="rect">
              <a:avLst/>
            </a:prstGeom>
            <a:solidFill>
              <a:srgbClr val="134D9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53"/>
            <p:cNvSpPr/>
            <p:nvPr/>
          </p:nvSpPr>
          <p:spPr>
            <a:xfrm>
              <a:off x="-3" y="1651684"/>
              <a:ext cx="9143645" cy="442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/>
            </a:p>
          </p:txBody>
        </p:sp>
      </p:grpSp>
      <p:sp>
        <p:nvSpPr>
          <p:cNvPr id="292" name="Google Shape;292;p53" descr="Shape 204"/>
          <p:cNvSpPr/>
          <p:nvPr/>
        </p:nvSpPr>
        <p:spPr>
          <a:xfrm>
            <a:off x="578879" y="1721879"/>
            <a:ext cx="54001" cy="1362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53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5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95" name="Google Shape;295;p5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>
  <p:cSld name="TWO_OBJECTS 4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54" descr="Shape 203"/>
          <p:cNvGrpSpPr/>
          <p:nvPr/>
        </p:nvGrpSpPr>
        <p:grpSpPr>
          <a:xfrm>
            <a:off x="-5" y="-2"/>
            <a:ext cx="9143646" cy="3745443"/>
            <a:chOff x="-3" y="-1"/>
            <a:chExt cx="9143645" cy="3745442"/>
          </a:xfrm>
        </p:grpSpPr>
        <p:sp>
          <p:nvSpPr>
            <p:cNvPr id="298" name="Google Shape;298;p54"/>
            <p:cNvSpPr/>
            <p:nvPr/>
          </p:nvSpPr>
          <p:spPr>
            <a:xfrm>
              <a:off x="-3" y="-1"/>
              <a:ext cx="9143645" cy="3745442"/>
            </a:xfrm>
            <a:prstGeom prst="rect">
              <a:avLst/>
            </a:prstGeom>
            <a:solidFill>
              <a:srgbClr val="134D9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4"/>
            <p:cNvSpPr/>
            <p:nvPr/>
          </p:nvSpPr>
          <p:spPr>
            <a:xfrm>
              <a:off x="-3" y="1651684"/>
              <a:ext cx="9143645" cy="442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/>
            </a:p>
          </p:txBody>
        </p:sp>
      </p:grpSp>
      <p:sp>
        <p:nvSpPr>
          <p:cNvPr id="300" name="Google Shape;300;p54" descr="Shape 204"/>
          <p:cNvSpPr/>
          <p:nvPr/>
        </p:nvSpPr>
        <p:spPr>
          <a:xfrm>
            <a:off x="578879" y="1721879"/>
            <a:ext cx="54001" cy="1362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54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5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3" name="Google Shape;303;p54" descr="Shape 217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4" name="Google Shape;304;p54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_COLUMN_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ldNum" idx="12"/>
          </p:nvPr>
        </p:nvSpPr>
        <p:spPr>
          <a:xfrm>
            <a:off x="8684347" y="4700820"/>
            <a:ext cx="336812" cy="31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TITLE_ONLY 5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55" descr="Shape 203"/>
          <p:cNvGrpSpPr/>
          <p:nvPr/>
        </p:nvGrpSpPr>
        <p:grpSpPr>
          <a:xfrm>
            <a:off x="-5" y="-2"/>
            <a:ext cx="9143646" cy="3745443"/>
            <a:chOff x="-3" y="-1"/>
            <a:chExt cx="9143645" cy="3745442"/>
          </a:xfrm>
        </p:grpSpPr>
        <p:sp>
          <p:nvSpPr>
            <p:cNvPr id="307" name="Google Shape;307;p55"/>
            <p:cNvSpPr/>
            <p:nvPr/>
          </p:nvSpPr>
          <p:spPr>
            <a:xfrm>
              <a:off x="-3" y="-1"/>
              <a:ext cx="9143645" cy="3745442"/>
            </a:xfrm>
            <a:prstGeom prst="rect">
              <a:avLst/>
            </a:prstGeom>
            <a:solidFill>
              <a:srgbClr val="134D9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5"/>
            <p:cNvSpPr/>
            <p:nvPr/>
          </p:nvSpPr>
          <p:spPr>
            <a:xfrm>
              <a:off x="-3" y="1651684"/>
              <a:ext cx="9143645" cy="442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/>
            </a:p>
          </p:txBody>
        </p:sp>
      </p:grpSp>
      <p:sp>
        <p:nvSpPr>
          <p:cNvPr id="309" name="Google Shape;309;p55" descr="Shape 204"/>
          <p:cNvSpPr/>
          <p:nvPr/>
        </p:nvSpPr>
        <p:spPr>
          <a:xfrm>
            <a:off x="578879" y="1721879"/>
            <a:ext cx="54001" cy="1362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5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55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NLY">
  <p:cSld name="OBJECT_ONLY 4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56" descr="Shape 203"/>
          <p:cNvGrpSpPr/>
          <p:nvPr/>
        </p:nvGrpSpPr>
        <p:grpSpPr>
          <a:xfrm>
            <a:off x="-5" y="-2"/>
            <a:ext cx="9143646" cy="3745443"/>
            <a:chOff x="-3" y="-1"/>
            <a:chExt cx="9143645" cy="3745442"/>
          </a:xfrm>
        </p:grpSpPr>
        <p:sp>
          <p:nvSpPr>
            <p:cNvPr id="314" name="Google Shape;314;p56"/>
            <p:cNvSpPr/>
            <p:nvPr/>
          </p:nvSpPr>
          <p:spPr>
            <a:xfrm>
              <a:off x="-3" y="-1"/>
              <a:ext cx="9143645" cy="3745442"/>
            </a:xfrm>
            <a:prstGeom prst="rect">
              <a:avLst/>
            </a:prstGeom>
            <a:solidFill>
              <a:srgbClr val="134D9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56"/>
            <p:cNvSpPr/>
            <p:nvPr/>
          </p:nvSpPr>
          <p:spPr>
            <a:xfrm>
              <a:off x="-3" y="1651684"/>
              <a:ext cx="9143645" cy="442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/>
            </a:p>
          </p:txBody>
        </p:sp>
      </p:grpSp>
      <p:sp>
        <p:nvSpPr>
          <p:cNvPr id="316" name="Google Shape;316;p56" descr="Shape 204"/>
          <p:cNvSpPr/>
          <p:nvPr/>
        </p:nvSpPr>
        <p:spPr>
          <a:xfrm>
            <a:off x="578879" y="1721879"/>
            <a:ext cx="54001" cy="1362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6"/>
          <p:cNvSpPr txBox="1">
            <a:spLocks noGrp="1"/>
          </p:cNvSpPr>
          <p:nvPr>
            <p:ph type="body" idx="1"/>
          </p:nvPr>
        </p:nvSpPr>
        <p:spPr>
          <a:xfrm>
            <a:off x="457200" y="205199"/>
            <a:ext cx="8229242" cy="398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18" name="Google Shape;318;p56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AND_OBJECT">
  <p:cSld name="TWO_OBJECTS_AND_OBJECT 4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57" descr="Shape 203"/>
          <p:cNvGrpSpPr/>
          <p:nvPr/>
        </p:nvGrpSpPr>
        <p:grpSpPr>
          <a:xfrm>
            <a:off x="-5" y="-2"/>
            <a:ext cx="9143646" cy="3745443"/>
            <a:chOff x="-3" y="-1"/>
            <a:chExt cx="9143645" cy="3745442"/>
          </a:xfrm>
        </p:grpSpPr>
        <p:sp>
          <p:nvSpPr>
            <p:cNvPr id="321" name="Google Shape;321;p57"/>
            <p:cNvSpPr/>
            <p:nvPr/>
          </p:nvSpPr>
          <p:spPr>
            <a:xfrm>
              <a:off x="-3" y="-1"/>
              <a:ext cx="9143645" cy="3745442"/>
            </a:xfrm>
            <a:prstGeom prst="rect">
              <a:avLst/>
            </a:prstGeom>
            <a:solidFill>
              <a:srgbClr val="134D9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57"/>
            <p:cNvSpPr/>
            <p:nvPr/>
          </p:nvSpPr>
          <p:spPr>
            <a:xfrm>
              <a:off x="-3" y="1651684"/>
              <a:ext cx="9143645" cy="442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/>
            </a:p>
          </p:txBody>
        </p:sp>
      </p:grpSp>
      <p:sp>
        <p:nvSpPr>
          <p:cNvPr id="323" name="Google Shape;323;p57" descr="Shape 204"/>
          <p:cNvSpPr/>
          <p:nvPr/>
        </p:nvSpPr>
        <p:spPr>
          <a:xfrm>
            <a:off x="578879" y="1721879"/>
            <a:ext cx="54001" cy="1362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7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5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6" name="Google Shape;326;p57" descr="Shape 225"/>
          <p:cNvSpPr txBox="1">
            <a:spLocks noGrp="1"/>
          </p:cNvSpPr>
          <p:nvPr>
            <p:ph type="body" idx="2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7" name="Google Shape;327;p57" descr="Shape 226"/>
          <p:cNvSpPr txBox="1">
            <a:spLocks noGrp="1"/>
          </p:cNvSpPr>
          <p:nvPr>
            <p:ph type="body" idx="3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8" name="Google Shape;328;p5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AND_TWO_OBJECTS">
  <p:cSld name="OBJECT_AND_TWO_OBJECTS 4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58" descr="Shape 203"/>
          <p:cNvGrpSpPr/>
          <p:nvPr/>
        </p:nvGrpSpPr>
        <p:grpSpPr>
          <a:xfrm>
            <a:off x="-5" y="-2"/>
            <a:ext cx="9143646" cy="3745443"/>
            <a:chOff x="-3" y="-1"/>
            <a:chExt cx="9143645" cy="3745442"/>
          </a:xfrm>
        </p:grpSpPr>
        <p:sp>
          <p:nvSpPr>
            <p:cNvPr id="331" name="Google Shape;331;p58"/>
            <p:cNvSpPr/>
            <p:nvPr/>
          </p:nvSpPr>
          <p:spPr>
            <a:xfrm>
              <a:off x="-3" y="-1"/>
              <a:ext cx="9143645" cy="3745442"/>
            </a:xfrm>
            <a:prstGeom prst="rect">
              <a:avLst/>
            </a:prstGeom>
            <a:solidFill>
              <a:srgbClr val="134D9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58"/>
            <p:cNvSpPr/>
            <p:nvPr/>
          </p:nvSpPr>
          <p:spPr>
            <a:xfrm>
              <a:off x="-3" y="1651684"/>
              <a:ext cx="9143645" cy="442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/>
            </a:p>
          </p:txBody>
        </p:sp>
      </p:grpSp>
      <p:sp>
        <p:nvSpPr>
          <p:cNvPr id="333" name="Google Shape;333;p58" descr="Shape 204"/>
          <p:cNvSpPr/>
          <p:nvPr/>
        </p:nvSpPr>
        <p:spPr>
          <a:xfrm>
            <a:off x="578879" y="1721879"/>
            <a:ext cx="54001" cy="1362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8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36" name="Google Shape;336;p58" descr="Shape 230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37" name="Google Shape;337;p58" descr="Shape 231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38" name="Google Shape;338;p5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OVER_TEXT">
  <p:cSld name="TWO_OBJECTS_OVER_TEXT 4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59" descr="Shape 203"/>
          <p:cNvGrpSpPr/>
          <p:nvPr/>
        </p:nvGrpSpPr>
        <p:grpSpPr>
          <a:xfrm>
            <a:off x="-5" y="-2"/>
            <a:ext cx="9143646" cy="3745443"/>
            <a:chOff x="-3" y="-1"/>
            <a:chExt cx="9143645" cy="3745442"/>
          </a:xfrm>
        </p:grpSpPr>
        <p:sp>
          <p:nvSpPr>
            <p:cNvPr id="341" name="Google Shape;341;p59"/>
            <p:cNvSpPr/>
            <p:nvPr/>
          </p:nvSpPr>
          <p:spPr>
            <a:xfrm>
              <a:off x="-3" y="-1"/>
              <a:ext cx="9143645" cy="3745442"/>
            </a:xfrm>
            <a:prstGeom prst="rect">
              <a:avLst/>
            </a:prstGeom>
            <a:solidFill>
              <a:srgbClr val="134D9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59"/>
            <p:cNvSpPr/>
            <p:nvPr/>
          </p:nvSpPr>
          <p:spPr>
            <a:xfrm>
              <a:off x="-3" y="1651684"/>
              <a:ext cx="9143645" cy="442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/>
            </a:p>
          </p:txBody>
        </p:sp>
      </p:grpSp>
      <p:sp>
        <p:nvSpPr>
          <p:cNvPr id="343" name="Google Shape;343;p59" descr="Shape 204"/>
          <p:cNvSpPr/>
          <p:nvPr/>
        </p:nvSpPr>
        <p:spPr>
          <a:xfrm>
            <a:off x="578879" y="1721879"/>
            <a:ext cx="54001" cy="1362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59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59" descr="Shape 235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7" name="Google Shape;347;p59" descr="Shape 236"/>
          <p:cNvSpPr txBox="1">
            <a:spLocks noGrp="1"/>
          </p:cNvSpPr>
          <p:nvPr>
            <p:ph type="body" idx="3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48" name="Google Shape;348;p5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VER_TEXT">
  <p:cSld name="OBJECT_OVER_TEXT 4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60" descr="Shape 203"/>
          <p:cNvGrpSpPr/>
          <p:nvPr/>
        </p:nvGrpSpPr>
        <p:grpSpPr>
          <a:xfrm>
            <a:off x="-5" y="-2"/>
            <a:ext cx="9143646" cy="3745443"/>
            <a:chOff x="-3" y="-1"/>
            <a:chExt cx="9143645" cy="3745442"/>
          </a:xfrm>
        </p:grpSpPr>
        <p:sp>
          <p:nvSpPr>
            <p:cNvPr id="351" name="Google Shape;351;p60"/>
            <p:cNvSpPr/>
            <p:nvPr/>
          </p:nvSpPr>
          <p:spPr>
            <a:xfrm>
              <a:off x="-3" y="-1"/>
              <a:ext cx="9143645" cy="3745442"/>
            </a:xfrm>
            <a:prstGeom prst="rect">
              <a:avLst/>
            </a:prstGeom>
            <a:solidFill>
              <a:srgbClr val="134D9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60"/>
            <p:cNvSpPr/>
            <p:nvPr/>
          </p:nvSpPr>
          <p:spPr>
            <a:xfrm>
              <a:off x="-3" y="1651684"/>
              <a:ext cx="9143645" cy="442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/>
            </a:p>
          </p:txBody>
        </p:sp>
      </p:grpSp>
      <p:sp>
        <p:nvSpPr>
          <p:cNvPr id="353" name="Google Shape;353;p60" descr="Shape 204"/>
          <p:cNvSpPr/>
          <p:nvPr/>
        </p:nvSpPr>
        <p:spPr>
          <a:xfrm>
            <a:off x="578879" y="1721879"/>
            <a:ext cx="54001" cy="1362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60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60" descr="Shape 240"/>
          <p:cNvSpPr txBox="1">
            <a:spLocks noGrp="1"/>
          </p:cNvSpPr>
          <p:nvPr>
            <p:ph type="body" idx="2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57" name="Google Shape;357;p60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_OBJECTS">
  <p:cSld name="FOUR_OBJECTS 4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61" descr="Shape 203"/>
          <p:cNvGrpSpPr/>
          <p:nvPr/>
        </p:nvGrpSpPr>
        <p:grpSpPr>
          <a:xfrm>
            <a:off x="-5" y="-2"/>
            <a:ext cx="9143646" cy="3745443"/>
            <a:chOff x="-3" y="-1"/>
            <a:chExt cx="9143645" cy="3745442"/>
          </a:xfrm>
        </p:grpSpPr>
        <p:sp>
          <p:nvSpPr>
            <p:cNvPr id="360" name="Google Shape;360;p61"/>
            <p:cNvSpPr/>
            <p:nvPr/>
          </p:nvSpPr>
          <p:spPr>
            <a:xfrm>
              <a:off x="-3" y="-1"/>
              <a:ext cx="9143645" cy="3745442"/>
            </a:xfrm>
            <a:prstGeom prst="rect">
              <a:avLst/>
            </a:prstGeom>
            <a:solidFill>
              <a:srgbClr val="134D9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61"/>
            <p:cNvSpPr/>
            <p:nvPr/>
          </p:nvSpPr>
          <p:spPr>
            <a:xfrm>
              <a:off x="-3" y="1651684"/>
              <a:ext cx="9143645" cy="442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/>
            </a:p>
          </p:txBody>
        </p:sp>
      </p:grpSp>
      <p:sp>
        <p:nvSpPr>
          <p:cNvPr id="362" name="Google Shape;362;p61" descr="Shape 204"/>
          <p:cNvSpPr/>
          <p:nvPr/>
        </p:nvSpPr>
        <p:spPr>
          <a:xfrm>
            <a:off x="578879" y="1721879"/>
            <a:ext cx="54001" cy="1362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61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6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61" descr="Shape 244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6" name="Google Shape;366;p61" descr="Shape 245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7" name="Google Shape;367;p61" descr="Shape 246"/>
          <p:cNvSpPr txBox="1">
            <a:spLocks noGrp="1"/>
          </p:cNvSpPr>
          <p:nvPr>
            <p:ph type="body" idx="4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61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 4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370;p62" descr="Shape 203"/>
          <p:cNvGrpSpPr/>
          <p:nvPr/>
        </p:nvGrpSpPr>
        <p:grpSpPr>
          <a:xfrm>
            <a:off x="-5" y="-2"/>
            <a:ext cx="9143646" cy="3745443"/>
            <a:chOff x="-3" y="-1"/>
            <a:chExt cx="9143645" cy="3745442"/>
          </a:xfrm>
        </p:grpSpPr>
        <p:sp>
          <p:nvSpPr>
            <p:cNvPr id="371" name="Google Shape;371;p62"/>
            <p:cNvSpPr/>
            <p:nvPr/>
          </p:nvSpPr>
          <p:spPr>
            <a:xfrm>
              <a:off x="-3" y="-1"/>
              <a:ext cx="9143645" cy="3745442"/>
            </a:xfrm>
            <a:prstGeom prst="rect">
              <a:avLst/>
            </a:prstGeom>
            <a:solidFill>
              <a:srgbClr val="134D9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62"/>
            <p:cNvSpPr/>
            <p:nvPr/>
          </p:nvSpPr>
          <p:spPr>
            <a:xfrm>
              <a:off x="-3" y="1651684"/>
              <a:ext cx="9143645" cy="4420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         </a:t>
              </a:r>
              <a:endParaRPr/>
            </a:p>
          </p:txBody>
        </p:sp>
      </p:grpSp>
      <p:sp>
        <p:nvSpPr>
          <p:cNvPr id="373" name="Google Shape;373;p62" descr="Shape 204"/>
          <p:cNvSpPr/>
          <p:nvPr/>
        </p:nvSpPr>
        <p:spPr>
          <a:xfrm>
            <a:off x="578879" y="1721879"/>
            <a:ext cx="54001" cy="13629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62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6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6" name="Google Shape;376;p62" descr="Shape 250"/>
          <p:cNvSpPr txBox="1">
            <a:spLocks noGrp="1"/>
          </p:cNvSpPr>
          <p:nvPr>
            <p:ph type="body" idx="2"/>
          </p:nvPr>
        </p:nvSpPr>
        <p:spPr>
          <a:xfrm>
            <a:off x="457199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7" name="Google Shape;377;p62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7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3" descr="Shape 254"/>
          <p:cNvSpPr/>
          <p:nvPr/>
        </p:nvSpPr>
        <p:spPr>
          <a:xfrm>
            <a:off x="0" y="-9722"/>
            <a:ext cx="7726320" cy="516276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63" descr="Shape 256"/>
          <p:cNvSpPr/>
          <p:nvPr/>
        </p:nvSpPr>
        <p:spPr>
          <a:xfrm>
            <a:off x="439919" y="742318"/>
            <a:ext cx="1956962" cy="153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381" name="Google Shape;381;p6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7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4" descr="Shape 254"/>
          <p:cNvSpPr/>
          <p:nvPr/>
        </p:nvSpPr>
        <p:spPr>
          <a:xfrm>
            <a:off x="0" y="-9722"/>
            <a:ext cx="7726320" cy="516276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64" descr="Shape 256"/>
          <p:cNvSpPr/>
          <p:nvPr/>
        </p:nvSpPr>
        <p:spPr>
          <a:xfrm>
            <a:off x="439919" y="742318"/>
            <a:ext cx="1956962" cy="153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385" name="Google Shape;385;p64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6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7" name="Google Shape;387;p64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_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8684347" y="4700820"/>
            <a:ext cx="336812" cy="31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>
  <p:cSld name="OBJECT 5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65" descr="Shape 254"/>
          <p:cNvSpPr/>
          <p:nvPr/>
        </p:nvSpPr>
        <p:spPr>
          <a:xfrm>
            <a:off x="0" y="-9722"/>
            <a:ext cx="7726320" cy="516276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65" descr="Shape 256"/>
          <p:cNvSpPr/>
          <p:nvPr/>
        </p:nvSpPr>
        <p:spPr>
          <a:xfrm>
            <a:off x="439919" y="742318"/>
            <a:ext cx="1956962" cy="153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391" name="Google Shape;391;p65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6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93" name="Google Shape;393;p65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>
  <p:cSld name="TWO_OBJECTS 5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6" descr="Shape 254"/>
          <p:cNvSpPr/>
          <p:nvPr/>
        </p:nvSpPr>
        <p:spPr>
          <a:xfrm>
            <a:off x="0" y="-9722"/>
            <a:ext cx="7726320" cy="516276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66" descr="Shape 256"/>
          <p:cNvSpPr/>
          <p:nvPr/>
        </p:nvSpPr>
        <p:spPr>
          <a:xfrm>
            <a:off x="439919" y="742318"/>
            <a:ext cx="1956962" cy="153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397" name="Google Shape;397;p66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6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99" name="Google Shape;399;p66" descr="Shape 268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0" name="Google Shape;400;p66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TITLE_ONLY 6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7" descr="Shape 254"/>
          <p:cNvSpPr/>
          <p:nvPr/>
        </p:nvSpPr>
        <p:spPr>
          <a:xfrm>
            <a:off x="0" y="-9722"/>
            <a:ext cx="7726320" cy="516276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67" descr="Shape 256"/>
          <p:cNvSpPr/>
          <p:nvPr/>
        </p:nvSpPr>
        <p:spPr>
          <a:xfrm>
            <a:off x="439919" y="742318"/>
            <a:ext cx="1956962" cy="153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404" name="Google Shape;404;p67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6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NLY">
  <p:cSld name="OBJECT_ONLY 5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8" descr="Shape 254"/>
          <p:cNvSpPr/>
          <p:nvPr/>
        </p:nvSpPr>
        <p:spPr>
          <a:xfrm>
            <a:off x="0" y="-9722"/>
            <a:ext cx="7726320" cy="516276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68" descr="Shape 256"/>
          <p:cNvSpPr/>
          <p:nvPr/>
        </p:nvSpPr>
        <p:spPr>
          <a:xfrm>
            <a:off x="439919" y="742318"/>
            <a:ext cx="1956962" cy="153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409" name="Google Shape;409;p68"/>
          <p:cNvSpPr txBox="1">
            <a:spLocks noGrp="1"/>
          </p:cNvSpPr>
          <p:nvPr>
            <p:ph type="body" idx="1"/>
          </p:nvPr>
        </p:nvSpPr>
        <p:spPr>
          <a:xfrm>
            <a:off x="457200" y="205199"/>
            <a:ext cx="8229242" cy="398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10" name="Google Shape;410;p6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AND_OBJECT">
  <p:cSld name="TWO_OBJECTS_AND_OBJECT 5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9" descr="Shape 254"/>
          <p:cNvSpPr/>
          <p:nvPr/>
        </p:nvSpPr>
        <p:spPr>
          <a:xfrm>
            <a:off x="0" y="-9722"/>
            <a:ext cx="7726320" cy="516276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69" descr="Shape 256"/>
          <p:cNvSpPr/>
          <p:nvPr/>
        </p:nvSpPr>
        <p:spPr>
          <a:xfrm>
            <a:off x="439919" y="742318"/>
            <a:ext cx="1956962" cy="153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414" name="Google Shape;414;p69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16" name="Google Shape;416;p69" descr="Shape 276"/>
          <p:cNvSpPr txBox="1">
            <a:spLocks noGrp="1"/>
          </p:cNvSpPr>
          <p:nvPr>
            <p:ph type="body" idx="2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69" descr="Shape 277"/>
          <p:cNvSpPr txBox="1">
            <a:spLocks noGrp="1"/>
          </p:cNvSpPr>
          <p:nvPr>
            <p:ph type="body" idx="3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18" name="Google Shape;418;p6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AND_TWO_OBJECTS">
  <p:cSld name="OBJECT_AND_TWO_OBJECTS 5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0" descr="Shape 254"/>
          <p:cNvSpPr/>
          <p:nvPr/>
        </p:nvSpPr>
        <p:spPr>
          <a:xfrm>
            <a:off x="0" y="-9722"/>
            <a:ext cx="7726320" cy="516276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70" descr="Shape 256"/>
          <p:cNvSpPr/>
          <p:nvPr/>
        </p:nvSpPr>
        <p:spPr>
          <a:xfrm>
            <a:off x="439919" y="742318"/>
            <a:ext cx="1956962" cy="153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422" name="Google Shape;422;p70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7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24" name="Google Shape;424;p70" descr="Shape 281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25" name="Google Shape;425;p70" descr="Shape 282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26" name="Google Shape;426;p70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OVER_TEXT">
  <p:cSld name="TWO_OBJECTS_OVER_TEXT 5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1" descr="Shape 254"/>
          <p:cNvSpPr/>
          <p:nvPr/>
        </p:nvSpPr>
        <p:spPr>
          <a:xfrm>
            <a:off x="0" y="-9722"/>
            <a:ext cx="7726320" cy="516276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71" descr="Shape 256"/>
          <p:cNvSpPr/>
          <p:nvPr/>
        </p:nvSpPr>
        <p:spPr>
          <a:xfrm>
            <a:off x="439919" y="742318"/>
            <a:ext cx="1956962" cy="153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430" name="Google Shape;430;p71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7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32" name="Google Shape;432;p71" descr="Shape 286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33" name="Google Shape;433;p71" descr="Shape 287"/>
          <p:cNvSpPr txBox="1">
            <a:spLocks noGrp="1"/>
          </p:cNvSpPr>
          <p:nvPr>
            <p:ph type="body" idx="3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34" name="Google Shape;434;p71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VER_TEXT">
  <p:cSld name="OBJECT_OVER_TEXT 5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2" descr="Shape 254"/>
          <p:cNvSpPr/>
          <p:nvPr/>
        </p:nvSpPr>
        <p:spPr>
          <a:xfrm>
            <a:off x="0" y="-9722"/>
            <a:ext cx="7726320" cy="516276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72" descr="Shape 256"/>
          <p:cNvSpPr/>
          <p:nvPr/>
        </p:nvSpPr>
        <p:spPr>
          <a:xfrm>
            <a:off x="439919" y="742318"/>
            <a:ext cx="1956962" cy="153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438" name="Google Shape;438;p72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7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0" name="Google Shape;440;p72" descr="Shape 291"/>
          <p:cNvSpPr txBox="1">
            <a:spLocks noGrp="1"/>
          </p:cNvSpPr>
          <p:nvPr>
            <p:ph type="body" idx="2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1" name="Google Shape;441;p72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_OBJECTS">
  <p:cSld name="FOUR_OBJECTS 5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3" descr="Shape 254"/>
          <p:cNvSpPr/>
          <p:nvPr/>
        </p:nvSpPr>
        <p:spPr>
          <a:xfrm>
            <a:off x="0" y="-9722"/>
            <a:ext cx="7726320" cy="516276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73" descr="Shape 256"/>
          <p:cNvSpPr/>
          <p:nvPr/>
        </p:nvSpPr>
        <p:spPr>
          <a:xfrm>
            <a:off x="439919" y="742318"/>
            <a:ext cx="1956962" cy="153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445" name="Google Shape;445;p73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7" name="Google Shape;447;p73" descr="Shape 295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73" descr="Shape 296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9" name="Google Shape;449;p73" descr="Shape 297"/>
          <p:cNvSpPr txBox="1">
            <a:spLocks noGrp="1"/>
          </p:cNvSpPr>
          <p:nvPr>
            <p:ph type="body" idx="4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0" name="Google Shape;450;p7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 5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4" descr="Shape 254"/>
          <p:cNvSpPr/>
          <p:nvPr/>
        </p:nvSpPr>
        <p:spPr>
          <a:xfrm>
            <a:off x="0" y="-9722"/>
            <a:ext cx="7726320" cy="516276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74" descr="Shape 256"/>
          <p:cNvSpPr/>
          <p:nvPr/>
        </p:nvSpPr>
        <p:spPr>
          <a:xfrm>
            <a:off x="439919" y="742318"/>
            <a:ext cx="1956962" cy="1539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lang="en-US" sz="9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454" name="Google Shape;454;p74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7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6" name="Google Shape;456;p74" descr="Shape 301"/>
          <p:cNvSpPr txBox="1">
            <a:spLocks noGrp="1"/>
          </p:cNvSpPr>
          <p:nvPr>
            <p:ph type="body" idx="2"/>
          </p:nvPr>
        </p:nvSpPr>
        <p:spPr>
          <a:xfrm>
            <a:off x="457199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74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TITLE_AND_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 descr="Shape 36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Arial"/>
              <a:buNone/>
              <a:defRPr sz="2100"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2" descr="Shape 39"/>
          <p:cNvSpPr txBox="1">
            <a:spLocks noGrp="1"/>
          </p:cNvSpPr>
          <p:nvPr>
            <p:ph type="body" idx="2"/>
          </p:nvPr>
        </p:nvSpPr>
        <p:spPr>
          <a:xfrm>
            <a:off x="4939500" y="724074"/>
            <a:ext cx="3837000" cy="3695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684347" y="4700820"/>
            <a:ext cx="336812" cy="31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>
  <p:cSld name="OBJECT 6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5" descr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5" descr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75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63" name="Google Shape;463;p75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8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6" descr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76" descr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76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8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7" descr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77" descr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77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7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3" name="Google Shape;473;p7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>
  <p:cSld name="TWO_OBJECTS 6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8" descr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78" descr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78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7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9" name="Google Shape;479;p78" descr="Shape 319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0" name="Google Shape;480;p7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TITLE_ONLY 7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9" descr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79" descr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79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7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NLY">
  <p:cSld name="OBJECT_ONLY 6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80" descr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80" descr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80"/>
          <p:cNvSpPr txBox="1">
            <a:spLocks noGrp="1"/>
          </p:cNvSpPr>
          <p:nvPr>
            <p:ph type="body" idx="1"/>
          </p:nvPr>
        </p:nvSpPr>
        <p:spPr>
          <a:xfrm>
            <a:off x="457200" y="205199"/>
            <a:ext cx="8229242" cy="398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90" name="Google Shape;490;p80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AND_OBJECT">
  <p:cSld name="TWO_OBJECTS_AND_OBJECT 6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81" descr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81" descr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81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8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96" name="Google Shape;496;p81" descr="Shape 327"/>
          <p:cNvSpPr txBox="1">
            <a:spLocks noGrp="1"/>
          </p:cNvSpPr>
          <p:nvPr>
            <p:ph type="body" idx="2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97" name="Google Shape;497;p81" descr="Shape 328"/>
          <p:cNvSpPr txBox="1">
            <a:spLocks noGrp="1"/>
          </p:cNvSpPr>
          <p:nvPr>
            <p:ph type="body" idx="3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98" name="Google Shape;498;p81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AND_TWO_OBJECTS">
  <p:cSld name="OBJECT_AND_TWO_OBJECTS 6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2" descr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82" descr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82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8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04" name="Google Shape;504;p82" descr="Shape 332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05" name="Google Shape;505;p82" descr="Shape 333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06" name="Google Shape;506;p82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OVER_TEXT">
  <p:cSld name="TWO_OBJECTS_OVER_TEXT 6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3" descr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83" descr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83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8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12" name="Google Shape;512;p83" descr="Shape 337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13" name="Google Shape;513;p83" descr="Shape 338"/>
          <p:cNvSpPr txBox="1">
            <a:spLocks noGrp="1"/>
          </p:cNvSpPr>
          <p:nvPr>
            <p:ph type="body" idx="3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14" name="Google Shape;514;p8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VER_TEXT">
  <p:cSld name="OBJECT_OVER_TEXT 6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4" descr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84" descr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84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8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0" name="Google Shape;520;p84" descr="Shape 342"/>
          <p:cNvSpPr txBox="1">
            <a:spLocks noGrp="1"/>
          </p:cNvSpPr>
          <p:nvPr>
            <p:ph type="body" idx="2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1" name="Google Shape;521;p84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311698" y="4230575"/>
            <a:ext cx="5998804" cy="605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684347" y="4700820"/>
            <a:ext cx="336812" cy="31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_OBJECTS">
  <p:cSld name="FOUR_OBJECTS 6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5" descr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85" descr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85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8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7" name="Google Shape;527;p85" descr="Shape 346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8" name="Google Shape;528;p85" descr="Shape 347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29" name="Google Shape;529;p85" descr="Shape 348"/>
          <p:cNvSpPr txBox="1">
            <a:spLocks noGrp="1"/>
          </p:cNvSpPr>
          <p:nvPr>
            <p:ph type="body" idx="4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0" name="Google Shape;530;p85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9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87" descr="Shape 360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87" descr="Shape 361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8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9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88" descr="Shape 360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88" descr="Shape 361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88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8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47" name="Google Shape;547;p8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>
  <p:cSld name="OBJECT 7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89" descr="Shape 360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89" descr="Shape 361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89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8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53" name="Google Shape;553;p8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>
  <p:cSld name="TWO_OBJECTS 7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90" descr="Shape 360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90" descr="Shape 361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90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9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59" name="Google Shape;559;p90" descr="Shape 372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60" name="Google Shape;560;p90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TITLE_ONLY 8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1" descr="Shape 360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91" descr="Shape 361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91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91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NLY">
  <p:cSld name="OBJECT_ONLY 7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92" descr="Shape 360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92" descr="Shape 361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92"/>
          <p:cNvSpPr txBox="1">
            <a:spLocks noGrp="1"/>
          </p:cNvSpPr>
          <p:nvPr>
            <p:ph type="body" idx="1"/>
          </p:nvPr>
        </p:nvSpPr>
        <p:spPr>
          <a:xfrm>
            <a:off x="457200" y="205199"/>
            <a:ext cx="8229242" cy="398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0" name="Google Shape;570;p92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AND_OBJECT">
  <p:cSld name="TWO_OBJECTS_AND_OBJECT 7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3" descr="Shape 360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93" descr="Shape 361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93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9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6" name="Google Shape;576;p93" descr="Shape 380"/>
          <p:cNvSpPr txBox="1">
            <a:spLocks noGrp="1"/>
          </p:cNvSpPr>
          <p:nvPr>
            <p:ph type="body" idx="2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7" name="Google Shape;577;p93" descr="Shape 381"/>
          <p:cNvSpPr txBox="1">
            <a:spLocks noGrp="1"/>
          </p:cNvSpPr>
          <p:nvPr>
            <p:ph type="body" idx="3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8" name="Google Shape;578;p9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AND_TWO_OBJECTS">
  <p:cSld name="OBJECT_AND_TWO_OBJECTS 7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4" descr="Shape 360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94" descr="Shape 361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94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9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94" descr="Shape 385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85" name="Google Shape;585;p94" descr="Shape 386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86" name="Google Shape;586;p94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OVER_TEXT">
  <p:cSld name="TWO_OBJECTS_OVER_TEXT 7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5" descr="Shape 360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95" descr="Shape 361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95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9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92" name="Google Shape;592;p95" descr="Shape 390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93" name="Google Shape;593;p95" descr="Shape 391"/>
          <p:cNvSpPr txBox="1">
            <a:spLocks noGrp="1"/>
          </p:cNvSpPr>
          <p:nvPr>
            <p:ph type="body" idx="3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94" name="Google Shape;594;p95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_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684347" y="4700820"/>
            <a:ext cx="336812" cy="31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VER_TEXT">
  <p:cSld name="OBJECT_OVER_TEXT 7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6" descr="Shape 360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96" descr="Shape 361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96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9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00" name="Google Shape;600;p96" descr="Shape 395"/>
          <p:cNvSpPr txBox="1">
            <a:spLocks noGrp="1"/>
          </p:cNvSpPr>
          <p:nvPr>
            <p:ph type="body" idx="2"/>
          </p:nvPr>
        </p:nvSpPr>
        <p:spPr>
          <a:xfrm>
            <a:off x="457199" y="2761919"/>
            <a:ext cx="822924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01" name="Google Shape;601;p96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_OBJECTS">
  <p:cSld name="FOUR_OBJECTS 7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97" descr="Shape 360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97" descr="Shape 361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97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9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07" name="Google Shape;607;p97" descr="Shape 399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08" name="Google Shape;608;p97" descr="Shape 400"/>
          <p:cNvSpPr txBox="1">
            <a:spLocks noGrp="1"/>
          </p:cNvSpPr>
          <p:nvPr>
            <p:ph type="body" idx="3"/>
          </p:nvPr>
        </p:nvSpPr>
        <p:spPr>
          <a:xfrm>
            <a:off x="4674239" y="2761919"/>
            <a:ext cx="4015800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09" name="Google Shape;609;p97" descr="Shape 401"/>
          <p:cNvSpPr txBox="1">
            <a:spLocks noGrp="1"/>
          </p:cNvSpPr>
          <p:nvPr>
            <p:ph type="body" idx="4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0" name="Google Shape;610;p97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 7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8" descr="Shape 360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98" descr="Shape 361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98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9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6" name="Google Shape;616;p98" descr="Shape 405"/>
          <p:cNvSpPr txBox="1">
            <a:spLocks noGrp="1"/>
          </p:cNvSpPr>
          <p:nvPr>
            <p:ph type="body" idx="2"/>
          </p:nvPr>
        </p:nvSpPr>
        <p:spPr>
          <a:xfrm>
            <a:off x="457199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7" name="Google Shape;617;p98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 10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99" descr="Shape 409"/>
          <p:cNvSpPr/>
          <p:nvPr/>
        </p:nvSpPr>
        <p:spPr>
          <a:xfrm>
            <a:off x="-2" y="-2"/>
            <a:ext cx="4577764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99" descr="Shape 411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99" descr="Shape 41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99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10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00" descr="Shape 409"/>
          <p:cNvSpPr/>
          <p:nvPr/>
        </p:nvSpPr>
        <p:spPr>
          <a:xfrm>
            <a:off x="-2" y="-2"/>
            <a:ext cx="4577764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00" descr="Shape 411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00" descr="Shape 41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00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10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29" name="Google Shape;629;p100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">
  <p:cSld name="OBJECT 8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01" descr="Shape 409"/>
          <p:cNvSpPr/>
          <p:nvPr/>
        </p:nvSpPr>
        <p:spPr>
          <a:xfrm>
            <a:off x="-2" y="-2"/>
            <a:ext cx="4577764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01" descr="Shape 411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01" descr="Shape 41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01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0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36" name="Google Shape;636;p101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">
  <p:cSld name="TWO_OBJECTS 8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102" descr="Shape 409"/>
          <p:cNvSpPr/>
          <p:nvPr/>
        </p:nvSpPr>
        <p:spPr>
          <a:xfrm>
            <a:off x="-2" y="-2"/>
            <a:ext cx="4577764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102" descr="Shape 411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102" descr="Shape 41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102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0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43" name="Google Shape;643;p102" descr="Shape 424"/>
          <p:cNvSpPr txBox="1">
            <a:spLocks noGrp="1"/>
          </p:cNvSpPr>
          <p:nvPr>
            <p:ph type="body" idx="2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44" name="Google Shape;644;p102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ONLY">
  <p:cSld name="TITLE_ONLY 9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03" descr="Shape 409"/>
          <p:cNvSpPr/>
          <p:nvPr/>
        </p:nvSpPr>
        <p:spPr>
          <a:xfrm>
            <a:off x="-2" y="-2"/>
            <a:ext cx="4577764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03" descr="Shape 411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03" descr="Shape 41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03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03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_ONLY">
  <p:cSld name="OBJECT_ONLY 8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04" descr="Shape 409"/>
          <p:cNvSpPr/>
          <p:nvPr/>
        </p:nvSpPr>
        <p:spPr>
          <a:xfrm>
            <a:off x="-2" y="-2"/>
            <a:ext cx="4577764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104" descr="Shape 411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04" descr="Shape 41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104"/>
          <p:cNvSpPr txBox="1">
            <a:spLocks noGrp="1"/>
          </p:cNvSpPr>
          <p:nvPr>
            <p:ph type="body" idx="1"/>
          </p:nvPr>
        </p:nvSpPr>
        <p:spPr>
          <a:xfrm>
            <a:off x="457200" y="205199"/>
            <a:ext cx="8229242" cy="3981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56" name="Google Shape;656;p104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_OBJECTS_AND_OBJECT">
  <p:cSld name="TWO_OBJECTS_AND_OBJECT 8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05" descr="Shape 409"/>
          <p:cNvSpPr/>
          <p:nvPr/>
        </p:nvSpPr>
        <p:spPr>
          <a:xfrm>
            <a:off x="-2" y="-2"/>
            <a:ext cx="4577764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05" descr="Shape 411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105" descr="Shape 412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105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0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>
                <a:solidFill>
                  <a:srgbClr val="000000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63" name="Google Shape;663;p105" descr="Shape 432"/>
          <p:cNvSpPr txBox="1">
            <a:spLocks noGrp="1"/>
          </p:cNvSpPr>
          <p:nvPr>
            <p:ph type="body" idx="2"/>
          </p:nvPr>
        </p:nvSpPr>
        <p:spPr>
          <a:xfrm>
            <a:off x="457198" y="2761919"/>
            <a:ext cx="4015802" cy="14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64" name="Google Shape;664;p105" descr="Shape 433"/>
          <p:cNvSpPr txBox="1">
            <a:spLocks noGrp="1"/>
          </p:cNvSpPr>
          <p:nvPr>
            <p:ph type="body" idx="3"/>
          </p:nvPr>
        </p:nvSpPr>
        <p:spPr>
          <a:xfrm>
            <a:off x="4674239" y="1203480"/>
            <a:ext cx="4015800" cy="298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65" name="Google Shape;665;p105"/>
          <p:cNvSpPr txBox="1">
            <a:spLocks noGrp="1"/>
          </p:cNvSpPr>
          <p:nvPr>
            <p:ph type="sldNum" idx="12"/>
          </p:nvPr>
        </p:nvSpPr>
        <p:spPr>
          <a:xfrm>
            <a:off x="6216389" y="4608065"/>
            <a:ext cx="336812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84347" y="4700820"/>
            <a:ext cx="336812" cy="318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6" r:id="rId55"/>
    <p:sldLayoutId id="2147483707" r:id="rId56"/>
    <p:sldLayoutId id="2147483708" r:id="rId57"/>
    <p:sldLayoutId id="2147483709" r:id="rId58"/>
    <p:sldLayoutId id="2147483710" r:id="rId59"/>
    <p:sldLayoutId id="2147483711" r:id="rId60"/>
    <p:sldLayoutId id="2147483712" r:id="rId61"/>
    <p:sldLayoutId id="2147483713" r:id="rId62"/>
    <p:sldLayoutId id="2147483714" r:id="rId63"/>
    <p:sldLayoutId id="2147483715" r:id="rId64"/>
    <p:sldLayoutId id="2147483716" r:id="rId65"/>
    <p:sldLayoutId id="2147483717" r:id="rId66"/>
    <p:sldLayoutId id="2147483718" r:id="rId67"/>
    <p:sldLayoutId id="2147483719" r:id="rId68"/>
    <p:sldLayoutId id="2147483720" r:id="rId69"/>
    <p:sldLayoutId id="2147483721" r:id="rId70"/>
    <p:sldLayoutId id="2147483722" r:id="rId71"/>
    <p:sldLayoutId id="2147483723" r:id="rId72"/>
    <p:sldLayoutId id="2147483724" r:id="rId73"/>
    <p:sldLayoutId id="2147483725" r:id="rId74"/>
    <p:sldLayoutId id="2147483726" r:id="rId75"/>
    <p:sldLayoutId id="2147483727" r:id="rId76"/>
    <p:sldLayoutId id="2147483728" r:id="rId77"/>
    <p:sldLayoutId id="2147483729" r:id="rId78"/>
    <p:sldLayoutId id="2147483730" r:id="rId79"/>
    <p:sldLayoutId id="2147483731" r:id="rId80"/>
    <p:sldLayoutId id="2147483733" r:id="rId81"/>
    <p:sldLayoutId id="2147483734" r:id="rId82"/>
    <p:sldLayoutId id="2147483735" r:id="rId83"/>
    <p:sldLayoutId id="2147483736" r:id="rId84"/>
    <p:sldLayoutId id="2147483737" r:id="rId85"/>
    <p:sldLayoutId id="2147483738" r:id="rId86"/>
    <p:sldLayoutId id="2147483739" r:id="rId87"/>
    <p:sldLayoutId id="2147483740" r:id="rId88"/>
    <p:sldLayoutId id="2147483741" r:id="rId89"/>
    <p:sldLayoutId id="2147483742" r:id="rId90"/>
    <p:sldLayoutId id="2147483743" r:id="rId91"/>
    <p:sldLayoutId id="2147483744" r:id="rId92"/>
    <p:sldLayoutId id="2147483745" r:id="rId93"/>
    <p:sldLayoutId id="2147483746" r:id="rId94"/>
    <p:sldLayoutId id="2147483747" r:id="rId95"/>
    <p:sldLayoutId id="2147483748" r:id="rId96"/>
    <p:sldLayoutId id="2147483749" r:id="rId97"/>
    <p:sldLayoutId id="2147483750" r:id="rId98"/>
    <p:sldLayoutId id="2147483751" r:id="rId99"/>
    <p:sldLayoutId id="2147483752" r:id="rId100"/>
    <p:sldLayoutId id="2147483753" r:id="rId101"/>
    <p:sldLayoutId id="2147483754" r:id="rId102"/>
    <p:sldLayoutId id="2147483755" r:id="rId103"/>
    <p:sldLayoutId id="2147483756" r:id="rId104"/>
    <p:sldLayoutId id="2147483757" r:id="rId105"/>
    <p:sldLayoutId id="2147483758" r:id="rId106"/>
    <p:sldLayoutId id="2147483759" r:id="rId107"/>
    <p:sldLayoutId id="2147483760" r:id="rId108"/>
    <p:sldLayoutId id="2147483761" r:id="rId109"/>
    <p:sldLayoutId id="2147483762" r:id="rId110"/>
    <p:sldLayoutId id="2147483763" r:id="rId111"/>
    <p:sldLayoutId id="2147483764" r:id="rId112"/>
    <p:sldLayoutId id="2147483765" r:id="rId113"/>
    <p:sldLayoutId id="2147483766" r:id="rId114"/>
    <p:sldLayoutId id="2147483767" r:id="rId115"/>
    <p:sldLayoutId id="2147483768" r:id="rId116"/>
    <p:sldLayoutId id="2147483769" r:id="rId117"/>
    <p:sldLayoutId id="2147483770" r:id="rId118"/>
    <p:sldLayoutId id="2147483771" r:id="rId119"/>
    <p:sldLayoutId id="2147483772" r:id="rId120"/>
    <p:sldLayoutId id="2147483773" r:id="rId121"/>
    <p:sldLayoutId id="2147483774" r:id="rId122"/>
    <p:sldLayoutId id="2147483775" r:id="rId123"/>
    <p:sldLayoutId id="2147483776" r:id="rId124"/>
    <p:sldLayoutId id="2147483777" r:id="rId125"/>
    <p:sldLayoutId id="2147483778" r:id="rId126"/>
    <p:sldLayoutId id="2147483779" r:id="rId127"/>
    <p:sldLayoutId id="2147483780" r:id="rId128"/>
    <p:sldLayoutId id="2147483781" r:id="rId129"/>
    <p:sldLayoutId id="2147483782" r:id="rId130"/>
    <p:sldLayoutId id="2147483783" r:id="rId131"/>
    <p:sldLayoutId id="2147483784" r:id="rId132"/>
    <p:sldLayoutId id="2147483785" r:id="rId133"/>
    <p:sldLayoutId id="2147483786" r:id="rId134"/>
    <p:sldLayoutId id="2147483787" r:id="rId135"/>
    <p:sldLayoutId id="2147483788" r:id="rId136"/>
    <p:sldLayoutId id="2147483789" r:id="rId137"/>
    <p:sldLayoutId id="2147483790" r:id="rId138"/>
    <p:sldLayoutId id="2147483791" r:id="rId139"/>
    <p:sldLayoutId id="2147483792" r:id="rId140"/>
    <p:sldLayoutId id="2147483793" r:id="rId141"/>
    <p:sldLayoutId id="2147483794" r:id="rId142"/>
    <p:sldLayoutId id="2147483795" r:id="rId143"/>
    <p:sldLayoutId id="2147483796" r:id="rId144"/>
    <p:sldLayoutId id="2147483797" r:id="rId145"/>
    <p:sldLayoutId id="2147483798" r:id="rId146"/>
    <p:sldLayoutId id="2147483799" r:id="rId147"/>
    <p:sldLayoutId id="2147483800" r:id="rId148"/>
    <p:sldLayoutId id="2147483801" r:id="rId149"/>
    <p:sldLayoutId id="2147483802" r:id="rId150"/>
    <p:sldLayoutId id="2147483803" r:id="rId151"/>
    <p:sldLayoutId id="2147483804" r:id="rId152"/>
    <p:sldLayoutId id="2147483805" r:id="rId153"/>
    <p:sldLayoutId id="2147483806" r:id="rId154"/>
    <p:sldLayoutId id="2147483807" r:id="rId155"/>
    <p:sldLayoutId id="2147483808" r:id="rId156"/>
    <p:sldLayoutId id="2147483809" r:id="rId157"/>
    <p:sldLayoutId id="2147483810" r:id="rId158"/>
    <p:sldLayoutId id="2147483811" r:id="rId159"/>
    <p:sldLayoutId id="2147483812" r:id="rId160"/>
    <p:sldLayoutId id="2147483813" r:id="rId161"/>
    <p:sldLayoutId id="2147483814" r:id="rId162"/>
    <p:sldLayoutId id="2147483815" r:id="rId16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209"/>
          <p:cNvSpPr/>
          <p:nvPr/>
        </p:nvSpPr>
        <p:spPr>
          <a:xfrm>
            <a:off x="4264693" y="870055"/>
            <a:ext cx="2962376" cy="2412090"/>
          </a:xfrm>
          <a:prstGeom prst="ellipse">
            <a:avLst/>
          </a:prstGeom>
          <a:solidFill>
            <a:srgbClr val="134D9E"/>
          </a:solidFill>
          <a:ln w="76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209" descr="Shape 832"/>
          <p:cNvSpPr/>
          <p:nvPr/>
        </p:nvSpPr>
        <p:spPr>
          <a:xfrm>
            <a:off x="320040" y="40922"/>
            <a:ext cx="8503920" cy="76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tillium Web"/>
              <a:buNone/>
            </a:pPr>
            <a:r>
              <a:rPr lang="en-US" sz="3000" i="0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LIP-ECO: Education, Communication and Outreach</a:t>
            </a:r>
            <a:endParaRPr dirty="0">
              <a:solidFill>
                <a:srgbClr val="124D9E"/>
              </a:solidFill>
            </a:endParaRPr>
          </a:p>
        </p:txBody>
      </p:sp>
      <p:sp>
        <p:nvSpPr>
          <p:cNvPr id="1231" name="Google Shape;1231;p209"/>
          <p:cNvSpPr/>
          <p:nvPr/>
        </p:nvSpPr>
        <p:spPr>
          <a:xfrm>
            <a:off x="4863871" y="1729662"/>
            <a:ext cx="2157222" cy="79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Titillium Web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Outreach and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Titillium Web"/>
              <a:buNone/>
            </a:pPr>
            <a:r>
              <a:rPr lang="en-US" sz="1600" b="1" i="0" u="none" strike="noStrike" cap="none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support to education</a:t>
            </a:r>
            <a:endParaRPr dirty="0"/>
          </a:p>
        </p:txBody>
      </p:sp>
      <p:sp>
        <p:nvSpPr>
          <p:cNvPr id="1232" name="Google Shape;1232;p209"/>
          <p:cNvSpPr/>
          <p:nvPr/>
        </p:nvSpPr>
        <p:spPr>
          <a:xfrm>
            <a:off x="1631084" y="888800"/>
            <a:ext cx="2962376" cy="2412090"/>
          </a:xfrm>
          <a:prstGeom prst="ellipse">
            <a:avLst/>
          </a:prstGeom>
          <a:solidFill>
            <a:srgbClr val="134D9E"/>
          </a:solidFill>
          <a:ln w="76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209"/>
          <p:cNvSpPr/>
          <p:nvPr/>
        </p:nvSpPr>
        <p:spPr>
          <a:xfrm>
            <a:off x="1752197" y="1698625"/>
            <a:ext cx="27564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Titillium Web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Institutional Communication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Titillium Web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Internal &amp; External</a:t>
            </a:r>
            <a:endParaRPr/>
          </a:p>
        </p:txBody>
      </p:sp>
      <p:sp>
        <p:nvSpPr>
          <p:cNvPr id="1234" name="Google Shape;1234;p209"/>
          <p:cNvSpPr/>
          <p:nvPr/>
        </p:nvSpPr>
        <p:spPr>
          <a:xfrm>
            <a:off x="2048642" y="3345735"/>
            <a:ext cx="2373728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D9E"/>
              </a:buClr>
              <a:buSzPts val="1300"/>
              <a:buFont typeface="Titillium Web"/>
              <a:buNone/>
            </a:pPr>
            <a:r>
              <a:rPr lang="en-US" sz="1300" b="1" i="0" u="none" strike="noStrike" cap="none" dirty="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Coord:</a:t>
            </a:r>
            <a:r>
              <a:rPr lang="en-US" sz="1300" b="1" dirty="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US" sz="1300" b="1" i="0" u="none" strike="noStrike" cap="none" dirty="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Sofia Andringa</a:t>
            </a:r>
            <a:endParaRPr sz="1300" b="1" i="0" u="none" strike="noStrike" cap="none" dirty="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35" name="Google Shape;1235;p209"/>
          <p:cNvSpPr/>
          <p:nvPr/>
        </p:nvSpPr>
        <p:spPr>
          <a:xfrm>
            <a:off x="4998499" y="3320818"/>
            <a:ext cx="1494764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D9E"/>
              </a:buClr>
              <a:buSzPts val="1300"/>
              <a:buFont typeface="Titillium Web"/>
              <a:buNone/>
            </a:pPr>
            <a:r>
              <a:rPr lang="pt-PT" sz="1300" b="1" i="0" u="none" strike="noStrike" cap="none" dirty="0" err="1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Coord</a:t>
            </a:r>
            <a:r>
              <a:rPr lang="pt-PT" sz="1300" b="1" i="0" u="none" strike="noStrike" cap="none" dirty="0">
                <a:solidFill>
                  <a:srgbClr val="13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: Pedro Abreu</a:t>
            </a:r>
            <a:endParaRPr sz="1300" b="1" dirty="0">
              <a:solidFill>
                <a:srgbClr val="134D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37" name="Google Shape;1237;p209"/>
          <p:cNvSpPr/>
          <p:nvPr/>
        </p:nvSpPr>
        <p:spPr>
          <a:xfrm>
            <a:off x="1941160" y="3984836"/>
            <a:ext cx="5304600" cy="7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1100"/>
              </a:buClr>
              <a:buSzPts val="2000"/>
              <a:buFont typeface="Titillium Web"/>
              <a:buNone/>
            </a:pPr>
            <a:r>
              <a:rPr lang="en-US" sz="2000" b="0" i="1" u="none" strike="noStrike" cap="none" dirty="0">
                <a:solidFill>
                  <a:srgbClr val="941100"/>
                </a:solidFill>
                <a:latin typeface="Titillium Web"/>
                <a:ea typeface="Titillium Web"/>
                <a:cs typeface="Titillium Web"/>
                <a:sym typeface="Titillium Web"/>
              </a:rPr>
              <a:t>With the participation of all the LIP community in</a:t>
            </a:r>
            <a:endParaRPr sz="2000" b="0" i="1" u="none" strike="noStrike" cap="none" dirty="0">
              <a:solidFill>
                <a:srgbClr val="9411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1100"/>
              </a:buClr>
              <a:buSzPts val="2000"/>
              <a:buFont typeface="Titillium Web"/>
              <a:buNone/>
            </a:pPr>
            <a:r>
              <a:rPr lang="en-US" sz="2000" b="1" i="1" dirty="0">
                <a:solidFill>
                  <a:srgbClr val="9411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All LIP nodes</a:t>
            </a:r>
            <a:endParaRPr sz="2000" b="1" i="1" dirty="0">
              <a:solidFill>
                <a:srgbClr val="9411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5B5929E-61C0-F735-8F77-785F056DF49D}"/>
              </a:ext>
            </a:extLst>
          </p:cNvPr>
          <p:cNvSpPr txBox="1"/>
          <p:nvPr/>
        </p:nvSpPr>
        <p:spPr>
          <a:xfrm>
            <a:off x="2222597" y="479480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Titillium Web"/>
              <a:buNone/>
            </a:pPr>
            <a:r>
              <a:rPr lang="en-US" sz="1200" i="0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Advisory Board meeting, Lisboa, </a:t>
            </a:r>
            <a:r>
              <a:rPr lang="en-US" sz="1200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23</a:t>
            </a:r>
            <a:r>
              <a:rPr lang="en-US" sz="1200" i="0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-24 April 2025</a:t>
            </a:r>
            <a:endParaRPr lang="en-US" sz="1200" dirty="0">
              <a:solidFill>
                <a:srgbClr val="124D9E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075600-FEEF-C844-8D5B-44700B255FD3}"/>
              </a:ext>
            </a:extLst>
          </p:cNvPr>
          <p:cNvSpPr txBox="1"/>
          <p:nvPr/>
        </p:nvSpPr>
        <p:spPr>
          <a:xfrm>
            <a:off x="7512916" y="634810"/>
            <a:ext cx="1338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Highlights</a:t>
            </a:r>
            <a:br>
              <a:rPr lang="en-US" sz="2000" i="1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-US" sz="2000" i="1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from 2024</a:t>
            </a:r>
            <a:endParaRPr lang="en-GB" sz="2000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3F053C67-AC1B-7E44-469E-934CD1FB3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667" y="4064138"/>
            <a:ext cx="2787996" cy="696999"/>
          </a:xfrm>
          <a:prstGeom prst="rect">
            <a:avLst/>
          </a:prstGeom>
        </p:spPr>
      </p:pic>
      <p:sp>
        <p:nvSpPr>
          <p:cNvPr id="1229" name="Google Shape;1229;p209" descr="Shape 832"/>
          <p:cNvSpPr/>
          <p:nvPr/>
        </p:nvSpPr>
        <p:spPr>
          <a:xfrm>
            <a:off x="170410" y="127411"/>
            <a:ext cx="8503920" cy="76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tillium Web"/>
              <a:buNone/>
            </a:pPr>
            <a:r>
              <a:rPr lang="en-US" sz="3000" i="0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Education &amp; Outreach </a:t>
            </a:r>
            <a:r>
              <a:rPr lang="en-US" sz="240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(Pedro Abreu)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C8F93FA-E150-EE4C-4A7D-2C9E2ACEF795}"/>
              </a:ext>
            </a:extLst>
          </p:cNvPr>
          <p:cNvSpPr txBox="1"/>
          <p:nvPr/>
        </p:nvSpPr>
        <p:spPr>
          <a:xfrm>
            <a:off x="232757" y="894460"/>
            <a:ext cx="825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800" dirty="0">
                <a:effectLst/>
                <a:highlight>
                  <a:srgbClr val="FFFFFF"/>
                </a:highlight>
                <a:latin typeface="OpenSans"/>
              </a:rPr>
              <a:t>LIP’s flagship programme for the school community recovering participation levels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264E492-8469-B949-D9C5-B279B090B77B}"/>
              </a:ext>
            </a:extLst>
          </p:cNvPr>
          <p:cNvSpPr txBox="1"/>
          <p:nvPr/>
        </p:nvSpPr>
        <p:spPr>
          <a:xfrm>
            <a:off x="249381" y="1313263"/>
            <a:ext cx="5097411" cy="3099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IPPOG’s International Masterclasses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/>
                </a:solidFill>
              </a:rPr>
              <a:t>CERN’s Portuguese Language Teachers Programme(*) (Participants from Africa and East-Timor again fully supported by “Camões Institute”/Ministry of Foreign Office)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High-school students’ internship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(“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Ciência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Viva Summer Network”)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50+ Outreach talks in schools and school visits to LIP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539F941-EA86-3CA5-6F5F-BEAA9EAFEA08}"/>
              </a:ext>
            </a:extLst>
          </p:cNvPr>
          <p:cNvSpPr txBox="1"/>
          <p:nvPr/>
        </p:nvSpPr>
        <p:spPr>
          <a:xfrm>
            <a:off x="5303310" y="3863639"/>
            <a:ext cx="1560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CERN PTLTP24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D3CB7A1-60CB-4E6C-4D3A-A1E1E33C43E2}"/>
              </a:ext>
            </a:extLst>
          </p:cNvPr>
          <p:cNvSpPr txBox="1"/>
          <p:nvPr/>
        </p:nvSpPr>
        <p:spPr>
          <a:xfrm>
            <a:off x="7634038" y="3863639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w/ support from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35D8F95-D4E5-6B3C-CDE1-13BA4850B4C6}"/>
              </a:ext>
            </a:extLst>
          </p:cNvPr>
          <p:cNvSpPr txBox="1"/>
          <p:nvPr/>
        </p:nvSpPr>
        <p:spPr>
          <a:xfrm>
            <a:off x="232757" y="4331792"/>
            <a:ext cx="5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124D9E"/>
                </a:solidFill>
              </a:rPr>
              <a:t>(*) 4</a:t>
            </a:r>
            <a:r>
              <a:rPr lang="en-GB" baseline="30000" dirty="0">
                <a:solidFill>
                  <a:srgbClr val="124D9E"/>
                </a:solidFill>
              </a:rPr>
              <a:t>th</a:t>
            </a:r>
            <a:r>
              <a:rPr lang="en-GB" dirty="0">
                <a:solidFill>
                  <a:srgbClr val="124D9E"/>
                </a:solidFill>
              </a:rPr>
              <a:t> time with teachers from all PT-Speaking countries at CERN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5A7AB3D-7A88-7BC8-2F85-DDB63AAE09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429" b="14083"/>
          <a:stretch/>
        </p:blipFill>
        <p:spPr>
          <a:xfrm>
            <a:off x="5303310" y="1321850"/>
            <a:ext cx="3657810" cy="254178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85A5A08-9019-9662-DDA0-0F284F076608}"/>
              </a:ext>
            </a:extLst>
          </p:cNvPr>
          <p:cNvSpPr txBox="1"/>
          <p:nvPr/>
        </p:nvSpPr>
        <p:spPr>
          <a:xfrm>
            <a:off x="2222597" y="479480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Titillium Web"/>
              <a:buNone/>
            </a:pPr>
            <a:r>
              <a:rPr lang="en-US" sz="1200" i="0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Advisory Board meeting, Lisboa, </a:t>
            </a:r>
            <a:r>
              <a:rPr lang="en-US" sz="1200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23</a:t>
            </a:r>
            <a:r>
              <a:rPr lang="en-US" sz="1200" i="0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-24 April 2025</a:t>
            </a:r>
            <a:endParaRPr lang="en-US" sz="1200" dirty="0">
              <a:solidFill>
                <a:srgbClr val="124D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77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09" descr="Shape 832"/>
          <p:cNvSpPr/>
          <p:nvPr/>
        </p:nvSpPr>
        <p:spPr>
          <a:xfrm>
            <a:off x="170410" y="127411"/>
            <a:ext cx="8503920" cy="76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tillium Web"/>
              <a:buNone/>
            </a:pPr>
            <a:r>
              <a:rPr lang="en-US" sz="3000" i="0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Education &amp; Outreach </a:t>
            </a:r>
            <a:r>
              <a:rPr lang="en-US" sz="240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(Pedro Abreu)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C8F93FA-E150-EE4C-4A7D-2C9E2ACEF795}"/>
              </a:ext>
            </a:extLst>
          </p:cNvPr>
          <p:cNvSpPr txBox="1"/>
          <p:nvPr/>
        </p:nvSpPr>
        <p:spPr>
          <a:xfrm>
            <a:off x="232757" y="894460"/>
            <a:ext cx="7604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GB" sz="1800" dirty="0">
                <a:effectLst/>
                <a:highlight>
                  <a:srgbClr val="FFFFFF"/>
                </a:highlight>
                <a:latin typeface="OpenSans"/>
              </a:rPr>
              <a:t>Development of equipment and tools for Outreach (w/ LIP’s infrastructures)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264E492-8469-B949-D9C5-B279B090B77B}"/>
              </a:ext>
            </a:extLst>
          </p:cNvPr>
          <p:cNvSpPr txBox="1"/>
          <p:nvPr/>
        </p:nvSpPr>
        <p:spPr>
          <a:xfrm>
            <a:off x="590205" y="1349673"/>
            <a:ext cx="4971010" cy="2776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Spark and Cloud Chambers at Coimbra (and components for the cloud chamber construction kit)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3D and Virtual Reality tools at Minho (with Auger MC’s)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Small demonstration kits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(circular accelerator, ATLAS Toroidal Magnet model)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EduLab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development at Lisboa 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(also in support of group visits and Open Days)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6B9C850-F0FB-297A-895C-C97726A53F41}"/>
              </a:ext>
            </a:extLst>
          </p:cNvPr>
          <p:cNvSpPr txBox="1"/>
          <p:nvPr/>
        </p:nvSpPr>
        <p:spPr>
          <a:xfrm>
            <a:off x="232757" y="4198285"/>
            <a:ext cx="4863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24D9E"/>
                </a:solidFill>
              </a:rPr>
              <a:t>Support to 20 “</a:t>
            </a:r>
            <a:r>
              <a:rPr lang="en-GB" dirty="0" err="1">
                <a:solidFill>
                  <a:srgbClr val="124D9E"/>
                </a:solidFill>
              </a:rPr>
              <a:t>Ciência</a:t>
            </a:r>
            <a:r>
              <a:rPr lang="en-GB" dirty="0">
                <a:solidFill>
                  <a:srgbClr val="124D9E"/>
                </a:solidFill>
              </a:rPr>
              <a:t> Viva” Science Clubs in high-schools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676BB05-5CDC-82BF-F2EA-D4B43E4E7CEC}"/>
              </a:ext>
            </a:extLst>
          </p:cNvPr>
          <p:cNvSpPr txBox="1"/>
          <p:nvPr/>
        </p:nvSpPr>
        <p:spPr>
          <a:xfrm>
            <a:off x="232757" y="4499544"/>
            <a:ext cx="4742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24D9E"/>
                </a:solidFill>
              </a:rPr>
              <a:t>Developed Cloud Chamber construction kits for the Clubs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DC3559B-5090-ED58-E279-4082589307DC}"/>
              </a:ext>
            </a:extLst>
          </p:cNvPr>
          <p:cNvSpPr txBox="1"/>
          <p:nvPr/>
        </p:nvSpPr>
        <p:spPr>
          <a:xfrm>
            <a:off x="2222597" y="479480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Titillium Web"/>
              <a:buNone/>
            </a:pPr>
            <a:r>
              <a:rPr lang="en-US" sz="1200" i="0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Advisory Board meeting, Lisboa, </a:t>
            </a:r>
            <a:r>
              <a:rPr lang="en-US" sz="1200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23</a:t>
            </a:r>
            <a:r>
              <a:rPr lang="en-US" sz="1200" i="0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-24 April 2025</a:t>
            </a:r>
            <a:endParaRPr lang="en-US" sz="1200" dirty="0">
              <a:solidFill>
                <a:srgbClr val="124D9E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1C06D1E-A5D7-83BC-7860-B799A0AB9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387" y="1477717"/>
            <a:ext cx="3461845" cy="259638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5AFFBB6-42FC-A857-0004-F1C88BFFE9AC}"/>
              </a:ext>
            </a:extLst>
          </p:cNvPr>
          <p:cNvSpPr txBox="1"/>
          <p:nvPr/>
        </p:nvSpPr>
        <p:spPr>
          <a:xfrm>
            <a:off x="6652143" y="4082411"/>
            <a:ext cx="23711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Henrique Carvalho, @ERN’2024</a:t>
            </a:r>
          </a:p>
        </p:txBody>
      </p:sp>
    </p:spTree>
    <p:extLst>
      <p:ext uri="{BB962C8B-B14F-4D97-AF65-F5344CB8AC3E}">
        <p14:creationId xmlns:p14="http://schemas.microsoft.com/office/powerpoint/2010/main" val="381618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09" descr="Shape 832"/>
          <p:cNvSpPr/>
          <p:nvPr/>
        </p:nvSpPr>
        <p:spPr>
          <a:xfrm>
            <a:off x="170410" y="127411"/>
            <a:ext cx="8503920" cy="76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tillium Web"/>
              <a:buNone/>
            </a:pPr>
            <a:r>
              <a:rPr lang="en-US" sz="3000" i="0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Communication </a:t>
            </a:r>
            <a:r>
              <a:rPr lang="en-US" sz="2400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Web"/>
                <a:ea typeface="Titillium Web"/>
                <a:cs typeface="Titillium Web"/>
                <a:sym typeface="Titillium Web"/>
              </a:rPr>
              <a:t>(Pedro Abreu, on behalf of LIP-ECO)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8D865CA-F65E-2536-087B-BFC1AAFE30FB}"/>
              </a:ext>
            </a:extLst>
          </p:cNvPr>
          <p:cNvSpPr txBox="1"/>
          <p:nvPr/>
        </p:nvSpPr>
        <p:spPr>
          <a:xfrm>
            <a:off x="170410" y="721994"/>
            <a:ext cx="6168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effectLst/>
                <a:highlight>
                  <a:srgbClr val="FFFFFF"/>
                </a:highlight>
                <a:latin typeface="OpenSans"/>
              </a:rPr>
              <a:t>2024 –  Highlights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48C7537-1DD2-C3A9-9D49-FD6167AC36F7}"/>
              </a:ext>
            </a:extLst>
          </p:cNvPr>
          <p:cNvSpPr txBox="1"/>
          <p:nvPr/>
        </p:nvSpPr>
        <p:spPr>
          <a:xfrm>
            <a:off x="581891" y="1074350"/>
            <a:ext cx="85621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Integration of the Celebration of CERN’s 70</a:t>
            </a:r>
            <a:r>
              <a:rPr lang="en-GB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Anniversary in our events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Celebration of the UN’s Int’l Day of Women and Girls in Science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 “Who are</a:t>
            </a:r>
            <a:b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LIP Women in the ATLAS Experiment at CERN? - a Generational Meeting”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27C0467-FEE3-353E-E806-F909AED589A9}"/>
              </a:ext>
            </a:extLst>
          </p:cNvPr>
          <p:cNvSpPr txBox="1"/>
          <p:nvPr/>
        </p:nvSpPr>
        <p:spPr>
          <a:xfrm>
            <a:off x="2222597" y="479480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Titillium Web"/>
              <a:buNone/>
            </a:pPr>
            <a:r>
              <a:rPr lang="en-US" sz="1200" i="0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Advisory Board meeting, Lisboa, </a:t>
            </a:r>
            <a:r>
              <a:rPr lang="en-US" sz="1200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23</a:t>
            </a:r>
            <a:r>
              <a:rPr lang="en-US" sz="1200" i="0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-24 April 2025</a:t>
            </a:r>
            <a:endParaRPr lang="en-US" sz="1200" dirty="0">
              <a:solidFill>
                <a:srgbClr val="124D9E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151440B-D097-7E4B-B18B-E353DA00D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612" y="2902858"/>
            <a:ext cx="2676694" cy="1785119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83D9245-F2C1-D55E-F3BA-D1D6B8FC9E03}"/>
              </a:ext>
            </a:extLst>
          </p:cNvPr>
          <p:cNvSpPr txBox="1"/>
          <p:nvPr/>
        </p:nvSpPr>
        <p:spPr>
          <a:xfrm>
            <a:off x="6101546" y="4687977"/>
            <a:ext cx="30341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present and a future scientist @ERN’s 2024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1D603A3-E85E-935A-C55B-F2114B8BA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210" y="583461"/>
            <a:ext cx="1181063" cy="117542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1D705F1-DC8C-2021-8348-C88B1FFB9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20" y="2053353"/>
            <a:ext cx="1327609" cy="995707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3046C3F7-0D36-B44E-1E0E-EEAB05B7734B}"/>
              </a:ext>
            </a:extLst>
          </p:cNvPr>
          <p:cNvSpPr txBox="1"/>
          <p:nvPr/>
        </p:nvSpPr>
        <p:spPr>
          <a:xfrm>
            <a:off x="2054283" y="2053353"/>
            <a:ext cx="626645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“LIP into the Future” Anniversary Celebration</a:t>
            </a:r>
          </a:p>
          <a:p>
            <a:pPr marL="285750" lvl="3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Organization of the Spring’2024 EPPCN Meeting in Lisboa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(European Particle Physics Communication Network, created in 2006 as result of the </a:t>
            </a:r>
            <a:b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European Strategy for Particle Physics)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A5AED52-B446-FD05-B82D-C4048DB9DCC5}"/>
              </a:ext>
            </a:extLst>
          </p:cNvPr>
          <p:cNvSpPr txBox="1"/>
          <p:nvPr/>
        </p:nvSpPr>
        <p:spPr>
          <a:xfrm>
            <a:off x="581891" y="3146908"/>
            <a:ext cx="55659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Larger involvement of scientists in ECO Activities (@ERN’s, etc)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LIP Open Day, 22.Nov.2024	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within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National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Week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for 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Science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and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Technology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97 news articles published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on the website, </a:t>
            </a:r>
            <a:b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community on social media reaching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9300 followers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7151A82-C908-1E0E-11F5-85FF8E0AD273}"/>
              </a:ext>
            </a:extLst>
          </p:cNvPr>
          <p:cNvSpPr txBox="1"/>
          <p:nvPr/>
        </p:nvSpPr>
        <p:spPr>
          <a:xfrm rot="16200000">
            <a:off x="114295" y="2262931"/>
            <a:ext cx="811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9.05.2024</a:t>
            </a:r>
          </a:p>
        </p:txBody>
      </p:sp>
    </p:spTree>
    <p:extLst>
      <p:ext uri="{BB962C8B-B14F-4D97-AF65-F5344CB8AC3E}">
        <p14:creationId xmlns:p14="http://schemas.microsoft.com/office/powerpoint/2010/main" val="2524103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1B52ADE-2883-4CD2-A957-ADBB06B84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963507" cy="1238596"/>
          </a:xfrm>
          <a:prstGeom prst="rect">
            <a:avLst/>
          </a:prstGeom>
        </p:spPr>
      </p:pic>
      <p:sp>
        <p:nvSpPr>
          <p:cNvPr id="1229" name="Google Shape;1229;p209" descr="Shape 832"/>
          <p:cNvSpPr/>
          <p:nvPr/>
        </p:nvSpPr>
        <p:spPr>
          <a:xfrm>
            <a:off x="0" y="-86837"/>
            <a:ext cx="2371072" cy="76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tillium Web"/>
              <a:buNone/>
            </a:pPr>
            <a:r>
              <a:rPr lang="en-US" sz="1800" b="1" i="0" u="none" strike="noStrike" cap="none" dirty="0">
                <a:solidFill>
                  <a:schemeClr val="bg1"/>
                </a:solidFill>
                <a:latin typeface="Titillium Web"/>
                <a:ea typeface="Titillium Web"/>
                <a:cs typeface="Titillium Web"/>
                <a:sym typeface="Titillium Web"/>
              </a:rPr>
              <a:t>LIP Open Day</a:t>
            </a:r>
            <a:endParaRPr sz="1000" b="1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8C6D6E-A1F3-27FF-DB04-9AD3FC56D29F}"/>
              </a:ext>
            </a:extLst>
          </p:cNvPr>
          <p:cNvSpPr txBox="1"/>
          <p:nvPr/>
        </p:nvSpPr>
        <p:spPr>
          <a:xfrm>
            <a:off x="1429789" y="50466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95000"/>
                  </a:schemeClr>
                </a:solidFill>
              </a:rPr>
              <a:t>Nov.22, 2024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502E838-0EEE-204A-1FA0-89FD747C89D9}"/>
              </a:ext>
            </a:extLst>
          </p:cNvPr>
          <p:cNvSpPr txBox="1"/>
          <p:nvPr/>
        </p:nvSpPr>
        <p:spPr>
          <a:xfrm>
            <a:off x="4572000" y="3481300"/>
            <a:ext cx="478847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Coordinated by</a:t>
            </a:r>
          </a:p>
          <a:p>
            <a:r>
              <a:rPr lang="en-GB" dirty="0"/>
              <a:t>Lígia Melo, </a:t>
            </a:r>
            <a:br>
              <a:rPr lang="en-GB" dirty="0"/>
            </a:br>
            <a:r>
              <a:rPr lang="en-GB" dirty="0"/>
              <a:t>André Torcato, Carolina Felgueiras</a:t>
            </a:r>
          </a:p>
          <a:p>
            <a:endParaRPr lang="en-GB" dirty="0"/>
          </a:p>
          <a:p>
            <a:r>
              <a:rPr lang="en-GB" dirty="0"/>
              <a:t>~100 people visited LIP, ~50 LIP scientists involved</a:t>
            </a:r>
          </a:p>
          <a:p>
            <a:r>
              <a:rPr lang="en-GB" dirty="0"/>
              <a:t>  		          very positive feedback</a:t>
            </a:r>
            <a:br>
              <a:rPr lang="en-GB" dirty="0"/>
            </a:br>
            <a:r>
              <a:rPr lang="en-GB" dirty="0"/>
              <a:t>		            (</a:t>
            </a:r>
            <a:r>
              <a:rPr lang="en-GB" dirty="0" err="1"/>
              <a:t>avg.rating</a:t>
            </a:r>
            <a:r>
              <a:rPr lang="en-GB" dirty="0"/>
              <a:t> of 4,6 / 5)!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C39EF10-8560-5CDA-4351-67479E097582}"/>
              </a:ext>
            </a:extLst>
          </p:cNvPr>
          <p:cNvSpPr txBox="1"/>
          <p:nvPr/>
        </p:nvSpPr>
        <p:spPr>
          <a:xfrm>
            <a:off x="2222597" y="479480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Titillium Web"/>
              <a:buNone/>
            </a:pPr>
            <a:r>
              <a:rPr lang="en-US" sz="1200" i="0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Advisory Board meeting, Lisboa, </a:t>
            </a:r>
            <a:r>
              <a:rPr lang="en-US" sz="1200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23</a:t>
            </a:r>
            <a:r>
              <a:rPr lang="en-US" sz="1200" i="0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-24 April 2025</a:t>
            </a:r>
            <a:endParaRPr lang="en-US" sz="1200" dirty="0">
              <a:solidFill>
                <a:srgbClr val="124D9E"/>
              </a:solidFill>
            </a:endParaRPr>
          </a:p>
        </p:txBody>
      </p:sp>
      <p:cxnSp>
        <p:nvCxnSpPr>
          <p:cNvPr id="13" name="Conexão Reta 12">
            <a:extLst>
              <a:ext uri="{FF2B5EF4-FFF2-40B4-BE49-F238E27FC236}">
                <a16:creationId xmlns:a16="http://schemas.microsoft.com/office/drawing/2014/main" id="{175822CE-A845-202F-BA99-37ADD8D7FAA3}"/>
              </a:ext>
            </a:extLst>
          </p:cNvPr>
          <p:cNvCxnSpPr/>
          <p:nvPr/>
        </p:nvCxnSpPr>
        <p:spPr>
          <a:xfrm>
            <a:off x="2371072" y="0"/>
            <a:ext cx="0" cy="2966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15">
            <a:extLst>
              <a:ext uri="{FF2B5EF4-FFF2-40B4-BE49-F238E27FC236}">
                <a16:creationId xmlns:a16="http://schemas.microsoft.com/office/drawing/2014/main" id="{A20EE7CD-E8E1-A176-2C7B-70B55AD80B50}"/>
              </a:ext>
            </a:extLst>
          </p:cNvPr>
          <p:cNvCxnSpPr>
            <a:cxnSpLocks/>
          </p:cNvCxnSpPr>
          <p:nvPr/>
        </p:nvCxnSpPr>
        <p:spPr>
          <a:xfrm>
            <a:off x="0" y="296687"/>
            <a:ext cx="23710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5F6BCE4D-CBFF-CB36-987B-A5B8A19914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559" r="13191"/>
          <a:stretch/>
        </p:blipFill>
        <p:spPr>
          <a:xfrm>
            <a:off x="37416" y="1395587"/>
            <a:ext cx="3155389" cy="1726498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3C7EDBA0-4439-66CA-11DA-D531302138A0}"/>
              </a:ext>
            </a:extLst>
          </p:cNvPr>
          <p:cNvSpPr txBox="1"/>
          <p:nvPr/>
        </p:nvSpPr>
        <p:spPr>
          <a:xfrm>
            <a:off x="-73619" y="1012063"/>
            <a:ext cx="2055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>
                <a:solidFill>
                  <a:schemeClr val="bg1">
                    <a:lumMod val="85000"/>
                  </a:schemeClr>
                </a:solidFill>
              </a:rPr>
              <a:t>(a voyage to the LIP World)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EBEA0171-AEFD-5D32-26BA-5771C21196C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603" r="10267"/>
          <a:stretch/>
        </p:blipFill>
        <p:spPr>
          <a:xfrm>
            <a:off x="5406035" y="-6881"/>
            <a:ext cx="3737965" cy="1978429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3B8DC10-DF1A-29ED-CF7D-29EAB61E91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82" t="16162" r="19818" b="26302"/>
          <a:stretch/>
        </p:blipFill>
        <p:spPr>
          <a:xfrm>
            <a:off x="3103044" y="1675961"/>
            <a:ext cx="3155388" cy="1791577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DBAC761-0984-CBAC-B498-88545633E5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9394" b="11838"/>
          <a:stretch/>
        </p:blipFill>
        <p:spPr>
          <a:xfrm>
            <a:off x="37001" y="3114955"/>
            <a:ext cx="4463283" cy="1726498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028DE30C-1F25-7056-E7D6-9C715A648E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38" t="8772" r="26514" b="7251"/>
          <a:stretch/>
        </p:blipFill>
        <p:spPr>
          <a:xfrm>
            <a:off x="6258432" y="1971044"/>
            <a:ext cx="2887568" cy="1887929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71A3EBDB-2194-E923-3A1F-7B34287DD17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733" r="13243" b="17434"/>
          <a:stretch/>
        </p:blipFill>
        <p:spPr>
          <a:xfrm>
            <a:off x="3109389" y="13762"/>
            <a:ext cx="3225187" cy="164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49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6B5D6741-2C19-028D-212C-F85EE3964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8" y="673331"/>
            <a:ext cx="8520603" cy="3895544"/>
          </a:xfrm>
        </p:spPr>
        <p:txBody>
          <a:bodyPr/>
          <a:lstStyle/>
          <a:p>
            <a:r>
              <a:rPr lang="en-GB" sz="1400" dirty="0"/>
              <a:t>Regular activities: International Masterclasses, </a:t>
            </a:r>
            <a:br>
              <a:rPr lang="en-GB" sz="1400" dirty="0"/>
            </a:br>
            <a:r>
              <a:rPr lang="en-GB" sz="1400" dirty="0"/>
              <a:t>Teachers Programmes at CERN, </a:t>
            </a:r>
            <a:br>
              <a:rPr lang="en-GB" sz="1400" dirty="0"/>
            </a:br>
            <a:r>
              <a:rPr lang="en-GB" sz="1400" dirty="0"/>
              <a:t>“Science in the Summer” – internships for high-school students,</a:t>
            </a:r>
            <a:br>
              <a:rPr lang="en-GB" sz="1400" dirty="0"/>
            </a:br>
            <a:r>
              <a:rPr lang="en-GB" sz="1400" dirty="0"/>
              <a:t>celebrations of events (IYQ2025, Talks at Schools, </a:t>
            </a:r>
            <a:br>
              <a:rPr lang="en-GB" sz="1400" dirty="0"/>
            </a:br>
            <a:r>
              <a:rPr lang="en-GB" sz="1400" dirty="0"/>
              <a:t>European Researchers Nights, National S&amp;T Weeks) </a:t>
            </a:r>
            <a:br>
              <a:rPr lang="en-GB" sz="1400" dirty="0"/>
            </a:br>
            <a:endParaRPr lang="en-GB" sz="1400" dirty="0"/>
          </a:p>
          <a:p>
            <a:r>
              <a:rPr lang="en-GB" sz="1400" dirty="0"/>
              <a:t>[PT] Input to the European Strategy for Particle Physics Update 2026</a:t>
            </a:r>
          </a:p>
          <a:p>
            <a:endParaRPr lang="en-GB" sz="1400" dirty="0"/>
          </a:p>
          <a:p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Celebration of the PT@CERN 40</a:t>
            </a:r>
            <a:r>
              <a:rPr lang="en-GB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</a:t>
            </a:r>
            <a:r>
              <a:rPr lang="en-GB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Anniversary </a:t>
            </a:r>
            <a:b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(along 2025)</a:t>
            </a:r>
            <a:br>
              <a:rPr lang="en-GB" sz="1400" dirty="0"/>
            </a:br>
            <a:endParaRPr lang="en-GB" sz="1400" dirty="0"/>
          </a:p>
          <a:p>
            <a:r>
              <a:rPr lang="en-GB" sz="1400" dirty="0"/>
              <a:t>Preparation of the LIP 40</a:t>
            </a:r>
            <a:r>
              <a:rPr lang="en-GB" sz="1400" baseline="30000" dirty="0"/>
              <a:t>th</a:t>
            </a:r>
            <a:r>
              <a:rPr lang="en-GB" sz="1400" dirty="0"/>
              <a:t> Anniversary </a:t>
            </a:r>
            <a:br>
              <a:rPr lang="en-GB" sz="1400" dirty="0"/>
            </a:br>
            <a:r>
              <a:rPr lang="en-GB" sz="1400" dirty="0"/>
              <a:t>(along 2025/2026, special high mark on May 9</a:t>
            </a:r>
            <a:r>
              <a:rPr lang="en-GB" sz="1400" baseline="30000" dirty="0"/>
              <a:t>th</a:t>
            </a:r>
            <a:r>
              <a:rPr lang="en-GB" sz="1400" dirty="0"/>
              <a:t>, 2026)</a:t>
            </a:r>
            <a:br>
              <a:rPr lang="en-GB" sz="1400" dirty="0"/>
            </a:br>
            <a:endParaRPr lang="en-GB" sz="1400" dirty="0"/>
          </a:p>
          <a:p>
            <a:r>
              <a:rPr lang="en-GB" sz="1400" dirty="0"/>
              <a:t>Recruitment/integration of a full-time person to handle LIP Communications</a:t>
            </a:r>
          </a:p>
          <a:p>
            <a:endParaRPr lang="en-GB" sz="1400" dirty="0"/>
          </a:p>
        </p:txBody>
      </p:sp>
      <p:sp>
        <p:nvSpPr>
          <p:cNvPr id="6" name="Google Shape;1229;p209" descr="Shape 832">
            <a:extLst>
              <a:ext uri="{FF2B5EF4-FFF2-40B4-BE49-F238E27FC236}">
                <a16:creationId xmlns:a16="http://schemas.microsoft.com/office/drawing/2014/main" id="{57D38DEB-EE18-7B90-E122-41006A09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8" y="12763"/>
            <a:ext cx="8520603" cy="5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Titillium Web"/>
              <a:buNone/>
            </a:pPr>
            <a:r>
              <a:rPr lang="en-US" sz="3000" i="0" u="none" strike="noStrike" cap="none" dirty="0">
                <a:solidFill>
                  <a:srgbClr val="124D9E"/>
                </a:solidFill>
                <a:latin typeface="Titillium Web"/>
                <a:ea typeface="Titillium Web"/>
                <a:cs typeface="Titillium Web"/>
                <a:sym typeface="Titillium Web"/>
              </a:rPr>
              <a:t>ECO plans for 2025/2026</a:t>
            </a:r>
            <a:endParaRPr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405AC5A-2520-5985-82F5-1986F0462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803" y="141316"/>
            <a:ext cx="2248506" cy="2967644"/>
          </a:xfrm>
          <a:prstGeom prst="rect">
            <a:avLst/>
          </a:prstGeom>
        </p:spPr>
      </p:pic>
      <p:sp>
        <p:nvSpPr>
          <p:cNvPr id="12" name="Forma Livre 11">
            <a:extLst>
              <a:ext uri="{FF2B5EF4-FFF2-40B4-BE49-F238E27FC236}">
                <a16:creationId xmlns:a16="http://schemas.microsoft.com/office/drawing/2014/main" id="{FB1015CA-48D2-6BF8-D1D5-00D7480ECFEE}"/>
              </a:ext>
            </a:extLst>
          </p:cNvPr>
          <p:cNvSpPr/>
          <p:nvPr/>
        </p:nvSpPr>
        <p:spPr>
          <a:xfrm>
            <a:off x="4526342" y="750627"/>
            <a:ext cx="95535" cy="132856"/>
          </a:xfrm>
          <a:custGeom>
            <a:avLst/>
            <a:gdLst>
              <a:gd name="connsiteX0" fmla="*/ 0 w 170597"/>
              <a:gd name="connsiteY0" fmla="*/ 102358 h 245660"/>
              <a:gd name="connsiteX1" fmla="*/ 20472 w 170597"/>
              <a:gd name="connsiteY1" fmla="*/ 225188 h 245660"/>
              <a:gd name="connsiteX2" fmla="*/ 27296 w 170597"/>
              <a:gd name="connsiteY2" fmla="*/ 245660 h 245660"/>
              <a:gd name="connsiteX3" fmla="*/ 47768 w 170597"/>
              <a:gd name="connsiteY3" fmla="*/ 232012 h 245660"/>
              <a:gd name="connsiteX4" fmla="*/ 54592 w 170597"/>
              <a:gd name="connsiteY4" fmla="*/ 197893 h 245660"/>
              <a:gd name="connsiteX5" fmla="*/ 81887 w 170597"/>
              <a:gd name="connsiteY5" fmla="*/ 129654 h 245660"/>
              <a:gd name="connsiteX6" fmla="*/ 122830 w 170597"/>
              <a:gd name="connsiteY6" fmla="*/ 61415 h 245660"/>
              <a:gd name="connsiteX7" fmla="*/ 156950 w 170597"/>
              <a:gd name="connsiteY7" fmla="*/ 13648 h 245660"/>
              <a:gd name="connsiteX8" fmla="*/ 170597 w 170597"/>
              <a:gd name="connsiteY8" fmla="*/ 0 h 24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597" h="245660">
                <a:moveTo>
                  <a:pt x="0" y="102358"/>
                </a:moveTo>
                <a:cubicBezTo>
                  <a:pt x="4248" y="136342"/>
                  <a:pt x="10125" y="194148"/>
                  <a:pt x="20472" y="225188"/>
                </a:cubicBezTo>
                <a:lnTo>
                  <a:pt x="27296" y="245660"/>
                </a:lnTo>
                <a:cubicBezTo>
                  <a:pt x="34120" y="241111"/>
                  <a:pt x="43699" y="239133"/>
                  <a:pt x="47768" y="232012"/>
                </a:cubicBezTo>
                <a:cubicBezTo>
                  <a:pt x="53522" y="221942"/>
                  <a:pt x="50924" y="208896"/>
                  <a:pt x="54592" y="197893"/>
                </a:cubicBezTo>
                <a:cubicBezTo>
                  <a:pt x="62339" y="174652"/>
                  <a:pt x="70931" y="151566"/>
                  <a:pt x="81887" y="129654"/>
                </a:cubicBezTo>
                <a:cubicBezTo>
                  <a:pt x="102870" y="87688"/>
                  <a:pt x="89893" y="110821"/>
                  <a:pt x="122830" y="61415"/>
                </a:cubicBezTo>
                <a:cubicBezTo>
                  <a:pt x="134651" y="43684"/>
                  <a:pt x="142839" y="30581"/>
                  <a:pt x="156950" y="13648"/>
                </a:cubicBezTo>
                <a:cubicBezTo>
                  <a:pt x="161069" y="8706"/>
                  <a:pt x="166048" y="4549"/>
                  <a:pt x="170597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rma Livre 12">
            <a:extLst>
              <a:ext uri="{FF2B5EF4-FFF2-40B4-BE49-F238E27FC236}">
                <a16:creationId xmlns:a16="http://schemas.microsoft.com/office/drawing/2014/main" id="{D0AC9682-96CE-098C-1A84-6A0C20A7AF55}"/>
              </a:ext>
            </a:extLst>
          </p:cNvPr>
          <p:cNvSpPr/>
          <p:nvPr/>
        </p:nvSpPr>
        <p:spPr>
          <a:xfrm>
            <a:off x="6345342" y="2231409"/>
            <a:ext cx="95535" cy="132856"/>
          </a:xfrm>
          <a:custGeom>
            <a:avLst/>
            <a:gdLst>
              <a:gd name="connsiteX0" fmla="*/ 0 w 170597"/>
              <a:gd name="connsiteY0" fmla="*/ 102358 h 245660"/>
              <a:gd name="connsiteX1" fmla="*/ 20472 w 170597"/>
              <a:gd name="connsiteY1" fmla="*/ 225188 h 245660"/>
              <a:gd name="connsiteX2" fmla="*/ 27296 w 170597"/>
              <a:gd name="connsiteY2" fmla="*/ 245660 h 245660"/>
              <a:gd name="connsiteX3" fmla="*/ 47768 w 170597"/>
              <a:gd name="connsiteY3" fmla="*/ 232012 h 245660"/>
              <a:gd name="connsiteX4" fmla="*/ 54592 w 170597"/>
              <a:gd name="connsiteY4" fmla="*/ 197893 h 245660"/>
              <a:gd name="connsiteX5" fmla="*/ 81887 w 170597"/>
              <a:gd name="connsiteY5" fmla="*/ 129654 h 245660"/>
              <a:gd name="connsiteX6" fmla="*/ 122830 w 170597"/>
              <a:gd name="connsiteY6" fmla="*/ 61415 h 245660"/>
              <a:gd name="connsiteX7" fmla="*/ 156950 w 170597"/>
              <a:gd name="connsiteY7" fmla="*/ 13648 h 245660"/>
              <a:gd name="connsiteX8" fmla="*/ 170597 w 170597"/>
              <a:gd name="connsiteY8" fmla="*/ 0 h 24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597" h="245660">
                <a:moveTo>
                  <a:pt x="0" y="102358"/>
                </a:moveTo>
                <a:cubicBezTo>
                  <a:pt x="4248" y="136342"/>
                  <a:pt x="10125" y="194148"/>
                  <a:pt x="20472" y="225188"/>
                </a:cubicBezTo>
                <a:lnTo>
                  <a:pt x="27296" y="245660"/>
                </a:lnTo>
                <a:cubicBezTo>
                  <a:pt x="34120" y="241111"/>
                  <a:pt x="43699" y="239133"/>
                  <a:pt x="47768" y="232012"/>
                </a:cubicBezTo>
                <a:cubicBezTo>
                  <a:pt x="53522" y="221942"/>
                  <a:pt x="50924" y="208896"/>
                  <a:pt x="54592" y="197893"/>
                </a:cubicBezTo>
                <a:cubicBezTo>
                  <a:pt x="62339" y="174652"/>
                  <a:pt x="70931" y="151566"/>
                  <a:pt x="81887" y="129654"/>
                </a:cubicBezTo>
                <a:cubicBezTo>
                  <a:pt x="102870" y="87688"/>
                  <a:pt x="89893" y="110821"/>
                  <a:pt x="122830" y="61415"/>
                </a:cubicBezTo>
                <a:cubicBezTo>
                  <a:pt x="134651" y="43684"/>
                  <a:pt x="142839" y="30581"/>
                  <a:pt x="156950" y="13648"/>
                </a:cubicBezTo>
                <a:cubicBezTo>
                  <a:pt x="161069" y="8706"/>
                  <a:pt x="166048" y="4549"/>
                  <a:pt x="170597" y="0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75429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593</Words>
  <Application>Microsoft Macintosh PowerPoint</Application>
  <PresentationFormat>Apresentação no Ecrã (16:9)</PresentationFormat>
  <Paragraphs>59</Paragraphs>
  <Slides>6</Slides>
  <Notes>5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6</vt:i4>
      </vt:variant>
    </vt:vector>
  </HeadingPairs>
  <TitlesOfParts>
    <vt:vector size="11" baseType="lpstr">
      <vt:lpstr>Arial</vt:lpstr>
      <vt:lpstr>Courier New</vt:lpstr>
      <vt:lpstr>OpenSans</vt:lpstr>
      <vt:lpstr>Titillium Web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ECO plans for 2025/2026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Pedro Abreu</cp:lastModifiedBy>
  <cp:revision>60</cp:revision>
  <dcterms:modified xsi:type="dcterms:W3CDTF">2025-04-23T16:10:36Z</dcterms:modified>
</cp:coreProperties>
</file>