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7" r:id="rId2"/>
    <p:sldId id="322" r:id="rId3"/>
    <p:sldId id="328" r:id="rId4"/>
    <p:sldId id="318" r:id="rId5"/>
    <p:sldId id="329" r:id="rId6"/>
    <p:sldId id="267" r:id="rId7"/>
    <p:sldId id="323" r:id="rId8"/>
    <p:sldId id="324" r:id="rId9"/>
    <p:sldId id="325" r:id="rId10"/>
    <p:sldId id="326" r:id="rId11"/>
    <p:sldId id="327" r:id="rId12"/>
    <p:sldId id="317" r:id="rId13"/>
    <p:sldId id="265" r:id="rId14"/>
    <p:sldId id="266" r:id="rId15"/>
    <p:sldId id="262" r:id="rId16"/>
    <p:sldId id="260" r:id="rId17"/>
    <p:sldId id="261" r:id="rId18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0C2C94-73C9-496F-8B73-31071D11F232}" v="4" dt="2025-04-23T23:52:10.2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4" d="100"/>
          <a:sy n="74" d="100"/>
        </p:scale>
        <p:origin x="747" y="4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dro Assis" userId="53cfd707-332d-4b3c-81e1-286893661cc8" providerId="ADAL" clId="{7452715B-1152-4386-8D15-1BE8FE3E8CAB}"/>
    <pc:docChg chg="undo custSel delSld modSld">
      <pc:chgData name="Pedro Assis" userId="53cfd707-332d-4b3c-81e1-286893661cc8" providerId="ADAL" clId="{7452715B-1152-4386-8D15-1BE8FE3E8CAB}" dt="2023-04-27T09:18:37.903" v="870" actId="20577"/>
      <pc:docMkLst>
        <pc:docMk/>
      </pc:docMkLst>
      <pc:sldChg chg="del">
        <pc:chgData name="Pedro Assis" userId="53cfd707-332d-4b3c-81e1-286893661cc8" providerId="ADAL" clId="{7452715B-1152-4386-8D15-1BE8FE3E8CAB}" dt="2023-04-27T08:41:36.015" v="277" actId="47"/>
        <pc:sldMkLst>
          <pc:docMk/>
          <pc:sldMk cId="3199493364" sldId="259"/>
        </pc:sldMkLst>
      </pc:sldChg>
      <pc:sldChg chg="del">
        <pc:chgData name="Pedro Assis" userId="53cfd707-332d-4b3c-81e1-286893661cc8" providerId="ADAL" clId="{7452715B-1152-4386-8D15-1BE8FE3E8CAB}" dt="2023-04-27T08:41:49.630" v="278" actId="47"/>
        <pc:sldMkLst>
          <pc:docMk/>
          <pc:sldMk cId="2041957729" sldId="269"/>
        </pc:sldMkLst>
      </pc:sldChg>
      <pc:sldChg chg="addSp delSp modSp mod">
        <pc:chgData name="Pedro Assis" userId="53cfd707-332d-4b3c-81e1-286893661cc8" providerId="ADAL" clId="{7452715B-1152-4386-8D15-1BE8FE3E8CAB}" dt="2023-04-27T09:09:18.233" v="775" actId="2711"/>
        <pc:sldMkLst>
          <pc:docMk/>
          <pc:sldMk cId="2910794401" sldId="277"/>
        </pc:sldMkLst>
      </pc:sldChg>
      <pc:sldChg chg="del">
        <pc:chgData name="Pedro Assis" userId="53cfd707-332d-4b3c-81e1-286893661cc8" providerId="ADAL" clId="{7452715B-1152-4386-8D15-1BE8FE3E8CAB}" dt="2023-04-27T08:41:49.630" v="278" actId="47"/>
        <pc:sldMkLst>
          <pc:docMk/>
          <pc:sldMk cId="1523617563" sldId="282"/>
        </pc:sldMkLst>
      </pc:sldChg>
      <pc:sldChg chg="del">
        <pc:chgData name="Pedro Assis" userId="53cfd707-332d-4b3c-81e1-286893661cc8" providerId="ADAL" clId="{7452715B-1152-4386-8D15-1BE8FE3E8CAB}" dt="2023-04-27T08:41:49.630" v="278" actId="47"/>
        <pc:sldMkLst>
          <pc:docMk/>
          <pc:sldMk cId="4185150238" sldId="289"/>
        </pc:sldMkLst>
      </pc:sldChg>
      <pc:sldChg chg="del">
        <pc:chgData name="Pedro Assis" userId="53cfd707-332d-4b3c-81e1-286893661cc8" providerId="ADAL" clId="{7452715B-1152-4386-8D15-1BE8FE3E8CAB}" dt="2023-04-27T08:41:49.630" v="278" actId="47"/>
        <pc:sldMkLst>
          <pc:docMk/>
          <pc:sldMk cId="939466900" sldId="298"/>
        </pc:sldMkLst>
      </pc:sldChg>
      <pc:sldChg chg="del">
        <pc:chgData name="Pedro Assis" userId="53cfd707-332d-4b3c-81e1-286893661cc8" providerId="ADAL" clId="{7452715B-1152-4386-8D15-1BE8FE3E8CAB}" dt="2023-04-27T08:41:49.630" v="278" actId="47"/>
        <pc:sldMkLst>
          <pc:docMk/>
          <pc:sldMk cId="1390511894" sldId="299"/>
        </pc:sldMkLst>
      </pc:sldChg>
      <pc:sldChg chg="del">
        <pc:chgData name="Pedro Assis" userId="53cfd707-332d-4b3c-81e1-286893661cc8" providerId="ADAL" clId="{7452715B-1152-4386-8D15-1BE8FE3E8CAB}" dt="2023-04-27T08:41:49.630" v="278" actId="47"/>
        <pc:sldMkLst>
          <pc:docMk/>
          <pc:sldMk cId="1271983610" sldId="300"/>
        </pc:sldMkLst>
      </pc:sldChg>
      <pc:sldChg chg="del">
        <pc:chgData name="Pedro Assis" userId="53cfd707-332d-4b3c-81e1-286893661cc8" providerId="ADAL" clId="{7452715B-1152-4386-8D15-1BE8FE3E8CAB}" dt="2023-04-27T08:41:49.630" v="278" actId="47"/>
        <pc:sldMkLst>
          <pc:docMk/>
          <pc:sldMk cId="2575552563" sldId="302"/>
        </pc:sldMkLst>
      </pc:sldChg>
      <pc:sldChg chg="del">
        <pc:chgData name="Pedro Assis" userId="53cfd707-332d-4b3c-81e1-286893661cc8" providerId="ADAL" clId="{7452715B-1152-4386-8D15-1BE8FE3E8CAB}" dt="2023-04-27T08:41:49.630" v="278" actId="47"/>
        <pc:sldMkLst>
          <pc:docMk/>
          <pc:sldMk cId="3497712172" sldId="303"/>
        </pc:sldMkLst>
      </pc:sldChg>
      <pc:sldChg chg="del">
        <pc:chgData name="Pedro Assis" userId="53cfd707-332d-4b3c-81e1-286893661cc8" providerId="ADAL" clId="{7452715B-1152-4386-8D15-1BE8FE3E8CAB}" dt="2023-04-27T08:41:49.630" v="278" actId="47"/>
        <pc:sldMkLst>
          <pc:docMk/>
          <pc:sldMk cId="23416346" sldId="304"/>
        </pc:sldMkLst>
      </pc:sldChg>
      <pc:sldChg chg="del">
        <pc:chgData name="Pedro Assis" userId="53cfd707-332d-4b3c-81e1-286893661cc8" providerId="ADAL" clId="{7452715B-1152-4386-8D15-1BE8FE3E8CAB}" dt="2023-04-27T08:41:49.630" v="278" actId="47"/>
        <pc:sldMkLst>
          <pc:docMk/>
          <pc:sldMk cId="3794963038" sldId="306"/>
        </pc:sldMkLst>
      </pc:sldChg>
      <pc:sldChg chg="del">
        <pc:chgData name="Pedro Assis" userId="53cfd707-332d-4b3c-81e1-286893661cc8" providerId="ADAL" clId="{7452715B-1152-4386-8D15-1BE8FE3E8CAB}" dt="2023-04-27T08:41:49.630" v="278" actId="47"/>
        <pc:sldMkLst>
          <pc:docMk/>
          <pc:sldMk cId="2036873256" sldId="307"/>
        </pc:sldMkLst>
      </pc:sldChg>
      <pc:sldChg chg="modSp mod">
        <pc:chgData name="Pedro Assis" userId="53cfd707-332d-4b3c-81e1-286893661cc8" providerId="ADAL" clId="{7452715B-1152-4386-8D15-1BE8FE3E8CAB}" dt="2023-04-27T08:58:39.328" v="762" actId="20577"/>
        <pc:sldMkLst>
          <pc:docMk/>
          <pc:sldMk cId="3302358465" sldId="309"/>
        </pc:sldMkLst>
      </pc:sldChg>
      <pc:sldChg chg="modSp mod">
        <pc:chgData name="Pedro Assis" userId="53cfd707-332d-4b3c-81e1-286893661cc8" providerId="ADAL" clId="{7452715B-1152-4386-8D15-1BE8FE3E8CAB}" dt="2023-04-27T09:18:37.903" v="870" actId="20577"/>
        <pc:sldMkLst>
          <pc:docMk/>
          <pc:sldMk cId="2109019819" sldId="312"/>
        </pc:sldMkLst>
      </pc:sldChg>
      <pc:sldChg chg="modSp mod">
        <pc:chgData name="Pedro Assis" userId="53cfd707-332d-4b3c-81e1-286893661cc8" providerId="ADAL" clId="{7452715B-1152-4386-8D15-1BE8FE3E8CAB}" dt="2023-04-27T08:25:57.852" v="51" actId="20577"/>
        <pc:sldMkLst>
          <pc:docMk/>
          <pc:sldMk cId="1566198449" sldId="314"/>
        </pc:sldMkLst>
      </pc:sldChg>
      <pc:sldChg chg="addSp delSp modSp mod">
        <pc:chgData name="Pedro Assis" userId="53cfd707-332d-4b3c-81e1-286893661cc8" providerId="ADAL" clId="{7452715B-1152-4386-8D15-1BE8FE3E8CAB}" dt="2023-04-27T08:23:50.036" v="6" actId="1076"/>
        <pc:sldMkLst>
          <pc:docMk/>
          <pc:sldMk cId="32263596" sldId="315"/>
        </pc:sldMkLst>
      </pc:sldChg>
      <pc:sldChg chg="addSp delSp modSp mod">
        <pc:chgData name="Pedro Assis" userId="53cfd707-332d-4b3c-81e1-286893661cc8" providerId="ADAL" clId="{7452715B-1152-4386-8D15-1BE8FE3E8CAB}" dt="2023-04-27T08:24:15.985" v="10" actId="14100"/>
        <pc:sldMkLst>
          <pc:docMk/>
          <pc:sldMk cId="73054367" sldId="316"/>
        </pc:sldMkLst>
      </pc:sldChg>
      <pc:sldMasterChg chg="delSldLayout">
        <pc:chgData name="Pedro Assis" userId="53cfd707-332d-4b3c-81e1-286893661cc8" providerId="ADAL" clId="{7452715B-1152-4386-8D15-1BE8FE3E8CAB}" dt="2023-04-27T08:41:49.630" v="278" actId="47"/>
        <pc:sldMasterMkLst>
          <pc:docMk/>
          <pc:sldMasterMk cId="892368122" sldId="2147483648"/>
        </pc:sldMasterMkLst>
        <pc:sldLayoutChg chg="del">
          <pc:chgData name="Pedro Assis" userId="53cfd707-332d-4b3c-81e1-286893661cc8" providerId="ADAL" clId="{7452715B-1152-4386-8D15-1BE8FE3E8CAB}" dt="2023-04-27T08:41:49.630" v="278" actId="47"/>
          <pc:sldLayoutMkLst>
            <pc:docMk/>
            <pc:sldMasterMk cId="892368122" sldId="2147483648"/>
            <pc:sldLayoutMk cId="1428523260" sldId="2147483660"/>
          </pc:sldLayoutMkLst>
        </pc:sldLayoutChg>
      </pc:sldMasterChg>
    </pc:docChg>
  </pc:docChgLst>
  <pc:docChgLst>
    <pc:chgData name="Pedro Assis" userId="53cfd707-332d-4b3c-81e1-286893661cc8" providerId="ADAL" clId="{0AE8BE70-4669-40A4-B022-053006A41277}"/>
    <pc:docChg chg="undo custSel addSld delSld modSld sldOrd addSection delSection">
      <pc:chgData name="Pedro Assis" userId="53cfd707-332d-4b3c-81e1-286893661cc8" providerId="ADAL" clId="{0AE8BE70-4669-40A4-B022-053006A41277}" dt="2021-04-27T14:39:22.719" v="2313" actId="1076"/>
      <pc:docMkLst>
        <pc:docMk/>
      </pc:docMkLst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1409406182" sldId="258"/>
        </pc:sldMkLst>
      </pc:sldChg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2868388949" sldId="274"/>
        </pc:sldMkLst>
      </pc:sldChg>
      <pc:sldChg chg="addSp delSp modSp del mod">
        <pc:chgData name="Pedro Assis" userId="53cfd707-332d-4b3c-81e1-286893661cc8" providerId="ADAL" clId="{0AE8BE70-4669-40A4-B022-053006A41277}" dt="2021-04-27T10:25:09.954" v="994" actId="47"/>
        <pc:sldMkLst>
          <pc:docMk/>
          <pc:sldMk cId="1361381466" sldId="278"/>
        </pc:sldMkLst>
      </pc:sldChg>
      <pc:sldChg chg="del">
        <pc:chgData name="Pedro Assis" userId="53cfd707-332d-4b3c-81e1-286893661cc8" providerId="ADAL" clId="{0AE8BE70-4669-40A4-B022-053006A41277}" dt="2021-04-27T10:32:34.264" v="1984" actId="47"/>
        <pc:sldMkLst>
          <pc:docMk/>
          <pc:sldMk cId="4156616609" sldId="279"/>
        </pc:sldMkLst>
      </pc:sldChg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224920851" sldId="280"/>
        </pc:sldMkLst>
      </pc:sldChg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708100526" sldId="281"/>
        </pc:sldMkLst>
      </pc:sldChg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1879602563" sldId="283"/>
        </pc:sldMkLst>
      </pc:sldChg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1522266309" sldId="284"/>
        </pc:sldMkLst>
      </pc:sldChg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3771890058" sldId="285"/>
        </pc:sldMkLst>
      </pc:sldChg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76988534" sldId="286"/>
        </pc:sldMkLst>
      </pc:sldChg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3365324243" sldId="287"/>
        </pc:sldMkLst>
      </pc:sldChg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1520466820" sldId="288"/>
        </pc:sldMkLst>
      </pc:sldChg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3653777361" sldId="290"/>
        </pc:sldMkLst>
      </pc:sldChg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978868344" sldId="291"/>
        </pc:sldMkLst>
      </pc:sldChg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2012999018" sldId="292"/>
        </pc:sldMkLst>
      </pc:sldChg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2440020807" sldId="293"/>
        </pc:sldMkLst>
      </pc:sldChg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1793802698" sldId="294"/>
        </pc:sldMkLst>
      </pc:sldChg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2784966556" sldId="295"/>
        </pc:sldMkLst>
      </pc:sldChg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3198662747" sldId="297"/>
        </pc:sldMkLst>
      </pc:sldChg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812656983" sldId="301"/>
        </pc:sldMkLst>
      </pc:sldChg>
      <pc:sldChg chg="del">
        <pc:chgData name="Pedro Assis" userId="53cfd707-332d-4b3c-81e1-286893661cc8" providerId="ADAL" clId="{0AE8BE70-4669-40A4-B022-053006A41277}" dt="2021-04-27T10:40:51.701" v="2258" actId="47"/>
        <pc:sldMkLst>
          <pc:docMk/>
          <pc:sldMk cId="692327122" sldId="305"/>
        </pc:sldMkLst>
      </pc:sldChg>
      <pc:sldChg chg="addSp delSp modSp new mod">
        <pc:chgData name="Pedro Assis" userId="53cfd707-332d-4b3c-81e1-286893661cc8" providerId="ADAL" clId="{0AE8BE70-4669-40A4-B022-053006A41277}" dt="2021-04-27T10:35:05.143" v="2161" actId="1076"/>
        <pc:sldMkLst>
          <pc:docMk/>
          <pc:sldMk cId="1940430043" sldId="308"/>
        </pc:sldMkLst>
      </pc:sldChg>
      <pc:sldChg chg="delSp modSp add mod">
        <pc:chgData name="Pedro Assis" userId="53cfd707-332d-4b3c-81e1-286893661cc8" providerId="ADAL" clId="{0AE8BE70-4669-40A4-B022-053006A41277}" dt="2021-04-27T10:24:50.910" v="991" actId="20577"/>
        <pc:sldMkLst>
          <pc:docMk/>
          <pc:sldMk cId="3302358465" sldId="309"/>
        </pc:sldMkLst>
      </pc:sldChg>
      <pc:sldChg chg="add del">
        <pc:chgData name="Pedro Assis" userId="53cfd707-332d-4b3c-81e1-286893661cc8" providerId="ADAL" clId="{0AE8BE70-4669-40A4-B022-053006A41277}" dt="2021-04-27T10:32:26.509" v="1983" actId="47"/>
        <pc:sldMkLst>
          <pc:docMk/>
          <pc:sldMk cId="1476139438" sldId="310"/>
        </pc:sldMkLst>
      </pc:sldChg>
      <pc:sldChg chg="add del ord">
        <pc:chgData name="Pedro Assis" userId="53cfd707-332d-4b3c-81e1-286893661cc8" providerId="ADAL" clId="{0AE8BE70-4669-40A4-B022-053006A41277}" dt="2021-04-27T10:32:26.509" v="1983" actId="47"/>
        <pc:sldMkLst>
          <pc:docMk/>
          <pc:sldMk cId="3549637125" sldId="311"/>
        </pc:sldMkLst>
      </pc:sldChg>
      <pc:sldChg chg="addSp delSp modSp add mod">
        <pc:chgData name="Pedro Assis" userId="53cfd707-332d-4b3c-81e1-286893661cc8" providerId="ADAL" clId="{0AE8BE70-4669-40A4-B022-053006A41277}" dt="2021-04-27T14:39:22.719" v="2313" actId="1076"/>
        <pc:sldMkLst>
          <pc:docMk/>
          <pc:sldMk cId="2109019819" sldId="312"/>
        </pc:sldMkLst>
      </pc:sldChg>
      <pc:sldChg chg="addSp modSp new mod">
        <pc:chgData name="Pedro Assis" userId="53cfd707-332d-4b3c-81e1-286893661cc8" providerId="ADAL" clId="{0AE8BE70-4669-40A4-B022-053006A41277}" dt="2021-04-27T10:35:18.551" v="2165" actId="1076"/>
        <pc:sldMkLst>
          <pc:docMk/>
          <pc:sldMk cId="2843242880" sldId="313"/>
        </pc:sldMkLst>
      </pc:sldChg>
      <pc:sldChg chg="addSp modSp new mod">
        <pc:chgData name="Pedro Assis" userId="53cfd707-332d-4b3c-81e1-286893661cc8" providerId="ADAL" clId="{0AE8BE70-4669-40A4-B022-053006A41277}" dt="2021-04-27T14:28:08.598" v="2266" actId="113"/>
        <pc:sldMkLst>
          <pc:docMk/>
          <pc:sldMk cId="1566198449" sldId="314"/>
        </pc:sldMkLst>
      </pc:sldChg>
    </pc:docChg>
  </pc:docChgLst>
  <pc:docChgLst>
    <pc:chgData name="Pedro Assis" userId="53cfd707-332d-4b3c-81e1-286893661cc8" providerId="ADAL" clId="{C058FA10-D757-4D5D-926F-02C74504364E}"/>
    <pc:docChg chg="undo custSel addSld delSld modSld">
      <pc:chgData name="Pedro Assis" userId="53cfd707-332d-4b3c-81e1-286893661cc8" providerId="ADAL" clId="{C058FA10-D757-4D5D-926F-02C74504364E}" dt="2024-04-19T12:51:16.835" v="701" actId="47"/>
      <pc:docMkLst>
        <pc:docMk/>
      </pc:docMkLst>
      <pc:sldChg chg="add del">
        <pc:chgData name="Pedro Assis" userId="53cfd707-332d-4b3c-81e1-286893661cc8" providerId="ADAL" clId="{C058FA10-D757-4D5D-926F-02C74504364E}" dt="2024-04-19T12:51:14.218" v="700" actId="47"/>
        <pc:sldMkLst>
          <pc:docMk/>
          <pc:sldMk cId="3302358465" sldId="309"/>
        </pc:sldMkLst>
      </pc:sldChg>
      <pc:sldChg chg="del">
        <pc:chgData name="Pedro Assis" userId="53cfd707-332d-4b3c-81e1-286893661cc8" providerId="ADAL" clId="{C058FA10-D757-4D5D-926F-02C74504364E}" dt="2024-04-19T12:51:14.218" v="700" actId="47"/>
        <pc:sldMkLst>
          <pc:docMk/>
          <pc:sldMk cId="2109019819" sldId="312"/>
        </pc:sldMkLst>
      </pc:sldChg>
      <pc:sldChg chg="del">
        <pc:chgData name="Pedro Assis" userId="53cfd707-332d-4b3c-81e1-286893661cc8" providerId="ADAL" clId="{C058FA10-D757-4D5D-926F-02C74504364E}" dt="2024-04-19T12:51:14.218" v="700" actId="47"/>
        <pc:sldMkLst>
          <pc:docMk/>
          <pc:sldMk cId="1566198449" sldId="314"/>
        </pc:sldMkLst>
      </pc:sldChg>
      <pc:sldChg chg="del">
        <pc:chgData name="Pedro Assis" userId="53cfd707-332d-4b3c-81e1-286893661cc8" providerId="ADAL" clId="{C058FA10-D757-4D5D-926F-02C74504364E}" dt="2024-04-19T12:51:14.218" v="700" actId="47"/>
        <pc:sldMkLst>
          <pc:docMk/>
          <pc:sldMk cId="32263596" sldId="315"/>
        </pc:sldMkLst>
      </pc:sldChg>
      <pc:sldChg chg="del">
        <pc:chgData name="Pedro Assis" userId="53cfd707-332d-4b3c-81e1-286893661cc8" providerId="ADAL" clId="{C058FA10-D757-4D5D-926F-02C74504364E}" dt="2024-04-19T12:51:14.218" v="700" actId="47"/>
        <pc:sldMkLst>
          <pc:docMk/>
          <pc:sldMk cId="73054367" sldId="316"/>
        </pc:sldMkLst>
      </pc:sldChg>
      <pc:sldChg chg="addSp delSp modSp new mod modClrScheme chgLayout">
        <pc:chgData name="Pedro Assis" userId="53cfd707-332d-4b3c-81e1-286893661cc8" providerId="ADAL" clId="{C058FA10-D757-4D5D-926F-02C74504364E}" dt="2024-04-19T12:47:55.974" v="698" actId="115"/>
        <pc:sldMkLst>
          <pc:docMk/>
          <pc:sldMk cId="2733802381" sldId="318"/>
        </pc:sldMkLst>
      </pc:sldChg>
      <pc:sldChg chg="addSp delSp modSp new mod">
        <pc:chgData name="Pedro Assis" userId="53cfd707-332d-4b3c-81e1-286893661cc8" providerId="ADAL" clId="{C058FA10-D757-4D5D-926F-02C74504364E}" dt="2024-04-19T11:54:09.076" v="58" actId="14100"/>
        <pc:sldMkLst>
          <pc:docMk/>
          <pc:sldMk cId="1293030680" sldId="319"/>
        </pc:sldMkLst>
      </pc:sldChg>
      <pc:sldChg chg="delSp modSp add mod">
        <pc:chgData name="Pedro Assis" userId="53cfd707-332d-4b3c-81e1-286893661cc8" providerId="ADAL" clId="{C058FA10-D757-4D5D-926F-02C74504364E}" dt="2024-04-19T11:54:31.266" v="62" actId="14100"/>
        <pc:sldMkLst>
          <pc:docMk/>
          <pc:sldMk cId="1110681004" sldId="320"/>
        </pc:sldMkLst>
      </pc:sldChg>
      <pc:sldChg chg="new del">
        <pc:chgData name="Pedro Assis" userId="53cfd707-332d-4b3c-81e1-286893661cc8" providerId="ADAL" clId="{C058FA10-D757-4D5D-926F-02C74504364E}" dt="2024-04-19T12:51:16.835" v="701" actId="47"/>
        <pc:sldMkLst>
          <pc:docMk/>
          <pc:sldMk cId="4209019666" sldId="321"/>
        </pc:sldMkLst>
      </pc:sldChg>
    </pc:docChg>
  </pc:docChgLst>
  <pc:docChgLst>
    <pc:chgData name="Pedro Assis" userId="53cfd707-332d-4b3c-81e1-286893661cc8" providerId="ADAL" clId="{150C2C94-73C9-496F-8B73-31071D11F232}"/>
    <pc:docChg chg="undo redo custSel addSld delSld modSld sldOrd">
      <pc:chgData name="Pedro Assis" userId="53cfd707-332d-4b3c-81e1-286893661cc8" providerId="ADAL" clId="{150C2C94-73C9-496F-8B73-31071D11F232}" dt="2025-04-23T23:53:57.046" v="1155"/>
      <pc:docMkLst>
        <pc:docMk/>
      </pc:docMkLst>
      <pc:sldChg chg="ord">
        <pc:chgData name="Pedro Assis" userId="53cfd707-332d-4b3c-81e1-286893661cc8" providerId="ADAL" clId="{150C2C94-73C9-496F-8B73-31071D11F232}" dt="2025-04-23T23:53:57.046" v="1155"/>
        <pc:sldMkLst>
          <pc:docMk/>
          <pc:sldMk cId="33588524" sldId="267"/>
        </pc:sldMkLst>
      </pc:sldChg>
      <pc:sldChg chg="modSp mod">
        <pc:chgData name="Pedro Assis" userId="53cfd707-332d-4b3c-81e1-286893661cc8" providerId="ADAL" clId="{150C2C94-73C9-496F-8B73-31071D11F232}" dt="2025-04-23T09:00:50.043" v="25" actId="20577"/>
        <pc:sldMkLst>
          <pc:docMk/>
          <pc:sldMk cId="2910794401" sldId="277"/>
        </pc:sldMkLst>
        <pc:spChg chg="mod">
          <ac:chgData name="Pedro Assis" userId="53cfd707-332d-4b3c-81e1-286893661cc8" providerId="ADAL" clId="{150C2C94-73C9-496F-8B73-31071D11F232}" dt="2025-04-23T09:00:50.043" v="25" actId="20577"/>
          <ac:spMkLst>
            <pc:docMk/>
            <pc:sldMk cId="2910794401" sldId="277"/>
            <ac:spMk id="2" creationId="{00000000-0000-0000-0000-000000000000}"/>
          </ac:spMkLst>
        </pc:spChg>
      </pc:sldChg>
      <pc:sldChg chg="modSp mod">
        <pc:chgData name="Pedro Assis" userId="53cfd707-332d-4b3c-81e1-286893661cc8" providerId="ADAL" clId="{150C2C94-73C9-496F-8B73-31071D11F232}" dt="2025-04-23T23:38:18.707" v="967" actId="20577"/>
        <pc:sldMkLst>
          <pc:docMk/>
          <pc:sldMk cId="2733802381" sldId="318"/>
        </pc:sldMkLst>
        <pc:spChg chg="mod">
          <ac:chgData name="Pedro Assis" userId="53cfd707-332d-4b3c-81e1-286893661cc8" providerId="ADAL" clId="{150C2C94-73C9-496F-8B73-31071D11F232}" dt="2025-04-23T23:38:18.707" v="967" actId="20577"/>
          <ac:spMkLst>
            <pc:docMk/>
            <pc:sldMk cId="2733802381" sldId="318"/>
            <ac:spMk id="10" creationId="{9D5F09AE-3E47-9800-39F2-C31E91703632}"/>
          </ac:spMkLst>
        </pc:spChg>
      </pc:sldChg>
      <pc:sldChg chg="del">
        <pc:chgData name="Pedro Assis" userId="53cfd707-332d-4b3c-81e1-286893661cc8" providerId="ADAL" clId="{150C2C94-73C9-496F-8B73-31071D11F232}" dt="2025-04-23T09:02:25.476" v="55" actId="47"/>
        <pc:sldMkLst>
          <pc:docMk/>
          <pc:sldMk cId="1293030680" sldId="319"/>
        </pc:sldMkLst>
      </pc:sldChg>
      <pc:sldChg chg="del">
        <pc:chgData name="Pedro Assis" userId="53cfd707-332d-4b3c-81e1-286893661cc8" providerId="ADAL" clId="{150C2C94-73C9-496F-8B73-31071D11F232}" dt="2025-04-23T09:02:27.076" v="56" actId="47"/>
        <pc:sldMkLst>
          <pc:docMk/>
          <pc:sldMk cId="1110681004" sldId="320"/>
        </pc:sldMkLst>
      </pc:sldChg>
      <pc:sldChg chg="new del">
        <pc:chgData name="Pedro Assis" userId="53cfd707-332d-4b3c-81e1-286893661cc8" providerId="ADAL" clId="{150C2C94-73C9-496F-8B73-31071D11F232}" dt="2025-04-23T14:49:01.343" v="58" actId="47"/>
        <pc:sldMkLst>
          <pc:docMk/>
          <pc:sldMk cId="2263893556" sldId="321"/>
        </pc:sldMkLst>
      </pc:sldChg>
      <pc:sldChg chg="delSp modSp add mod modTransition">
        <pc:chgData name="Pedro Assis" userId="53cfd707-332d-4b3c-81e1-286893661cc8" providerId="ADAL" clId="{150C2C94-73C9-496F-8B73-31071D11F232}" dt="2025-04-23T09:01:39.675" v="54"/>
        <pc:sldMkLst>
          <pc:docMk/>
          <pc:sldMk cId="1414746904" sldId="322"/>
        </pc:sldMkLst>
        <pc:spChg chg="mod">
          <ac:chgData name="Pedro Assis" userId="53cfd707-332d-4b3c-81e1-286893661cc8" providerId="ADAL" clId="{150C2C94-73C9-496F-8B73-31071D11F232}" dt="2025-04-23T09:01:32.281" v="53" actId="14100"/>
          <ac:spMkLst>
            <pc:docMk/>
            <pc:sldMk cId="1414746904" sldId="322"/>
            <ac:spMk id="2" creationId="{C2F50AD9-C630-FEDF-50F1-AA1DA8D16E48}"/>
          </ac:spMkLst>
        </pc:spChg>
        <pc:spChg chg="del">
          <ac:chgData name="Pedro Assis" userId="53cfd707-332d-4b3c-81e1-286893661cc8" providerId="ADAL" clId="{150C2C94-73C9-496F-8B73-31071D11F232}" dt="2025-04-23T09:01:17.593" v="50" actId="478"/>
          <ac:spMkLst>
            <pc:docMk/>
            <pc:sldMk cId="1414746904" sldId="322"/>
            <ac:spMk id="3" creationId="{E683B525-870E-89D4-B01C-5CA1CCD0A46F}"/>
          </ac:spMkLst>
        </pc:spChg>
      </pc:sldChg>
      <pc:sldChg chg="addSp new mod">
        <pc:chgData name="Pedro Assis" userId="53cfd707-332d-4b3c-81e1-286893661cc8" providerId="ADAL" clId="{150C2C94-73C9-496F-8B73-31071D11F232}" dt="2025-04-23T23:19:11.592" v="59" actId="22"/>
        <pc:sldMkLst>
          <pc:docMk/>
          <pc:sldMk cId="2666102164" sldId="323"/>
        </pc:sldMkLst>
        <pc:picChg chg="add">
          <ac:chgData name="Pedro Assis" userId="53cfd707-332d-4b3c-81e1-286893661cc8" providerId="ADAL" clId="{150C2C94-73C9-496F-8B73-31071D11F232}" dt="2025-04-23T23:19:11.592" v="59" actId="22"/>
          <ac:picMkLst>
            <pc:docMk/>
            <pc:sldMk cId="2666102164" sldId="323"/>
            <ac:picMk id="4" creationId="{EF4FC06D-9658-C742-5E3F-BB50D3C98D6A}"/>
          </ac:picMkLst>
        </pc:picChg>
      </pc:sldChg>
      <pc:sldChg chg="addSp new mod">
        <pc:chgData name="Pedro Assis" userId="53cfd707-332d-4b3c-81e1-286893661cc8" providerId="ADAL" clId="{150C2C94-73C9-496F-8B73-31071D11F232}" dt="2025-04-23T23:19:29.998" v="61" actId="22"/>
        <pc:sldMkLst>
          <pc:docMk/>
          <pc:sldMk cId="3098447420" sldId="324"/>
        </pc:sldMkLst>
        <pc:picChg chg="add">
          <ac:chgData name="Pedro Assis" userId="53cfd707-332d-4b3c-81e1-286893661cc8" providerId="ADAL" clId="{150C2C94-73C9-496F-8B73-31071D11F232}" dt="2025-04-23T23:19:29.998" v="61" actId="22"/>
          <ac:picMkLst>
            <pc:docMk/>
            <pc:sldMk cId="3098447420" sldId="324"/>
            <ac:picMk id="4" creationId="{5ABE0054-8EF1-0FA4-60F6-B3EDC3DB51D2}"/>
          </ac:picMkLst>
        </pc:picChg>
      </pc:sldChg>
      <pc:sldChg chg="addSp new mod">
        <pc:chgData name="Pedro Assis" userId="53cfd707-332d-4b3c-81e1-286893661cc8" providerId="ADAL" clId="{150C2C94-73C9-496F-8B73-31071D11F232}" dt="2025-04-23T23:19:43.768" v="63" actId="22"/>
        <pc:sldMkLst>
          <pc:docMk/>
          <pc:sldMk cId="1736429082" sldId="325"/>
        </pc:sldMkLst>
        <pc:picChg chg="add">
          <ac:chgData name="Pedro Assis" userId="53cfd707-332d-4b3c-81e1-286893661cc8" providerId="ADAL" clId="{150C2C94-73C9-496F-8B73-31071D11F232}" dt="2025-04-23T23:19:43.768" v="63" actId="22"/>
          <ac:picMkLst>
            <pc:docMk/>
            <pc:sldMk cId="1736429082" sldId="325"/>
            <ac:picMk id="4" creationId="{8F55A418-F94A-B58D-D4CB-8BDA037DCA3F}"/>
          </ac:picMkLst>
        </pc:picChg>
      </pc:sldChg>
      <pc:sldChg chg="addSp new mod">
        <pc:chgData name="Pedro Assis" userId="53cfd707-332d-4b3c-81e1-286893661cc8" providerId="ADAL" clId="{150C2C94-73C9-496F-8B73-31071D11F232}" dt="2025-04-23T23:20:09.012" v="65" actId="22"/>
        <pc:sldMkLst>
          <pc:docMk/>
          <pc:sldMk cId="3815269755" sldId="326"/>
        </pc:sldMkLst>
        <pc:picChg chg="add">
          <ac:chgData name="Pedro Assis" userId="53cfd707-332d-4b3c-81e1-286893661cc8" providerId="ADAL" clId="{150C2C94-73C9-496F-8B73-31071D11F232}" dt="2025-04-23T23:20:09.012" v="65" actId="22"/>
          <ac:picMkLst>
            <pc:docMk/>
            <pc:sldMk cId="3815269755" sldId="326"/>
            <ac:picMk id="4" creationId="{102F0836-DBB1-18AB-4CEC-9E43EAD315B6}"/>
          </ac:picMkLst>
        </pc:picChg>
      </pc:sldChg>
      <pc:sldChg chg="addSp new mod">
        <pc:chgData name="Pedro Assis" userId="53cfd707-332d-4b3c-81e1-286893661cc8" providerId="ADAL" clId="{150C2C94-73C9-496F-8B73-31071D11F232}" dt="2025-04-23T23:20:31.581" v="67" actId="22"/>
        <pc:sldMkLst>
          <pc:docMk/>
          <pc:sldMk cId="2623467059" sldId="327"/>
        </pc:sldMkLst>
        <pc:picChg chg="add">
          <ac:chgData name="Pedro Assis" userId="53cfd707-332d-4b3c-81e1-286893661cc8" providerId="ADAL" clId="{150C2C94-73C9-496F-8B73-31071D11F232}" dt="2025-04-23T23:20:31.581" v="67" actId="22"/>
          <ac:picMkLst>
            <pc:docMk/>
            <pc:sldMk cId="2623467059" sldId="327"/>
            <ac:picMk id="4" creationId="{6EC9CC47-EC22-5596-A81F-B465E08C9A56}"/>
          </ac:picMkLst>
        </pc:picChg>
      </pc:sldChg>
      <pc:sldChg chg="addSp delSp modSp new mod ord setBg">
        <pc:chgData name="Pedro Assis" userId="53cfd707-332d-4b3c-81e1-286893661cc8" providerId="ADAL" clId="{150C2C94-73C9-496F-8B73-31071D11F232}" dt="2025-04-23T23:34:17.673" v="646" actId="5793"/>
        <pc:sldMkLst>
          <pc:docMk/>
          <pc:sldMk cId="3727160791" sldId="328"/>
        </pc:sldMkLst>
        <pc:spChg chg="mod">
          <ac:chgData name="Pedro Assis" userId="53cfd707-332d-4b3c-81e1-286893661cc8" providerId="ADAL" clId="{150C2C94-73C9-496F-8B73-31071D11F232}" dt="2025-04-23T23:33:05.715" v="565" actId="14100"/>
          <ac:spMkLst>
            <pc:docMk/>
            <pc:sldMk cId="3727160791" sldId="328"/>
            <ac:spMk id="2" creationId="{457E7FA4-700C-3797-3118-9315CFA1454E}"/>
          </ac:spMkLst>
        </pc:spChg>
        <pc:spChg chg="add del mod">
          <ac:chgData name="Pedro Assis" userId="53cfd707-332d-4b3c-81e1-286893661cc8" providerId="ADAL" clId="{150C2C94-73C9-496F-8B73-31071D11F232}" dt="2025-04-23T23:32:36.712" v="563" actId="26606"/>
          <ac:spMkLst>
            <pc:docMk/>
            <pc:sldMk cId="3727160791" sldId="328"/>
            <ac:spMk id="3" creationId="{F79BD79F-8301-CD50-B6BC-1F47942C4D8F}"/>
          </ac:spMkLst>
        </pc:spChg>
        <pc:spChg chg="add mod">
          <ac:chgData name="Pedro Assis" userId="53cfd707-332d-4b3c-81e1-286893661cc8" providerId="ADAL" clId="{150C2C94-73C9-496F-8B73-31071D11F232}" dt="2025-04-23T23:33:52.450" v="640" actId="14100"/>
          <ac:spMkLst>
            <pc:docMk/>
            <pc:sldMk cId="3727160791" sldId="328"/>
            <ac:spMk id="5" creationId="{7ADA3FB6-E6F3-5AB3-4C3E-D6CA95630059}"/>
          </ac:spMkLst>
        </pc:spChg>
        <pc:spChg chg="add del">
          <ac:chgData name="Pedro Assis" userId="53cfd707-332d-4b3c-81e1-286893661cc8" providerId="ADAL" clId="{150C2C94-73C9-496F-8B73-31071D11F232}" dt="2025-04-23T23:32:36.706" v="562" actId="26606"/>
          <ac:spMkLst>
            <pc:docMk/>
            <pc:sldMk cId="3727160791" sldId="328"/>
            <ac:spMk id="10" creationId="{907EF6B7-1338-4443-8C46-6A318D952DFD}"/>
          </ac:spMkLst>
        </pc:spChg>
        <pc:spChg chg="add del">
          <ac:chgData name="Pedro Assis" userId="53cfd707-332d-4b3c-81e1-286893661cc8" providerId="ADAL" clId="{150C2C94-73C9-496F-8B73-31071D11F232}" dt="2025-04-23T23:32:35.680" v="560" actId="26606"/>
          <ac:spMkLst>
            <pc:docMk/>
            <pc:sldMk cId="3727160791" sldId="328"/>
            <ac:spMk id="11" creationId="{2E442304-DDBD-4F7B-8017-36BCC863FB40}"/>
          </ac:spMkLst>
        </pc:spChg>
        <pc:spChg chg="add del">
          <ac:chgData name="Pedro Assis" userId="53cfd707-332d-4b3c-81e1-286893661cc8" providerId="ADAL" clId="{150C2C94-73C9-496F-8B73-31071D11F232}" dt="2025-04-23T23:32:36.706" v="562" actId="26606"/>
          <ac:spMkLst>
            <pc:docMk/>
            <pc:sldMk cId="3727160791" sldId="328"/>
            <ac:spMk id="12" creationId="{DAAE4CDD-124C-4DCF-9584-B6033B545DD5}"/>
          </ac:spMkLst>
        </pc:spChg>
        <pc:spChg chg="add del">
          <ac:chgData name="Pedro Assis" userId="53cfd707-332d-4b3c-81e1-286893661cc8" providerId="ADAL" clId="{150C2C94-73C9-496F-8B73-31071D11F232}" dt="2025-04-23T23:32:35.680" v="560" actId="26606"/>
          <ac:spMkLst>
            <pc:docMk/>
            <pc:sldMk cId="3727160791" sldId="328"/>
            <ac:spMk id="13" creationId="{5E107275-3853-46FD-A241-DE4355A42675}"/>
          </ac:spMkLst>
        </pc:spChg>
        <pc:spChg chg="add del">
          <ac:chgData name="Pedro Assis" userId="53cfd707-332d-4b3c-81e1-286893661cc8" providerId="ADAL" clId="{150C2C94-73C9-496F-8B73-31071D11F232}" dt="2025-04-23T23:32:36.706" v="562" actId="26606"/>
          <ac:spMkLst>
            <pc:docMk/>
            <pc:sldMk cId="3727160791" sldId="328"/>
            <ac:spMk id="14" creationId="{081E4A58-353D-44AE-B2FC-2A74E2E400F7}"/>
          </ac:spMkLst>
        </pc:spChg>
        <pc:spChg chg="add del">
          <ac:chgData name="Pedro Assis" userId="53cfd707-332d-4b3c-81e1-286893661cc8" providerId="ADAL" clId="{150C2C94-73C9-496F-8B73-31071D11F232}" dt="2025-04-23T23:32:36.706" v="562" actId="26606"/>
          <ac:spMkLst>
            <pc:docMk/>
            <pc:sldMk cId="3727160791" sldId="328"/>
            <ac:spMk id="15" creationId="{F79BD79F-8301-CD50-B6BC-1F47942C4D8F}"/>
          </ac:spMkLst>
        </pc:spChg>
        <pc:spChg chg="add">
          <ac:chgData name="Pedro Assis" userId="53cfd707-332d-4b3c-81e1-286893661cc8" providerId="ADAL" clId="{150C2C94-73C9-496F-8B73-31071D11F232}" dt="2025-04-23T23:32:36.712" v="563" actId="26606"/>
          <ac:spMkLst>
            <pc:docMk/>
            <pc:sldMk cId="3727160791" sldId="328"/>
            <ac:spMk id="17" creationId="{777A147A-9ED8-46B4-8660-1B3C2AA880B5}"/>
          </ac:spMkLst>
        </pc:spChg>
        <pc:spChg chg="add">
          <ac:chgData name="Pedro Assis" userId="53cfd707-332d-4b3c-81e1-286893661cc8" providerId="ADAL" clId="{150C2C94-73C9-496F-8B73-31071D11F232}" dt="2025-04-23T23:32:36.712" v="563" actId="26606"/>
          <ac:spMkLst>
            <pc:docMk/>
            <pc:sldMk cId="3727160791" sldId="328"/>
            <ac:spMk id="18" creationId="{5D6C15A0-C087-4593-8414-2B4EC1CDC3DE}"/>
          </ac:spMkLst>
        </pc:spChg>
        <pc:spChg chg="add mod">
          <ac:chgData name="Pedro Assis" userId="53cfd707-332d-4b3c-81e1-286893661cc8" providerId="ADAL" clId="{150C2C94-73C9-496F-8B73-31071D11F232}" dt="2025-04-23T23:34:17.673" v="646" actId="5793"/>
          <ac:spMkLst>
            <pc:docMk/>
            <pc:sldMk cId="3727160791" sldId="328"/>
            <ac:spMk id="19" creationId="{F79BD79F-8301-CD50-B6BC-1F47942C4D8F}"/>
          </ac:spMkLst>
        </pc:spChg>
        <pc:graphicFrameChg chg="add del">
          <ac:chgData name="Pedro Assis" userId="53cfd707-332d-4b3c-81e1-286893661cc8" providerId="ADAL" clId="{150C2C94-73C9-496F-8B73-31071D11F232}" dt="2025-04-23T23:32:35.680" v="560" actId="26606"/>
          <ac:graphicFrameMkLst>
            <pc:docMk/>
            <pc:sldMk cId="3727160791" sldId="328"/>
            <ac:graphicFrameMk id="7" creationId="{44FFD35C-CDB2-3570-3B71-2F0B3BD120FF}"/>
          </ac:graphicFrameMkLst>
        </pc:graphicFrameChg>
      </pc:sldChg>
      <pc:sldChg chg="addSp modSp new mod">
        <pc:chgData name="Pedro Assis" userId="53cfd707-332d-4b3c-81e1-286893661cc8" providerId="ADAL" clId="{150C2C94-73C9-496F-8B73-31071D11F232}" dt="2025-04-23T23:53:47.025" v="1151" actId="404"/>
        <pc:sldMkLst>
          <pc:docMk/>
          <pc:sldMk cId="46645205" sldId="329"/>
        </pc:sldMkLst>
        <pc:spChg chg="mod">
          <ac:chgData name="Pedro Assis" userId="53cfd707-332d-4b3c-81e1-286893661cc8" providerId="ADAL" clId="{150C2C94-73C9-496F-8B73-31071D11F232}" dt="2025-04-23T23:36:51.187" v="833" actId="20577"/>
          <ac:spMkLst>
            <pc:docMk/>
            <pc:sldMk cId="46645205" sldId="329"/>
            <ac:spMk id="2" creationId="{4447072A-CC29-DC70-BDF6-4535E04746D7}"/>
          </ac:spMkLst>
        </pc:spChg>
        <pc:spChg chg="add mod">
          <ac:chgData name="Pedro Assis" userId="53cfd707-332d-4b3c-81e1-286893661cc8" providerId="ADAL" clId="{150C2C94-73C9-496F-8B73-31071D11F232}" dt="2025-04-23T23:53:47.025" v="1151" actId="404"/>
          <ac:spMkLst>
            <pc:docMk/>
            <pc:sldMk cId="46645205" sldId="329"/>
            <ac:spMk id="3" creationId="{284A37B7-C965-A74C-7948-356C914A10E5}"/>
          </ac:spMkLst>
        </pc:spChg>
      </pc:sldChg>
    </pc:docChg>
  </pc:docChgLst>
  <pc:docChgLst>
    <pc:chgData name="Pedro Jorge dos Santos Assis" userId="53cfd707-332d-4b3c-81e1-286893661cc8" providerId="ADAL" clId="{F99E8AD5-E183-4584-A23F-1C3C59040442}"/>
    <pc:docChg chg="undo custSel addSld delSld modSld sldOrd">
      <pc:chgData name="Pedro Jorge dos Santos Assis" userId="53cfd707-332d-4b3c-81e1-286893661cc8" providerId="ADAL" clId="{F99E8AD5-E183-4584-A23F-1C3C59040442}" dt="2022-04-20T10:28:16.182" v="1317" actId="1076"/>
      <pc:docMkLst>
        <pc:docMk/>
      </pc:docMkLst>
      <pc:sldChg chg="modSp mod ord">
        <pc:chgData name="Pedro Jorge dos Santos Assis" userId="53cfd707-332d-4b3c-81e1-286893661cc8" providerId="ADAL" clId="{F99E8AD5-E183-4584-A23F-1C3C59040442}" dt="2022-04-20T10:22:23.533" v="1237" actId="20577"/>
        <pc:sldMkLst>
          <pc:docMk/>
          <pc:sldMk cId="33588524" sldId="267"/>
        </pc:sldMkLst>
      </pc:sldChg>
      <pc:sldChg chg="del">
        <pc:chgData name="Pedro Jorge dos Santos Assis" userId="53cfd707-332d-4b3c-81e1-286893661cc8" providerId="ADAL" clId="{F99E8AD5-E183-4584-A23F-1C3C59040442}" dt="2022-04-20T10:18:02.041" v="1141" actId="47"/>
        <pc:sldMkLst>
          <pc:docMk/>
          <pc:sldMk cId="1940430043" sldId="308"/>
        </pc:sldMkLst>
      </pc:sldChg>
      <pc:sldChg chg="modSp mod">
        <pc:chgData name="Pedro Jorge dos Santos Assis" userId="53cfd707-332d-4b3c-81e1-286893661cc8" providerId="ADAL" clId="{F99E8AD5-E183-4584-A23F-1C3C59040442}" dt="2022-04-20T10:12:15.057" v="1140" actId="20577"/>
        <pc:sldMkLst>
          <pc:docMk/>
          <pc:sldMk cId="3302358465" sldId="309"/>
        </pc:sldMkLst>
      </pc:sldChg>
      <pc:sldChg chg="modSp mod">
        <pc:chgData name="Pedro Jorge dos Santos Assis" userId="53cfd707-332d-4b3c-81e1-286893661cc8" providerId="ADAL" clId="{F99E8AD5-E183-4584-A23F-1C3C59040442}" dt="2022-04-20T10:28:16.182" v="1317" actId="1076"/>
        <pc:sldMkLst>
          <pc:docMk/>
          <pc:sldMk cId="2109019819" sldId="312"/>
        </pc:sldMkLst>
      </pc:sldChg>
      <pc:sldChg chg="del">
        <pc:chgData name="Pedro Jorge dos Santos Assis" userId="53cfd707-332d-4b3c-81e1-286893661cc8" providerId="ADAL" clId="{F99E8AD5-E183-4584-A23F-1C3C59040442}" dt="2022-04-20T10:18:02.041" v="1141" actId="47"/>
        <pc:sldMkLst>
          <pc:docMk/>
          <pc:sldMk cId="2843242880" sldId="313"/>
        </pc:sldMkLst>
      </pc:sldChg>
      <pc:sldChg chg="modSp add del mod ord">
        <pc:chgData name="Pedro Jorge dos Santos Assis" userId="53cfd707-332d-4b3c-81e1-286893661cc8" providerId="ADAL" clId="{F99E8AD5-E183-4584-A23F-1C3C59040442}" dt="2022-04-20T10:22:08.590" v="1226"/>
        <pc:sldMkLst>
          <pc:docMk/>
          <pc:sldMk cId="1566198449" sldId="314"/>
        </pc:sldMkLst>
      </pc:sldChg>
      <pc:sldChg chg="addSp delSp modSp new mod">
        <pc:chgData name="Pedro Jorge dos Santos Assis" userId="53cfd707-332d-4b3c-81e1-286893661cc8" providerId="ADAL" clId="{F99E8AD5-E183-4584-A23F-1C3C59040442}" dt="2022-04-20T09:38:07.019" v="16" actId="1076"/>
        <pc:sldMkLst>
          <pc:docMk/>
          <pc:sldMk cId="32263596" sldId="315"/>
        </pc:sldMkLst>
      </pc:sldChg>
      <pc:sldChg chg="addSp modSp new mod">
        <pc:chgData name="Pedro Jorge dos Santos Assis" userId="53cfd707-332d-4b3c-81e1-286893661cc8" providerId="ADAL" clId="{F99E8AD5-E183-4584-A23F-1C3C59040442}" dt="2022-04-20T09:38:22.006" v="19" actId="1076"/>
        <pc:sldMkLst>
          <pc:docMk/>
          <pc:sldMk cId="73054367" sldId="316"/>
        </pc:sldMkLst>
      </pc:sldChg>
      <pc:sldChg chg="new">
        <pc:chgData name="Pedro Jorge dos Santos Assis" userId="53cfd707-332d-4b3c-81e1-286893661cc8" providerId="ADAL" clId="{F99E8AD5-E183-4584-A23F-1C3C59040442}" dt="2022-04-20T09:38:31.560" v="20" actId="680"/>
        <pc:sldMkLst>
          <pc:docMk/>
          <pc:sldMk cId="1037896884" sldId="317"/>
        </pc:sldMkLst>
      </pc:sldChg>
      <pc:sldChg chg="new del">
        <pc:chgData name="Pedro Jorge dos Santos Assis" userId="53cfd707-332d-4b3c-81e1-286893661cc8" providerId="ADAL" clId="{F99E8AD5-E183-4584-A23F-1C3C59040442}" dt="2022-04-20T10:18:48.224" v="1144" actId="680"/>
        <pc:sldMkLst>
          <pc:docMk/>
          <pc:sldMk cId="2125835700" sldId="31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37DFD-26FA-4A23-8B88-6AB552DFAC8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4C249-14BC-473C-805B-69F2ED331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38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5EC-DB13-46C6-9D20-77C512947D2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A1D-8E06-457F-9612-FA20C9CF8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26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5EC-DB13-46C6-9D20-77C512947D2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A1D-8E06-457F-9612-FA20C9CF8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42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5EC-DB13-46C6-9D20-77C512947D2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A1D-8E06-457F-9612-FA20C9CF8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2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5EC-DB13-46C6-9D20-77C512947D2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A1D-8E06-457F-9612-FA20C9CF8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6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5EC-DB13-46C6-9D20-77C512947D2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A1D-8E06-457F-9612-FA20C9CF8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55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5EC-DB13-46C6-9D20-77C512947D2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A1D-8E06-457F-9612-FA20C9CF8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8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5EC-DB13-46C6-9D20-77C512947D2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A1D-8E06-457F-9612-FA20C9CF8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2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5EC-DB13-46C6-9D20-77C512947D2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A1D-8E06-457F-9612-FA20C9CF8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3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5EC-DB13-46C6-9D20-77C512947D2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A1D-8E06-457F-9612-FA20C9CF8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36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5EC-DB13-46C6-9D20-77C512947D2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A1D-8E06-457F-9612-FA20C9CF8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4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B5EC-DB13-46C6-9D20-77C512947D2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A1D-8E06-457F-9612-FA20C9CF8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2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3B5EC-DB13-46C6-9D20-77C512947D2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3FA1D-8E06-457F-9612-FA20C9CF8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4335" y="1847655"/>
            <a:ext cx="3162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dirty="0"/>
              <a:t>e-</a:t>
            </a:r>
            <a:r>
              <a:rPr lang="pt-PT" sz="6000" dirty="0" err="1"/>
              <a:t>CRLab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0" y="2671244"/>
            <a:ext cx="13170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Cosmic</a:t>
            </a: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pt-P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Rays</a:t>
            </a: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pt-P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Electronics</a:t>
            </a: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pt-P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Laboratory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5" y="4623846"/>
            <a:ext cx="2880000" cy="16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72" y="4623846"/>
            <a:ext cx="2880000" cy="16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68157" y="4623846"/>
            <a:ext cx="2880000" cy="16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41" y="4623846"/>
            <a:ext cx="2880000" cy="16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E21A8-19ED-B0C1-E034-ADB357DDA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065583" cy="8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94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9B1B-0190-E0BA-46F9-5834B2FC5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2F0836-DBB1-18AB-4CEC-9E43EAD31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284" y="0"/>
            <a:ext cx="7869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69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36068-088A-A9CA-B19E-D7530485E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9CC47-EC22-5596-A81F-B465E08C9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716" y="0"/>
            <a:ext cx="5446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67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896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4508" y="-2667000"/>
            <a:ext cx="3202983" cy="1219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Office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997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1372" y="-2667000"/>
            <a:ext cx="3349256" cy="1219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electronics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821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03" y="3223965"/>
            <a:ext cx="5974500" cy="3360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8" y="1461155"/>
            <a:ext cx="5589044" cy="3143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37273" y="2754540"/>
            <a:ext cx="4275055" cy="2404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Detector</a:t>
            </a:r>
            <a:r>
              <a:rPr lang="pt-PT" dirty="0"/>
              <a:t> </a:t>
            </a:r>
            <a:r>
              <a:rPr lang="pt-PT" dirty="0" err="1"/>
              <a:t>integration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00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1361" y="-2072640"/>
            <a:ext cx="5669280" cy="12191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Detector</a:t>
            </a:r>
            <a:r>
              <a:rPr lang="pt-PT" dirty="0"/>
              <a:t> </a:t>
            </a:r>
            <a:r>
              <a:rPr lang="pt-PT" dirty="0" err="1"/>
              <a:t>prototyping</a:t>
            </a:r>
            <a:r>
              <a:rPr lang="pt-PT" dirty="0"/>
              <a:t>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419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Detector</a:t>
            </a:r>
            <a:r>
              <a:rPr lang="pt-PT" dirty="0"/>
              <a:t> </a:t>
            </a:r>
            <a:r>
              <a:rPr lang="pt-PT" dirty="0" err="1"/>
              <a:t>prototypes</a:t>
            </a:r>
            <a:r>
              <a:rPr lang="pt-PT" dirty="0"/>
              <a:t> </a:t>
            </a:r>
            <a:r>
              <a:rPr lang="pt-PT" dirty="0" err="1"/>
              <a:t>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359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B4BE2-2DC1-2D23-085C-8F18F6E81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F50AD9-C630-FEDF-50F1-AA1DA8D16E48}"/>
              </a:ext>
            </a:extLst>
          </p:cNvPr>
          <p:cNvSpPr txBox="1"/>
          <p:nvPr/>
        </p:nvSpPr>
        <p:spPr>
          <a:xfrm>
            <a:off x="3354335" y="1847655"/>
            <a:ext cx="4975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dirty="0" err="1"/>
              <a:t>Electronics</a:t>
            </a:r>
            <a:r>
              <a:rPr lang="pt-PT" sz="6000" dirty="0"/>
              <a:t> 	</a:t>
            </a:r>
            <a:r>
              <a:rPr lang="pt-PT" sz="6000" dirty="0" err="1"/>
              <a:t>Laboratory</a:t>
            </a:r>
            <a:endParaRPr lang="en-US" sz="6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CA4765-700B-45E7-BA31-96AEABB45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5" y="4623846"/>
            <a:ext cx="2880000" cy="16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FFA454-3A64-E30D-6B88-50B115A3C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72" y="4623846"/>
            <a:ext cx="2880000" cy="16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F50FF3-E33F-B825-AD18-E153FFECA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68157" y="4623846"/>
            <a:ext cx="2880000" cy="16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C6A50B-2DCD-B6BF-B7B1-886538F0B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41" y="4623846"/>
            <a:ext cx="2880000" cy="16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BF8634-A165-2B17-2833-376233BAD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065583" cy="8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46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7E7FA4-700C-3797-3118-9315CFA14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34373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more transversal infrastructure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9BD79F-8301-CD50-B6BC-1F47942C4D8F}"/>
              </a:ext>
            </a:extLst>
          </p:cNvPr>
          <p:cNvSpPr txBox="1"/>
          <p:nvPr/>
        </p:nvSpPr>
        <p:spPr>
          <a:xfrm>
            <a:off x="5126418" y="552091"/>
            <a:ext cx="6224335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Support electronics developments not only in </a:t>
            </a:r>
            <a:r>
              <a:rPr lang="en-US" sz="1700" dirty="0" err="1"/>
              <a:t>astroparticle</a:t>
            </a:r>
            <a:r>
              <a:rPr lang="en-US" sz="1700" dirty="0"/>
              <a:t> experiments but also in accelerator experiments and in applications within particle and nuclear physics.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Design of complex PCB, prototypes of simple boards, electronics assembly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Limited to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Small batches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Reasonable pitch packages (hard to do BGA-like components)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a small range of mechanical tools allows for the creation of simple detector prototypes, their testing, and the implementation of corrections or new functionalities.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Consultancy and support to various groups.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Operates with shared human resources, often collaborating closely with research teams.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DA3FB6-E6F3-5AB3-4C3E-D6CA95630059}"/>
              </a:ext>
            </a:extLst>
          </p:cNvPr>
          <p:cNvSpPr txBox="1"/>
          <p:nvPr/>
        </p:nvSpPr>
        <p:spPr>
          <a:xfrm>
            <a:off x="283589" y="3611321"/>
            <a:ext cx="43978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Electronics for particle, </a:t>
            </a:r>
            <a:br>
              <a:rPr lang="en-US" dirty="0"/>
            </a:br>
            <a:r>
              <a:rPr lang="en-US" dirty="0"/>
              <a:t>                              </a:t>
            </a:r>
            <a:r>
              <a:rPr lang="en-US" dirty="0" err="1"/>
              <a:t>astroparticle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                                   and related applications</a:t>
            </a:r>
          </a:p>
        </p:txBody>
      </p:sp>
    </p:spTree>
    <p:extLst>
      <p:ext uri="{BB962C8B-B14F-4D97-AF65-F5344CB8AC3E}">
        <p14:creationId xmlns:p14="http://schemas.microsoft.com/office/powerpoint/2010/main" val="3727160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237E53-680D-061A-B738-140A7D1D2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725" y="365125"/>
            <a:ext cx="5273182" cy="2372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07A5DC-341C-1C28-D4E3-27F4B6AE1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022" y="2942823"/>
            <a:ext cx="4872507" cy="21926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5F09AE-3E47-9800-39F2-C31E91703632}"/>
              </a:ext>
            </a:extLst>
          </p:cNvPr>
          <p:cNvSpPr txBox="1"/>
          <p:nvPr/>
        </p:nvSpPr>
        <p:spPr>
          <a:xfrm>
            <a:off x="309093" y="257578"/>
            <a:ext cx="487250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Auger:</a:t>
            </a:r>
          </a:p>
          <a:p>
            <a:endParaRPr lang="en-US" b="1" dirty="0"/>
          </a:p>
          <a:p>
            <a:r>
              <a:rPr lang="en-US" dirty="0"/>
              <a:t>Support and operation of DAQ setups and upgrades.</a:t>
            </a:r>
          </a:p>
          <a:p>
            <a:endParaRPr lang="en-US" dirty="0"/>
          </a:p>
          <a:p>
            <a:r>
              <a:rPr lang="en-US" b="1" u="sng" dirty="0"/>
              <a:t>ATLAS</a:t>
            </a:r>
          </a:p>
          <a:p>
            <a:r>
              <a:rPr lang="en-US" b="1" dirty="0"/>
              <a:t>HGTD</a:t>
            </a:r>
          </a:p>
          <a:p>
            <a:r>
              <a:rPr lang="en-US" dirty="0"/>
              <a:t>Slow Control/Interlock/HV filter/LNB (temperatures)</a:t>
            </a:r>
          </a:p>
          <a:p>
            <a:endParaRPr lang="en-US" dirty="0"/>
          </a:p>
          <a:p>
            <a:r>
              <a:rPr lang="en-US" b="1" dirty="0"/>
              <a:t>Radiation test of </a:t>
            </a:r>
            <a:r>
              <a:rPr lang="en-US" b="1" dirty="0" err="1"/>
              <a:t>Altiroc</a:t>
            </a:r>
            <a:r>
              <a:rPr lang="en-US" b="1" dirty="0"/>
              <a:t> ASIC</a:t>
            </a:r>
          </a:p>
          <a:p>
            <a:r>
              <a:rPr lang="en-US" dirty="0"/>
              <a:t>Development/consulting of several boards.</a:t>
            </a:r>
          </a:p>
          <a:p>
            <a:r>
              <a:rPr lang="en-US" dirty="0"/>
              <a:t>Support of two master thesis at Coimbra</a:t>
            </a:r>
          </a:p>
          <a:p>
            <a:endParaRPr lang="en-US" dirty="0"/>
          </a:p>
          <a:p>
            <a:r>
              <a:rPr lang="en-US" b="1" u="sng" dirty="0"/>
              <a:t>Medics:</a:t>
            </a:r>
            <a:endParaRPr lang="en-US" dirty="0"/>
          </a:p>
          <a:p>
            <a:r>
              <a:rPr lang="en-US" dirty="0"/>
              <a:t>Development of instrumentation / solutions for medical physics( RT) monitoring</a:t>
            </a:r>
          </a:p>
          <a:p>
            <a:r>
              <a:rPr lang="en-US" dirty="0"/>
              <a:t>LGADs for medics</a:t>
            </a:r>
          </a:p>
          <a:p>
            <a:r>
              <a:rPr lang="en-US" dirty="0"/>
              <a:t>Collaboration with CMS</a:t>
            </a:r>
          </a:p>
          <a:p>
            <a:endParaRPr lang="en-US" dirty="0"/>
          </a:p>
          <a:p>
            <a:r>
              <a:rPr lang="en-US" b="1" u="sng" dirty="0"/>
              <a:t>Space RAD:</a:t>
            </a:r>
          </a:p>
          <a:p>
            <a:r>
              <a:rPr lang="en-US" dirty="0"/>
              <a:t>Support for instrumentation</a:t>
            </a:r>
          </a:p>
          <a:p>
            <a:r>
              <a:rPr lang="en-US" dirty="0"/>
              <a:t>Component radiation testing</a:t>
            </a:r>
          </a:p>
        </p:txBody>
      </p:sp>
    </p:spTree>
    <p:extLst>
      <p:ext uri="{BB962C8B-B14F-4D97-AF65-F5344CB8AC3E}">
        <p14:creationId xmlns:p14="http://schemas.microsoft.com/office/powerpoint/2010/main" val="2733802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7072A-CC29-DC70-BDF6-4535E0474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the future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4A37B7-C965-A74C-7948-356C914A10E5}"/>
              </a:ext>
            </a:extLst>
          </p:cNvPr>
          <p:cNvSpPr txBox="1"/>
          <p:nvPr/>
        </p:nvSpPr>
        <p:spPr>
          <a:xfrm>
            <a:off x="1255690" y="1899634"/>
            <a:ext cx="59801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Boost capabilities with equipment investment:</a:t>
            </a:r>
          </a:p>
          <a:p>
            <a:endParaRPr lang="en-US" sz="2400" dirty="0"/>
          </a:p>
          <a:p>
            <a:r>
              <a:rPr lang="en-US" sz="2400" dirty="0"/>
              <a:t>Flagships: </a:t>
            </a:r>
          </a:p>
          <a:p>
            <a:r>
              <a:rPr lang="en-US" sz="2400" dirty="0"/>
              <a:t>Laser for Solid State excitation</a:t>
            </a:r>
          </a:p>
          <a:p>
            <a:r>
              <a:rPr lang="en-US" sz="2400" dirty="0"/>
              <a:t>Irradiation facility (Xray) for radiation testing</a:t>
            </a:r>
          </a:p>
        </p:txBody>
      </p:sp>
    </p:spTree>
    <p:extLst>
      <p:ext uri="{BB962C8B-B14F-4D97-AF65-F5344CB8AC3E}">
        <p14:creationId xmlns:p14="http://schemas.microsoft.com/office/powerpoint/2010/main" val="46645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8806731" cy="495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05E2-CF74-4C24-357E-25DE7BA49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4FC06D-9658-C742-5E3F-BB50D3C98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1720"/>
            <a:ext cx="12192000" cy="54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02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85196-F26C-080A-F854-DA49347CB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E0054-8EF1-0FA4-60F6-B3EDC3DB5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123"/>
            <a:ext cx="12192000" cy="57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47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3A886-0464-C0BC-9B29-786514F4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5A418-F94A-B58D-D4CB-8BDA037DC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38" y="0"/>
            <a:ext cx="10512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29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3189</TotalTime>
  <Words>232</Words>
  <Application>Microsoft Office PowerPoint</Application>
  <PresentationFormat>Widescreen</PresentationFormat>
  <Paragraphs>51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A more transversal infrastructure</vt:lpstr>
      <vt:lpstr>PowerPoint Presentation</vt:lpstr>
      <vt:lpstr>Plans for the future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Office</vt:lpstr>
      <vt:lpstr>electronics</vt:lpstr>
      <vt:lpstr>Detector integration and testing</vt:lpstr>
      <vt:lpstr>Detector prototyping workshop</vt:lpstr>
      <vt:lpstr>Detector prototypes room</vt:lpstr>
    </vt:vector>
  </TitlesOfParts>
  <Company>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Assis</dc:creator>
  <cp:lastModifiedBy>Pedro Assis</cp:lastModifiedBy>
  <cp:revision>33</cp:revision>
  <cp:lastPrinted>2017-04-27T13:12:55Z</cp:lastPrinted>
  <dcterms:created xsi:type="dcterms:W3CDTF">2017-04-26T22:30:24Z</dcterms:created>
  <dcterms:modified xsi:type="dcterms:W3CDTF">2025-04-23T23:53:59Z</dcterms:modified>
</cp:coreProperties>
</file>