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>
      <a:defRPr lang="en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13"/>
  </p:normalViewPr>
  <p:slideViewPr>
    <p:cSldViewPr snapToGrid="0">
      <p:cViewPr>
        <p:scale>
          <a:sx n="94" d="100"/>
          <a:sy n="94" d="100"/>
        </p:scale>
        <p:origin x="1272" y="7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18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523941-EB3C-43B2-9A53-E5C34B08CEB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14D5B9D-8854-45AB-A1BA-3E70AE5D4B08}">
      <dgm:prSet/>
      <dgm:spPr/>
      <dgm:t>
        <a:bodyPr/>
        <a:lstStyle/>
        <a:p>
          <a:r>
            <a:rPr lang="en-US"/>
            <a:t>Already compiled days from 121 to 126;</a:t>
          </a:r>
        </a:p>
      </dgm:t>
    </dgm:pt>
    <dgm:pt modelId="{EE49C9CF-4D6E-48C4-B683-E21307F6C8AF}" type="parTrans" cxnId="{6AF43CFD-CA08-4285-BB6A-F60CBB3DAD80}">
      <dgm:prSet/>
      <dgm:spPr/>
      <dgm:t>
        <a:bodyPr/>
        <a:lstStyle/>
        <a:p>
          <a:endParaRPr lang="en-US"/>
        </a:p>
      </dgm:t>
    </dgm:pt>
    <dgm:pt modelId="{8B5AA7F7-EA40-416C-B705-B9BD3F0E0AB5}" type="sibTrans" cxnId="{6AF43CFD-CA08-4285-BB6A-F60CBB3DAD80}">
      <dgm:prSet/>
      <dgm:spPr/>
      <dgm:t>
        <a:bodyPr/>
        <a:lstStyle/>
        <a:p>
          <a:endParaRPr lang="en-US"/>
        </a:p>
      </dgm:t>
    </dgm:pt>
    <dgm:pt modelId="{8997B53E-C55E-43A8-8FB6-B244293513D9}">
      <dgm:prSet/>
      <dgm:spPr/>
      <dgm:t>
        <a:bodyPr/>
        <a:lstStyle/>
        <a:p>
          <a:r>
            <a:rPr lang="en-US" dirty="0" err="1"/>
            <a:t>dat.tar.gz</a:t>
          </a:r>
          <a:r>
            <a:rPr lang="en-US" dirty="0"/>
            <a:t> is appear to be heavier than .root;</a:t>
          </a:r>
        </a:p>
      </dgm:t>
    </dgm:pt>
    <dgm:pt modelId="{F7917F2B-873E-4DE4-B1AE-2CD4F2920ABA}" type="parTrans" cxnId="{67B22E4C-D874-48DB-8878-96783FDF6FB5}">
      <dgm:prSet/>
      <dgm:spPr/>
      <dgm:t>
        <a:bodyPr/>
        <a:lstStyle/>
        <a:p>
          <a:endParaRPr lang="en-US"/>
        </a:p>
      </dgm:t>
    </dgm:pt>
    <dgm:pt modelId="{7F127CB9-E01A-4A6A-BDD4-0C44F7B79476}" type="sibTrans" cxnId="{67B22E4C-D874-48DB-8878-96783FDF6FB5}">
      <dgm:prSet/>
      <dgm:spPr/>
      <dgm:t>
        <a:bodyPr/>
        <a:lstStyle/>
        <a:p>
          <a:endParaRPr lang="en-US"/>
        </a:p>
      </dgm:t>
    </dgm:pt>
    <dgm:pt modelId="{F8545E91-71FC-4F67-A823-1544FC2FF36B}">
      <dgm:prSet/>
      <dgm:spPr/>
      <dgm:t>
        <a:bodyPr/>
        <a:lstStyle/>
        <a:p>
          <a:r>
            <a:rPr lang="en-US" dirty="0"/>
            <a:t>Weight of .</a:t>
          </a:r>
          <a:r>
            <a:rPr lang="en-US" dirty="0" err="1"/>
            <a:t>dat.tar.gz</a:t>
          </a:r>
          <a:endParaRPr lang="en-US" dirty="0"/>
        </a:p>
        <a:p>
          <a:r>
            <a:rPr lang="en-US" dirty="0"/>
            <a:t>93.8G</a:t>
          </a:r>
        </a:p>
      </dgm:t>
    </dgm:pt>
    <dgm:pt modelId="{3DBFE034-0089-4A73-9EF0-C85BCEBB872D}" type="parTrans" cxnId="{CAB80EF5-BC0B-4FA8-AD7F-70B415D907DB}">
      <dgm:prSet/>
      <dgm:spPr/>
      <dgm:t>
        <a:bodyPr/>
        <a:lstStyle/>
        <a:p>
          <a:endParaRPr lang="en-US"/>
        </a:p>
      </dgm:t>
    </dgm:pt>
    <dgm:pt modelId="{48BBCC0A-7880-4DEB-A4DF-34EF60E31FBF}" type="sibTrans" cxnId="{CAB80EF5-BC0B-4FA8-AD7F-70B415D907DB}">
      <dgm:prSet/>
      <dgm:spPr/>
      <dgm:t>
        <a:bodyPr/>
        <a:lstStyle/>
        <a:p>
          <a:endParaRPr lang="en-US"/>
        </a:p>
      </dgm:t>
    </dgm:pt>
    <dgm:pt modelId="{6FCCE102-5C98-46EB-BD65-A14D296E3988}">
      <dgm:prSet/>
      <dgm:spPr/>
      <dgm:t>
        <a:bodyPr/>
        <a:lstStyle/>
        <a:p>
          <a:r>
            <a:rPr lang="en-US" dirty="0"/>
            <a:t>Weight of .root </a:t>
          </a:r>
        </a:p>
        <a:p>
          <a:r>
            <a:rPr lang="en-US" dirty="0"/>
            <a:t>74 G</a:t>
          </a:r>
        </a:p>
      </dgm:t>
    </dgm:pt>
    <dgm:pt modelId="{BDB40D0C-A053-4615-B8E5-4B4C813F3477}" type="parTrans" cxnId="{05CBA45F-6525-4E34-9496-028EF99625B2}">
      <dgm:prSet/>
      <dgm:spPr/>
      <dgm:t>
        <a:bodyPr/>
        <a:lstStyle/>
        <a:p>
          <a:endParaRPr lang="en-US"/>
        </a:p>
      </dgm:t>
    </dgm:pt>
    <dgm:pt modelId="{514242FD-D18F-414B-9AB9-E3D3E7AAB348}" type="sibTrans" cxnId="{05CBA45F-6525-4E34-9496-028EF99625B2}">
      <dgm:prSet/>
      <dgm:spPr/>
      <dgm:t>
        <a:bodyPr/>
        <a:lstStyle/>
        <a:p>
          <a:endParaRPr lang="en-US"/>
        </a:p>
      </dgm:t>
    </dgm:pt>
    <dgm:pt modelId="{664E86F0-3714-409F-B7A0-B8F052D965C7}">
      <dgm:prSet/>
      <dgm:spPr/>
      <dgm:t>
        <a:bodyPr/>
        <a:lstStyle/>
        <a:p>
          <a:r>
            <a:rPr lang="en-US" dirty="0"/>
            <a:t>Problem with day 120 (some files appear to be </a:t>
          </a:r>
          <a:r>
            <a:rPr lang="en-GB" dirty="0"/>
            <a:t>poorly compiled)</a:t>
          </a:r>
          <a:endParaRPr lang="en-US" dirty="0"/>
        </a:p>
      </dgm:t>
    </dgm:pt>
    <dgm:pt modelId="{AD02AF02-C2C6-4A74-8B50-4E2A02FA7B86}" type="parTrans" cxnId="{62C3F776-8880-4394-B05B-EF802DFBA0E2}">
      <dgm:prSet/>
      <dgm:spPr/>
      <dgm:t>
        <a:bodyPr/>
        <a:lstStyle/>
        <a:p>
          <a:endParaRPr lang="en-US"/>
        </a:p>
      </dgm:t>
    </dgm:pt>
    <dgm:pt modelId="{2B2C5215-4D06-43F7-97AC-DBA7E849962D}" type="sibTrans" cxnId="{62C3F776-8880-4394-B05B-EF802DFBA0E2}">
      <dgm:prSet/>
      <dgm:spPr/>
      <dgm:t>
        <a:bodyPr/>
        <a:lstStyle/>
        <a:p>
          <a:endParaRPr lang="en-US"/>
        </a:p>
      </dgm:t>
    </dgm:pt>
    <dgm:pt modelId="{93B0E442-B430-5649-8C56-0D47C469AD5C}" type="pres">
      <dgm:prSet presAssocID="{EB523941-EB3C-43B2-9A53-E5C34B08CEB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34DD05E-67ED-A445-9C17-AE45FD5BE2CF}" type="pres">
      <dgm:prSet presAssocID="{814D5B9D-8854-45AB-A1BA-3E70AE5D4B08}" presName="hierRoot1" presStyleCnt="0">
        <dgm:presLayoutVars>
          <dgm:hierBranch val="init"/>
        </dgm:presLayoutVars>
      </dgm:prSet>
      <dgm:spPr/>
    </dgm:pt>
    <dgm:pt modelId="{DD55F927-CF77-B347-B3BE-FB678899FD42}" type="pres">
      <dgm:prSet presAssocID="{814D5B9D-8854-45AB-A1BA-3E70AE5D4B08}" presName="rootComposite1" presStyleCnt="0"/>
      <dgm:spPr/>
    </dgm:pt>
    <dgm:pt modelId="{0487FD9A-3CE4-1A49-AA84-8E354292D8B4}" type="pres">
      <dgm:prSet presAssocID="{814D5B9D-8854-45AB-A1BA-3E70AE5D4B08}" presName="rootText1" presStyleLbl="node0" presStyleIdx="0" presStyleCnt="3">
        <dgm:presLayoutVars>
          <dgm:chPref val="3"/>
        </dgm:presLayoutVars>
      </dgm:prSet>
      <dgm:spPr/>
    </dgm:pt>
    <dgm:pt modelId="{D0A1C9FF-EDA1-284A-8C09-FDE2F60E8C49}" type="pres">
      <dgm:prSet presAssocID="{814D5B9D-8854-45AB-A1BA-3E70AE5D4B08}" presName="rootConnector1" presStyleLbl="node1" presStyleIdx="0" presStyleCnt="0"/>
      <dgm:spPr/>
    </dgm:pt>
    <dgm:pt modelId="{52A0158A-9F00-9D4B-98D1-C55361FC7665}" type="pres">
      <dgm:prSet presAssocID="{814D5B9D-8854-45AB-A1BA-3E70AE5D4B08}" presName="hierChild2" presStyleCnt="0"/>
      <dgm:spPr/>
    </dgm:pt>
    <dgm:pt modelId="{E778A27F-2072-0F48-BE97-8B323F73C495}" type="pres">
      <dgm:prSet presAssocID="{814D5B9D-8854-45AB-A1BA-3E70AE5D4B08}" presName="hierChild3" presStyleCnt="0"/>
      <dgm:spPr/>
    </dgm:pt>
    <dgm:pt modelId="{4F1D3522-E296-E54E-99A6-C9DD90E83B1B}" type="pres">
      <dgm:prSet presAssocID="{8997B53E-C55E-43A8-8FB6-B244293513D9}" presName="hierRoot1" presStyleCnt="0">
        <dgm:presLayoutVars>
          <dgm:hierBranch val="init"/>
        </dgm:presLayoutVars>
      </dgm:prSet>
      <dgm:spPr/>
    </dgm:pt>
    <dgm:pt modelId="{029A892B-4A1D-994D-B518-0828A16B2832}" type="pres">
      <dgm:prSet presAssocID="{8997B53E-C55E-43A8-8FB6-B244293513D9}" presName="rootComposite1" presStyleCnt="0"/>
      <dgm:spPr/>
    </dgm:pt>
    <dgm:pt modelId="{418EF913-A101-6540-B01E-005B2FBA4C9C}" type="pres">
      <dgm:prSet presAssocID="{8997B53E-C55E-43A8-8FB6-B244293513D9}" presName="rootText1" presStyleLbl="node0" presStyleIdx="1" presStyleCnt="3">
        <dgm:presLayoutVars>
          <dgm:chPref val="3"/>
        </dgm:presLayoutVars>
      </dgm:prSet>
      <dgm:spPr/>
    </dgm:pt>
    <dgm:pt modelId="{1DC91A22-9F3B-B443-BD8C-FE1B59F39BC7}" type="pres">
      <dgm:prSet presAssocID="{8997B53E-C55E-43A8-8FB6-B244293513D9}" presName="rootConnector1" presStyleLbl="node1" presStyleIdx="0" presStyleCnt="0"/>
      <dgm:spPr/>
    </dgm:pt>
    <dgm:pt modelId="{BB130034-C797-B84B-83EE-E16FF74720D4}" type="pres">
      <dgm:prSet presAssocID="{8997B53E-C55E-43A8-8FB6-B244293513D9}" presName="hierChild2" presStyleCnt="0"/>
      <dgm:spPr/>
    </dgm:pt>
    <dgm:pt modelId="{2EB4E770-B5A2-F14A-87B8-8F1B63EB8571}" type="pres">
      <dgm:prSet presAssocID="{3DBFE034-0089-4A73-9EF0-C85BCEBB872D}" presName="Name37" presStyleLbl="parChTrans1D2" presStyleIdx="0" presStyleCnt="2"/>
      <dgm:spPr/>
    </dgm:pt>
    <dgm:pt modelId="{6EDDAB3B-53F2-6F4B-9626-DB6814AA2BA2}" type="pres">
      <dgm:prSet presAssocID="{F8545E91-71FC-4F67-A823-1544FC2FF36B}" presName="hierRoot2" presStyleCnt="0">
        <dgm:presLayoutVars>
          <dgm:hierBranch val="init"/>
        </dgm:presLayoutVars>
      </dgm:prSet>
      <dgm:spPr/>
    </dgm:pt>
    <dgm:pt modelId="{C3403E68-7829-D647-9538-51EAB9840E0E}" type="pres">
      <dgm:prSet presAssocID="{F8545E91-71FC-4F67-A823-1544FC2FF36B}" presName="rootComposite" presStyleCnt="0"/>
      <dgm:spPr/>
    </dgm:pt>
    <dgm:pt modelId="{C5030A5B-ECBD-1042-94F1-9212455CE760}" type="pres">
      <dgm:prSet presAssocID="{F8545E91-71FC-4F67-A823-1544FC2FF36B}" presName="rootText" presStyleLbl="node2" presStyleIdx="0" presStyleCnt="2">
        <dgm:presLayoutVars>
          <dgm:chPref val="3"/>
        </dgm:presLayoutVars>
      </dgm:prSet>
      <dgm:spPr/>
    </dgm:pt>
    <dgm:pt modelId="{44462C03-4998-4E4B-B0F7-D443F7C0ACBA}" type="pres">
      <dgm:prSet presAssocID="{F8545E91-71FC-4F67-A823-1544FC2FF36B}" presName="rootConnector" presStyleLbl="node2" presStyleIdx="0" presStyleCnt="2"/>
      <dgm:spPr/>
    </dgm:pt>
    <dgm:pt modelId="{634B1CC2-CEB6-4449-B6DD-F1A6B85A8B88}" type="pres">
      <dgm:prSet presAssocID="{F8545E91-71FC-4F67-A823-1544FC2FF36B}" presName="hierChild4" presStyleCnt="0"/>
      <dgm:spPr/>
    </dgm:pt>
    <dgm:pt modelId="{DA812BC5-4B59-1548-9624-5A71235D0885}" type="pres">
      <dgm:prSet presAssocID="{F8545E91-71FC-4F67-A823-1544FC2FF36B}" presName="hierChild5" presStyleCnt="0"/>
      <dgm:spPr/>
    </dgm:pt>
    <dgm:pt modelId="{2CFB8E67-6884-7940-8E4C-8049A41E177E}" type="pres">
      <dgm:prSet presAssocID="{BDB40D0C-A053-4615-B8E5-4B4C813F3477}" presName="Name37" presStyleLbl="parChTrans1D2" presStyleIdx="1" presStyleCnt="2"/>
      <dgm:spPr/>
    </dgm:pt>
    <dgm:pt modelId="{30E801EC-269A-AD4C-A863-A2ABAC6A3750}" type="pres">
      <dgm:prSet presAssocID="{6FCCE102-5C98-46EB-BD65-A14D296E3988}" presName="hierRoot2" presStyleCnt="0">
        <dgm:presLayoutVars>
          <dgm:hierBranch val="init"/>
        </dgm:presLayoutVars>
      </dgm:prSet>
      <dgm:spPr/>
    </dgm:pt>
    <dgm:pt modelId="{DF722943-1773-914F-9F33-0419E719DD0D}" type="pres">
      <dgm:prSet presAssocID="{6FCCE102-5C98-46EB-BD65-A14D296E3988}" presName="rootComposite" presStyleCnt="0"/>
      <dgm:spPr/>
    </dgm:pt>
    <dgm:pt modelId="{F4B16CC5-7578-7B47-961D-1BBBB20D1CB0}" type="pres">
      <dgm:prSet presAssocID="{6FCCE102-5C98-46EB-BD65-A14D296E3988}" presName="rootText" presStyleLbl="node2" presStyleIdx="1" presStyleCnt="2">
        <dgm:presLayoutVars>
          <dgm:chPref val="3"/>
        </dgm:presLayoutVars>
      </dgm:prSet>
      <dgm:spPr/>
    </dgm:pt>
    <dgm:pt modelId="{5F02681C-4654-1E43-BC39-8DC944F7CA70}" type="pres">
      <dgm:prSet presAssocID="{6FCCE102-5C98-46EB-BD65-A14D296E3988}" presName="rootConnector" presStyleLbl="node2" presStyleIdx="1" presStyleCnt="2"/>
      <dgm:spPr/>
    </dgm:pt>
    <dgm:pt modelId="{E4D31E48-140B-7A4A-8BCC-C98040456D14}" type="pres">
      <dgm:prSet presAssocID="{6FCCE102-5C98-46EB-BD65-A14D296E3988}" presName="hierChild4" presStyleCnt="0"/>
      <dgm:spPr/>
    </dgm:pt>
    <dgm:pt modelId="{EFC95C67-EA59-7A46-96D8-8FF0720441BC}" type="pres">
      <dgm:prSet presAssocID="{6FCCE102-5C98-46EB-BD65-A14D296E3988}" presName="hierChild5" presStyleCnt="0"/>
      <dgm:spPr/>
    </dgm:pt>
    <dgm:pt modelId="{CD7F9120-801A-354B-AD04-01D9F50D23D5}" type="pres">
      <dgm:prSet presAssocID="{8997B53E-C55E-43A8-8FB6-B244293513D9}" presName="hierChild3" presStyleCnt="0"/>
      <dgm:spPr/>
    </dgm:pt>
    <dgm:pt modelId="{AA60E8AD-B8FC-F04D-82A7-93D8B11611D1}" type="pres">
      <dgm:prSet presAssocID="{664E86F0-3714-409F-B7A0-B8F052D965C7}" presName="hierRoot1" presStyleCnt="0">
        <dgm:presLayoutVars>
          <dgm:hierBranch val="init"/>
        </dgm:presLayoutVars>
      </dgm:prSet>
      <dgm:spPr/>
    </dgm:pt>
    <dgm:pt modelId="{48B220F0-8C05-0146-B97F-78FAD1841F7F}" type="pres">
      <dgm:prSet presAssocID="{664E86F0-3714-409F-B7A0-B8F052D965C7}" presName="rootComposite1" presStyleCnt="0"/>
      <dgm:spPr/>
    </dgm:pt>
    <dgm:pt modelId="{5D30624D-71A4-C841-B65B-5614947CC8B2}" type="pres">
      <dgm:prSet presAssocID="{664E86F0-3714-409F-B7A0-B8F052D965C7}" presName="rootText1" presStyleLbl="node0" presStyleIdx="2" presStyleCnt="3">
        <dgm:presLayoutVars>
          <dgm:chPref val="3"/>
        </dgm:presLayoutVars>
      </dgm:prSet>
      <dgm:spPr/>
    </dgm:pt>
    <dgm:pt modelId="{52A3D45F-54DB-3C48-8937-5CD9F3FD3E72}" type="pres">
      <dgm:prSet presAssocID="{664E86F0-3714-409F-B7A0-B8F052D965C7}" presName="rootConnector1" presStyleLbl="node1" presStyleIdx="0" presStyleCnt="0"/>
      <dgm:spPr/>
    </dgm:pt>
    <dgm:pt modelId="{A3313A92-3C63-5046-9345-CA0716B4E4E3}" type="pres">
      <dgm:prSet presAssocID="{664E86F0-3714-409F-B7A0-B8F052D965C7}" presName="hierChild2" presStyleCnt="0"/>
      <dgm:spPr/>
    </dgm:pt>
    <dgm:pt modelId="{A798597D-ED07-064A-98F4-55E501509B93}" type="pres">
      <dgm:prSet presAssocID="{664E86F0-3714-409F-B7A0-B8F052D965C7}" presName="hierChild3" presStyleCnt="0"/>
      <dgm:spPr/>
    </dgm:pt>
  </dgm:ptLst>
  <dgm:cxnLst>
    <dgm:cxn modelId="{45C68324-2E51-3348-9740-67C84948B322}" type="presOf" srcId="{664E86F0-3714-409F-B7A0-B8F052D965C7}" destId="{52A3D45F-54DB-3C48-8937-5CD9F3FD3E72}" srcOrd="1" destOrd="0" presId="urn:microsoft.com/office/officeart/2005/8/layout/orgChart1"/>
    <dgm:cxn modelId="{315CE427-828B-B341-9B62-9B9B2AABE8C9}" type="presOf" srcId="{F8545E91-71FC-4F67-A823-1544FC2FF36B}" destId="{44462C03-4998-4E4B-B0F7-D443F7C0ACBA}" srcOrd="1" destOrd="0" presId="urn:microsoft.com/office/officeart/2005/8/layout/orgChart1"/>
    <dgm:cxn modelId="{7B0D6234-1BE0-6746-8CA0-77BDD176D494}" type="presOf" srcId="{EB523941-EB3C-43B2-9A53-E5C34B08CEB7}" destId="{93B0E442-B430-5649-8C56-0D47C469AD5C}" srcOrd="0" destOrd="0" presId="urn:microsoft.com/office/officeart/2005/8/layout/orgChart1"/>
    <dgm:cxn modelId="{16A5A549-8CA2-B540-BD52-38933026001C}" type="presOf" srcId="{F8545E91-71FC-4F67-A823-1544FC2FF36B}" destId="{C5030A5B-ECBD-1042-94F1-9212455CE760}" srcOrd="0" destOrd="0" presId="urn:microsoft.com/office/officeart/2005/8/layout/orgChart1"/>
    <dgm:cxn modelId="{67B22E4C-D874-48DB-8878-96783FDF6FB5}" srcId="{EB523941-EB3C-43B2-9A53-E5C34B08CEB7}" destId="{8997B53E-C55E-43A8-8FB6-B244293513D9}" srcOrd="1" destOrd="0" parTransId="{F7917F2B-873E-4DE4-B1AE-2CD4F2920ABA}" sibTransId="{7F127CB9-E01A-4A6A-BDD4-0C44F7B79476}"/>
    <dgm:cxn modelId="{BDF30753-FFE5-D64C-95A2-6F5215896660}" type="presOf" srcId="{3DBFE034-0089-4A73-9EF0-C85BCEBB872D}" destId="{2EB4E770-B5A2-F14A-87B8-8F1B63EB8571}" srcOrd="0" destOrd="0" presId="urn:microsoft.com/office/officeart/2005/8/layout/orgChart1"/>
    <dgm:cxn modelId="{65AF2B5F-D1D1-DB44-BF9D-9931C7E56ED9}" type="presOf" srcId="{8997B53E-C55E-43A8-8FB6-B244293513D9}" destId="{1DC91A22-9F3B-B443-BD8C-FE1B59F39BC7}" srcOrd="1" destOrd="0" presId="urn:microsoft.com/office/officeart/2005/8/layout/orgChart1"/>
    <dgm:cxn modelId="{05CBA45F-6525-4E34-9496-028EF99625B2}" srcId="{8997B53E-C55E-43A8-8FB6-B244293513D9}" destId="{6FCCE102-5C98-46EB-BD65-A14D296E3988}" srcOrd="1" destOrd="0" parTransId="{BDB40D0C-A053-4615-B8E5-4B4C813F3477}" sibTransId="{514242FD-D18F-414B-9AB9-E3D3E7AAB348}"/>
    <dgm:cxn modelId="{9535D76A-3026-034B-A0D4-B3721CDDFB28}" type="presOf" srcId="{BDB40D0C-A053-4615-B8E5-4B4C813F3477}" destId="{2CFB8E67-6884-7940-8E4C-8049A41E177E}" srcOrd="0" destOrd="0" presId="urn:microsoft.com/office/officeart/2005/8/layout/orgChart1"/>
    <dgm:cxn modelId="{62C3F776-8880-4394-B05B-EF802DFBA0E2}" srcId="{EB523941-EB3C-43B2-9A53-E5C34B08CEB7}" destId="{664E86F0-3714-409F-B7A0-B8F052D965C7}" srcOrd="2" destOrd="0" parTransId="{AD02AF02-C2C6-4A74-8B50-4E2A02FA7B86}" sibTransId="{2B2C5215-4D06-43F7-97AC-DBA7E849962D}"/>
    <dgm:cxn modelId="{4CA19EDA-5734-D244-A06E-FA0972FE94CD}" type="presOf" srcId="{814D5B9D-8854-45AB-A1BA-3E70AE5D4B08}" destId="{0487FD9A-3CE4-1A49-AA84-8E354292D8B4}" srcOrd="0" destOrd="0" presId="urn:microsoft.com/office/officeart/2005/8/layout/orgChart1"/>
    <dgm:cxn modelId="{B1975FDD-344E-9247-800B-6678BFC29B9B}" type="presOf" srcId="{664E86F0-3714-409F-B7A0-B8F052D965C7}" destId="{5D30624D-71A4-C841-B65B-5614947CC8B2}" srcOrd="0" destOrd="0" presId="urn:microsoft.com/office/officeart/2005/8/layout/orgChart1"/>
    <dgm:cxn modelId="{7B2534E6-3EF5-954D-A786-A5AA206C5B03}" type="presOf" srcId="{814D5B9D-8854-45AB-A1BA-3E70AE5D4B08}" destId="{D0A1C9FF-EDA1-284A-8C09-FDE2F60E8C49}" srcOrd="1" destOrd="0" presId="urn:microsoft.com/office/officeart/2005/8/layout/orgChart1"/>
    <dgm:cxn modelId="{6A3904EB-9784-8647-9215-AC263FDB596A}" type="presOf" srcId="{6FCCE102-5C98-46EB-BD65-A14D296E3988}" destId="{5F02681C-4654-1E43-BC39-8DC944F7CA70}" srcOrd="1" destOrd="0" presId="urn:microsoft.com/office/officeart/2005/8/layout/orgChart1"/>
    <dgm:cxn modelId="{3D9655F4-C487-F442-8C5A-D71A1F3DD8EB}" type="presOf" srcId="{6FCCE102-5C98-46EB-BD65-A14D296E3988}" destId="{F4B16CC5-7578-7B47-961D-1BBBB20D1CB0}" srcOrd="0" destOrd="0" presId="urn:microsoft.com/office/officeart/2005/8/layout/orgChart1"/>
    <dgm:cxn modelId="{CAB80EF5-BC0B-4FA8-AD7F-70B415D907DB}" srcId="{8997B53E-C55E-43A8-8FB6-B244293513D9}" destId="{F8545E91-71FC-4F67-A823-1544FC2FF36B}" srcOrd="0" destOrd="0" parTransId="{3DBFE034-0089-4A73-9EF0-C85BCEBB872D}" sibTransId="{48BBCC0A-7880-4DEB-A4DF-34EF60E31FBF}"/>
    <dgm:cxn modelId="{DF1A7FFB-4276-1E42-8ADD-6B64AFAE0385}" type="presOf" srcId="{8997B53E-C55E-43A8-8FB6-B244293513D9}" destId="{418EF913-A101-6540-B01E-005B2FBA4C9C}" srcOrd="0" destOrd="0" presId="urn:microsoft.com/office/officeart/2005/8/layout/orgChart1"/>
    <dgm:cxn modelId="{6AF43CFD-CA08-4285-BB6A-F60CBB3DAD80}" srcId="{EB523941-EB3C-43B2-9A53-E5C34B08CEB7}" destId="{814D5B9D-8854-45AB-A1BA-3E70AE5D4B08}" srcOrd="0" destOrd="0" parTransId="{EE49C9CF-4D6E-48C4-B683-E21307F6C8AF}" sibTransId="{8B5AA7F7-EA40-416C-B705-B9BD3F0E0AB5}"/>
    <dgm:cxn modelId="{F05E8EB1-042B-7848-880A-A9FE505B802D}" type="presParOf" srcId="{93B0E442-B430-5649-8C56-0D47C469AD5C}" destId="{134DD05E-67ED-A445-9C17-AE45FD5BE2CF}" srcOrd="0" destOrd="0" presId="urn:microsoft.com/office/officeart/2005/8/layout/orgChart1"/>
    <dgm:cxn modelId="{D3D55748-66DE-194E-9A81-A896CA4D7552}" type="presParOf" srcId="{134DD05E-67ED-A445-9C17-AE45FD5BE2CF}" destId="{DD55F927-CF77-B347-B3BE-FB678899FD42}" srcOrd="0" destOrd="0" presId="urn:microsoft.com/office/officeart/2005/8/layout/orgChart1"/>
    <dgm:cxn modelId="{6D18BD61-41F1-5840-98D5-EF3EF4E077DA}" type="presParOf" srcId="{DD55F927-CF77-B347-B3BE-FB678899FD42}" destId="{0487FD9A-3CE4-1A49-AA84-8E354292D8B4}" srcOrd="0" destOrd="0" presId="urn:microsoft.com/office/officeart/2005/8/layout/orgChart1"/>
    <dgm:cxn modelId="{7F21FB6E-CEC7-9645-9B42-8D1CC283C216}" type="presParOf" srcId="{DD55F927-CF77-B347-B3BE-FB678899FD42}" destId="{D0A1C9FF-EDA1-284A-8C09-FDE2F60E8C49}" srcOrd="1" destOrd="0" presId="urn:microsoft.com/office/officeart/2005/8/layout/orgChart1"/>
    <dgm:cxn modelId="{C61BF6C9-5EF3-7B4E-8F2B-454F7EF17B45}" type="presParOf" srcId="{134DD05E-67ED-A445-9C17-AE45FD5BE2CF}" destId="{52A0158A-9F00-9D4B-98D1-C55361FC7665}" srcOrd="1" destOrd="0" presId="urn:microsoft.com/office/officeart/2005/8/layout/orgChart1"/>
    <dgm:cxn modelId="{B94C8618-FB03-FD4C-B08C-0A1E780CDEA8}" type="presParOf" srcId="{134DD05E-67ED-A445-9C17-AE45FD5BE2CF}" destId="{E778A27F-2072-0F48-BE97-8B323F73C495}" srcOrd="2" destOrd="0" presId="urn:microsoft.com/office/officeart/2005/8/layout/orgChart1"/>
    <dgm:cxn modelId="{4C0A653D-978C-9147-A70F-D99D1B0126D2}" type="presParOf" srcId="{93B0E442-B430-5649-8C56-0D47C469AD5C}" destId="{4F1D3522-E296-E54E-99A6-C9DD90E83B1B}" srcOrd="1" destOrd="0" presId="urn:microsoft.com/office/officeart/2005/8/layout/orgChart1"/>
    <dgm:cxn modelId="{A6F4FFB3-F06F-6B43-A489-C46E5C205463}" type="presParOf" srcId="{4F1D3522-E296-E54E-99A6-C9DD90E83B1B}" destId="{029A892B-4A1D-994D-B518-0828A16B2832}" srcOrd="0" destOrd="0" presId="urn:microsoft.com/office/officeart/2005/8/layout/orgChart1"/>
    <dgm:cxn modelId="{F8106EA7-2658-DE47-A66D-1DB9FB3EC792}" type="presParOf" srcId="{029A892B-4A1D-994D-B518-0828A16B2832}" destId="{418EF913-A101-6540-B01E-005B2FBA4C9C}" srcOrd="0" destOrd="0" presId="urn:microsoft.com/office/officeart/2005/8/layout/orgChart1"/>
    <dgm:cxn modelId="{6864E90B-FFE2-964F-8872-160A8F74C55E}" type="presParOf" srcId="{029A892B-4A1D-994D-B518-0828A16B2832}" destId="{1DC91A22-9F3B-B443-BD8C-FE1B59F39BC7}" srcOrd="1" destOrd="0" presId="urn:microsoft.com/office/officeart/2005/8/layout/orgChart1"/>
    <dgm:cxn modelId="{B74F4E23-92F1-C142-91D3-4852CB517D82}" type="presParOf" srcId="{4F1D3522-E296-E54E-99A6-C9DD90E83B1B}" destId="{BB130034-C797-B84B-83EE-E16FF74720D4}" srcOrd="1" destOrd="0" presId="urn:microsoft.com/office/officeart/2005/8/layout/orgChart1"/>
    <dgm:cxn modelId="{2E1F0646-41F7-3947-9FB0-5BFB04BFD69E}" type="presParOf" srcId="{BB130034-C797-B84B-83EE-E16FF74720D4}" destId="{2EB4E770-B5A2-F14A-87B8-8F1B63EB8571}" srcOrd="0" destOrd="0" presId="urn:microsoft.com/office/officeart/2005/8/layout/orgChart1"/>
    <dgm:cxn modelId="{7B3F760E-2FC5-C64C-B4C1-606F866EE773}" type="presParOf" srcId="{BB130034-C797-B84B-83EE-E16FF74720D4}" destId="{6EDDAB3B-53F2-6F4B-9626-DB6814AA2BA2}" srcOrd="1" destOrd="0" presId="urn:microsoft.com/office/officeart/2005/8/layout/orgChart1"/>
    <dgm:cxn modelId="{25C25E82-444F-184D-B146-591BA0F386ED}" type="presParOf" srcId="{6EDDAB3B-53F2-6F4B-9626-DB6814AA2BA2}" destId="{C3403E68-7829-D647-9538-51EAB9840E0E}" srcOrd="0" destOrd="0" presId="urn:microsoft.com/office/officeart/2005/8/layout/orgChart1"/>
    <dgm:cxn modelId="{C3D59187-39CE-A040-9A47-8C7C2CC98D8A}" type="presParOf" srcId="{C3403E68-7829-D647-9538-51EAB9840E0E}" destId="{C5030A5B-ECBD-1042-94F1-9212455CE760}" srcOrd="0" destOrd="0" presId="urn:microsoft.com/office/officeart/2005/8/layout/orgChart1"/>
    <dgm:cxn modelId="{46A5D270-FF21-BE4A-B478-48DB99ACC6FB}" type="presParOf" srcId="{C3403E68-7829-D647-9538-51EAB9840E0E}" destId="{44462C03-4998-4E4B-B0F7-D443F7C0ACBA}" srcOrd="1" destOrd="0" presId="urn:microsoft.com/office/officeart/2005/8/layout/orgChart1"/>
    <dgm:cxn modelId="{0231C575-7829-BF44-A092-18951EB00212}" type="presParOf" srcId="{6EDDAB3B-53F2-6F4B-9626-DB6814AA2BA2}" destId="{634B1CC2-CEB6-4449-B6DD-F1A6B85A8B88}" srcOrd="1" destOrd="0" presId="urn:microsoft.com/office/officeart/2005/8/layout/orgChart1"/>
    <dgm:cxn modelId="{706E61C8-2CE1-DF45-8B0F-B8C2C8263F76}" type="presParOf" srcId="{6EDDAB3B-53F2-6F4B-9626-DB6814AA2BA2}" destId="{DA812BC5-4B59-1548-9624-5A71235D0885}" srcOrd="2" destOrd="0" presId="urn:microsoft.com/office/officeart/2005/8/layout/orgChart1"/>
    <dgm:cxn modelId="{2C57923E-1253-E14F-A12E-9DFE2452ED91}" type="presParOf" srcId="{BB130034-C797-B84B-83EE-E16FF74720D4}" destId="{2CFB8E67-6884-7940-8E4C-8049A41E177E}" srcOrd="2" destOrd="0" presId="urn:microsoft.com/office/officeart/2005/8/layout/orgChart1"/>
    <dgm:cxn modelId="{C7E78C8F-D5A1-BD47-BC7C-BDDC58566BBC}" type="presParOf" srcId="{BB130034-C797-B84B-83EE-E16FF74720D4}" destId="{30E801EC-269A-AD4C-A863-A2ABAC6A3750}" srcOrd="3" destOrd="0" presId="urn:microsoft.com/office/officeart/2005/8/layout/orgChart1"/>
    <dgm:cxn modelId="{7BD49571-947B-6742-8579-EEC9399AD109}" type="presParOf" srcId="{30E801EC-269A-AD4C-A863-A2ABAC6A3750}" destId="{DF722943-1773-914F-9F33-0419E719DD0D}" srcOrd="0" destOrd="0" presId="urn:microsoft.com/office/officeart/2005/8/layout/orgChart1"/>
    <dgm:cxn modelId="{994E2174-5269-EA44-BA48-443B0916AA4E}" type="presParOf" srcId="{DF722943-1773-914F-9F33-0419E719DD0D}" destId="{F4B16CC5-7578-7B47-961D-1BBBB20D1CB0}" srcOrd="0" destOrd="0" presId="urn:microsoft.com/office/officeart/2005/8/layout/orgChart1"/>
    <dgm:cxn modelId="{BCFB50D2-8204-8947-8CCE-452DF3F50574}" type="presParOf" srcId="{DF722943-1773-914F-9F33-0419E719DD0D}" destId="{5F02681C-4654-1E43-BC39-8DC944F7CA70}" srcOrd="1" destOrd="0" presId="urn:microsoft.com/office/officeart/2005/8/layout/orgChart1"/>
    <dgm:cxn modelId="{BB56AC10-FD77-B249-B160-F154428E0AD7}" type="presParOf" srcId="{30E801EC-269A-AD4C-A863-A2ABAC6A3750}" destId="{E4D31E48-140B-7A4A-8BCC-C98040456D14}" srcOrd="1" destOrd="0" presId="urn:microsoft.com/office/officeart/2005/8/layout/orgChart1"/>
    <dgm:cxn modelId="{E494FC9A-C55A-7146-84F4-918D40F9D226}" type="presParOf" srcId="{30E801EC-269A-AD4C-A863-A2ABAC6A3750}" destId="{EFC95C67-EA59-7A46-96D8-8FF0720441BC}" srcOrd="2" destOrd="0" presId="urn:microsoft.com/office/officeart/2005/8/layout/orgChart1"/>
    <dgm:cxn modelId="{0B3C0421-F9B6-4045-ABC9-91D245BEB366}" type="presParOf" srcId="{4F1D3522-E296-E54E-99A6-C9DD90E83B1B}" destId="{CD7F9120-801A-354B-AD04-01D9F50D23D5}" srcOrd="2" destOrd="0" presId="urn:microsoft.com/office/officeart/2005/8/layout/orgChart1"/>
    <dgm:cxn modelId="{3B1DF9C4-B508-0E47-BF1A-180E9984D2B2}" type="presParOf" srcId="{93B0E442-B430-5649-8C56-0D47C469AD5C}" destId="{AA60E8AD-B8FC-F04D-82A7-93D8B11611D1}" srcOrd="2" destOrd="0" presId="urn:microsoft.com/office/officeart/2005/8/layout/orgChart1"/>
    <dgm:cxn modelId="{67951E63-CA29-AA49-8819-CB7DF5BC6A39}" type="presParOf" srcId="{AA60E8AD-B8FC-F04D-82A7-93D8B11611D1}" destId="{48B220F0-8C05-0146-B97F-78FAD1841F7F}" srcOrd="0" destOrd="0" presId="urn:microsoft.com/office/officeart/2005/8/layout/orgChart1"/>
    <dgm:cxn modelId="{5080BAF8-01DC-B446-91BC-49B5F1F5652E}" type="presParOf" srcId="{48B220F0-8C05-0146-B97F-78FAD1841F7F}" destId="{5D30624D-71A4-C841-B65B-5614947CC8B2}" srcOrd="0" destOrd="0" presId="urn:microsoft.com/office/officeart/2005/8/layout/orgChart1"/>
    <dgm:cxn modelId="{6C597CB2-7497-194F-808E-8A18052C2079}" type="presParOf" srcId="{48B220F0-8C05-0146-B97F-78FAD1841F7F}" destId="{52A3D45F-54DB-3C48-8937-5CD9F3FD3E72}" srcOrd="1" destOrd="0" presId="urn:microsoft.com/office/officeart/2005/8/layout/orgChart1"/>
    <dgm:cxn modelId="{E890E0A9-6014-DD4C-8E52-7F6890F2884D}" type="presParOf" srcId="{AA60E8AD-B8FC-F04D-82A7-93D8B11611D1}" destId="{A3313A92-3C63-5046-9345-CA0716B4E4E3}" srcOrd="1" destOrd="0" presId="urn:microsoft.com/office/officeart/2005/8/layout/orgChart1"/>
    <dgm:cxn modelId="{A5FA09C0-9CF3-3F4B-A1CB-05DF7DA8AB32}" type="presParOf" srcId="{AA60E8AD-B8FC-F04D-82A7-93D8B11611D1}" destId="{A798597D-ED07-064A-98F4-55E501509B9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FB8E67-6884-7940-8E4C-8049A41E177E}">
      <dsp:nvSpPr>
        <dsp:cNvPr id="0" name=""/>
        <dsp:cNvSpPr/>
      </dsp:nvSpPr>
      <dsp:spPr>
        <a:xfrm>
          <a:off x="5257800" y="1651633"/>
          <a:ext cx="1859966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1859966" y="322804"/>
              </a:lnTo>
              <a:lnTo>
                <a:pt x="1859966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B4E770-B5A2-F14A-87B8-8F1B63EB8571}">
      <dsp:nvSpPr>
        <dsp:cNvPr id="0" name=""/>
        <dsp:cNvSpPr/>
      </dsp:nvSpPr>
      <dsp:spPr>
        <a:xfrm>
          <a:off x="3397833" y="1651633"/>
          <a:ext cx="1859966" cy="645608"/>
        </a:xfrm>
        <a:custGeom>
          <a:avLst/>
          <a:gdLst/>
          <a:ahLst/>
          <a:cxnLst/>
          <a:rect l="0" t="0" r="0" b="0"/>
          <a:pathLst>
            <a:path>
              <a:moveTo>
                <a:pt x="1859966" y="0"/>
              </a:moveTo>
              <a:lnTo>
                <a:pt x="1859966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87FD9A-3CE4-1A49-AA84-8E354292D8B4}">
      <dsp:nvSpPr>
        <dsp:cNvPr id="0" name=""/>
        <dsp:cNvSpPr/>
      </dsp:nvSpPr>
      <dsp:spPr>
        <a:xfrm>
          <a:off x="706" y="114471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Already compiled days from 121 to 126;</a:t>
          </a:r>
        </a:p>
      </dsp:txBody>
      <dsp:txXfrm>
        <a:off x="706" y="114471"/>
        <a:ext cx="3074323" cy="1537161"/>
      </dsp:txXfrm>
    </dsp:sp>
    <dsp:sp modelId="{418EF913-A101-6540-B01E-005B2FBA4C9C}">
      <dsp:nvSpPr>
        <dsp:cNvPr id="0" name=""/>
        <dsp:cNvSpPr/>
      </dsp:nvSpPr>
      <dsp:spPr>
        <a:xfrm>
          <a:off x="3720638" y="114471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 err="1"/>
            <a:t>dat.tar.gz</a:t>
          </a:r>
          <a:r>
            <a:rPr lang="en-US" sz="2600" kern="1200" dirty="0"/>
            <a:t> is appear to be heavier than .root;</a:t>
          </a:r>
        </a:p>
      </dsp:txBody>
      <dsp:txXfrm>
        <a:off x="3720638" y="114471"/>
        <a:ext cx="3074323" cy="1537161"/>
      </dsp:txXfrm>
    </dsp:sp>
    <dsp:sp modelId="{C5030A5B-ECBD-1042-94F1-9212455CE760}">
      <dsp:nvSpPr>
        <dsp:cNvPr id="0" name=""/>
        <dsp:cNvSpPr/>
      </dsp:nvSpPr>
      <dsp:spPr>
        <a:xfrm>
          <a:off x="1860672" y="229724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Weight of .</a:t>
          </a:r>
          <a:r>
            <a:rPr lang="en-US" sz="2600" kern="1200" dirty="0" err="1"/>
            <a:t>dat.tar.gz</a:t>
          </a:r>
          <a:endParaRPr lang="en-US" sz="2600" kern="1200" dirty="0"/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93.8G</a:t>
          </a:r>
        </a:p>
      </dsp:txBody>
      <dsp:txXfrm>
        <a:off x="1860672" y="2297242"/>
        <a:ext cx="3074323" cy="1537161"/>
      </dsp:txXfrm>
    </dsp:sp>
    <dsp:sp modelId="{F4B16CC5-7578-7B47-961D-1BBBB20D1CB0}">
      <dsp:nvSpPr>
        <dsp:cNvPr id="0" name=""/>
        <dsp:cNvSpPr/>
      </dsp:nvSpPr>
      <dsp:spPr>
        <a:xfrm>
          <a:off x="5580604" y="229724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Weight of .root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74 G</a:t>
          </a:r>
        </a:p>
      </dsp:txBody>
      <dsp:txXfrm>
        <a:off x="5580604" y="2297242"/>
        <a:ext cx="3074323" cy="1537161"/>
      </dsp:txXfrm>
    </dsp:sp>
    <dsp:sp modelId="{5D30624D-71A4-C841-B65B-5614947CC8B2}">
      <dsp:nvSpPr>
        <dsp:cNvPr id="0" name=""/>
        <dsp:cNvSpPr/>
      </dsp:nvSpPr>
      <dsp:spPr>
        <a:xfrm>
          <a:off x="7440570" y="114471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Problem with day 120 (some files appear to be </a:t>
          </a:r>
          <a:r>
            <a:rPr lang="en-GB" sz="2600" kern="1200" dirty="0"/>
            <a:t>poorly compiled)</a:t>
          </a:r>
          <a:endParaRPr lang="en-US" sz="2600" kern="1200" dirty="0"/>
        </a:p>
      </dsp:txBody>
      <dsp:txXfrm>
        <a:off x="7440570" y="114471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B84A77-B990-C94A-8937-43CE3FC5DA36}" type="datetimeFigureOut">
              <a:rPr lang="en-PT" smtClean="0"/>
              <a:t>26/03/2025</a:t>
            </a:fld>
            <a:endParaRPr lang="en-P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CCFC70-054B-F641-B973-EC96DB8C810F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681250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CCFC70-054B-F641-B973-EC96DB8C810F}" type="slidenum">
              <a:rPr lang="en-PT" smtClean="0"/>
              <a:t>9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38997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F03E3-0ADA-9D49-A95D-7FA06E96CB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0A94EA-3389-56FC-BE05-8B2FAC20F1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CE6A5-9711-DEAA-2D6E-526ABFDD4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126-F3EF-EA43-850E-553055C5EAA9}" type="datetimeFigureOut">
              <a:rPr lang="en-PT" smtClean="0"/>
              <a:t>26/03/2025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F498C-26C0-DA0C-2C92-3D3C8D006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908390-0198-9269-9AE6-056F7113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145-B559-2C48-A347-0762BB35930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8003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873D3-3C02-7ACC-7290-0F1E7047B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3A36B4-CFEB-8C03-CC30-B408CBD35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828E8-B5EA-EA92-97F8-2100231734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126-F3EF-EA43-850E-553055C5EAA9}" type="datetimeFigureOut">
              <a:rPr lang="en-PT" smtClean="0"/>
              <a:t>26/03/2025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31340-7796-CEAC-6566-7F6A893D6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78129-B326-5459-0249-1760514EA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145-B559-2C48-A347-0762BB35930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617898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F5CD8F-4950-48A6-954A-C1551FABFA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5FB42-EC39-3375-CD28-8A37C50D8F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ED5887-11CB-3D5E-832F-AB17540E8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126-F3EF-EA43-850E-553055C5EAA9}" type="datetimeFigureOut">
              <a:rPr lang="en-PT" smtClean="0"/>
              <a:t>26/03/2025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5E816-F6B0-935C-F81B-95F6C2DD8B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357A9-0C15-7F88-EAB6-40A56B152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145-B559-2C48-A347-0762BB35930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06465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DCBEE-738B-2F18-2112-BBBF352AD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25972-AC89-E37A-8B07-4AB8D56B58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FA7186-13E7-FB3D-BC82-C59075AF8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126-F3EF-EA43-850E-553055C5EAA9}" type="datetimeFigureOut">
              <a:rPr lang="en-PT" smtClean="0"/>
              <a:t>26/03/2025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9969B-9294-D492-19C8-C8D28A4DC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ABF341-B135-E801-4842-56B547610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145-B559-2C48-A347-0762BB35930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25954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61414-7A84-6809-B64F-BA467623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7C978F-1877-9DE1-4142-A141EC2B9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66C22-EDCE-86B1-A706-B251BF112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126-F3EF-EA43-850E-553055C5EAA9}" type="datetimeFigureOut">
              <a:rPr lang="en-PT" smtClean="0"/>
              <a:t>26/03/2025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6B42F-42DF-BDC0-B77F-DADC5F3ECE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E822B0-E6DA-0F5F-F774-D8AD53C12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145-B559-2C48-A347-0762BB35930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1102148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16C37-EC38-BF93-A8AA-7A271BE87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4B6FF-5054-506E-1386-68B31579D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0FCBE8-64B0-7599-C015-0E9DD66BA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9AF1D-6915-4030-794B-2DF82F230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126-F3EF-EA43-850E-553055C5EAA9}" type="datetimeFigureOut">
              <a:rPr lang="en-PT" smtClean="0"/>
              <a:t>26/03/2025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410AED-11AE-49C0-6EE0-D2A7FEF47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B806E-97E8-A108-52AB-331300183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145-B559-2C48-A347-0762BB35930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8514567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EFA28-6E15-ED7B-714F-70FD90C40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5C7AF4-8A0C-FBB6-896B-8491DA49EF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A9E7AA-4987-ABE9-6B5C-EF4E402F70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BA14FF-CEA1-4209-C545-A4A4734B9B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0CD02E-1599-E82D-E05F-804EBAAE0A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82E4F0-CBC6-8398-DB99-5A2292447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126-F3EF-EA43-850E-553055C5EAA9}" type="datetimeFigureOut">
              <a:rPr lang="en-PT" smtClean="0"/>
              <a:t>26/03/2025</a:t>
            </a:fld>
            <a:endParaRPr lang="en-P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525F9C-2ECB-F0AA-4ABB-F0154D162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D7D43-B036-D2A2-C7FE-67C90E24C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145-B559-2C48-A347-0762BB35930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324446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9CFD0F-372B-C96F-CFE9-3596239A2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CE06EE-AD4C-3C32-B782-32F876C40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126-F3EF-EA43-850E-553055C5EAA9}" type="datetimeFigureOut">
              <a:rPr lang="en-PT" smtClean="0"/>
              <a:t>26/03/2025</a:t>
            </a:fld>
            <a:endParaRPr lang="en-P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11A687-303A-8596-123C-9E7429B90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5ECA9-49F6-C1A1-A182-B6AB34115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145-B559-2C48-A347-0762BB35930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037531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B4F06C-435B-BB23-2954-752298F36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126-F3EF-EA43-850E-553055C5EAA9}" type="datetimeFigureOut">
              <a:rPr lang="en-PT" smtClean="0"/>
              <a:t>26/03/2025</a:t>
            </a:fld>
            <a:endParaRPr lang="en-P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CD034D-7C92-2CAB-3056-4072601F0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B606F1-B5DA-E4EC-A64F-A63C60310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145-B559-2C48-A347-0762BB35930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481388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87036-C14A-23C2-D509-8F1175B33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F42E6-FE85-A0E8-24C4-A75BA2B30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0FB7C94-0CF6-B3A7-417F-A1D73B470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35DCF5-9A85-AB71-0FD0-CB7044C92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126-F3EF-EA43-850E-553055C5EAA9}" type="datetimeFigureOut">
              <a:rPr lang="en-PT" smtClean="0"/>
              <a:t>26/03/2025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8CA00E-57B9-E88D-66C3-CDF0B7DA1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AF5F56-4D84-9839-728D-A04CCB776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145-B559-2C48-A347-0762BB35930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67227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F33C5-5B03-626E-2513-B8403ABAF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C10E23-7DE6-49C1-C0D7-5B786601CB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438B3F-B4B6-314B-AFD7-7A94D78D6B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9FF0CF-5471-8CB5-AAB1-F89CB4E00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CD126-F3EF-EA43-850E-553055C5EAA9}" type="datetimeFigureOut">
              <a:rPr lang="en-PT" smtClean="0"/>
              <a:t>26/03/2025</a:t>
            </a:fld>
            <a:endParaRPr lang="en-P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B9B300-0AF8-46F1-C423-00BF584C3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07FB3B-641B-64B2-6BD0-5DF6A401C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CF145-B559-2C48-A347-0762BB35930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51637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A9F98-C7FC-D0E7-BE1C-4118309C1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P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FAD5DE-890D-BF1C-331F-3BE110B3D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P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CF969-240B-4489-FADA-CC6EFFE411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4CD126-F3EF-EA43-850E-553055C5EAA9}" type="datetimeFigureOut">
              <a:rPr lang="en-PT" smtClean="0"/>
              <a:t>26/03/2025</a:t>
            </a:fld>
            <a:endParaRPr lang="en-P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04721-D456-1B6F-CA98-3A7E3D110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P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EFBEFB-B426-BFF4-AE6E-1011B8EFED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6CF145-B559-2C48-A347-0762BB359303}" type="slidenum">
              <a:rPr lang="en-PT" smtClean="0"/>
              <a:t>‹#›</a:t>
            </a:fld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262705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helpdesk@lip.pt" TargetMode="External"/><Relationship Id="rId2" Type="http://schemas.openxmlformats.org/officeDocument/2006/relationships/hyperlink" Target="https://web.lip.pt/private/newuser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iki-lip.lip.pt/Computing/LIP_Lisbon_Farm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gml.noaa.gov/grad/antuv/Calendar.jsp?view=DOY&amp;year=2024&amp;col=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iki-lip.lip.pt/Computing/LIP_Lisbon_Farm/6_SLURM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B6B2-FE1C-235C-1ACC-AFD03F7497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GB" sz="4800" dirty="0" err="1"/>
              <a:t>sRPC@LHC</a:t>
            </a: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65EDC2-82A0-BFBD-26B8-AEAD49ECB2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Alexandre Mendonça</a:t>
            </a:r>
          </a:p>
          <a:p>
            <a:pPr algn="l"/>
            <a:r>
              <a:rPr lang="en-GB" sz="2000"/>
              <a:t>27/03/2025</a:t>
            </a:r>
            <a:endParaRPr lang="en-GB" sz="2000" dirty="0"/>
          </a:p>
        </p:txBody>
      </p:sp>
      <p:pic>
        <p:nvPicPr>
          <p:cNvPr id="9" name="Picture 8" descr="A machine with many wires&#10;&#10;Description automatically generated">
            <a:extLst>
              <a:ext uri="{FF2B5EF4-FFF2-40B4-BE49-F238E27FC236}">
                <a16:creationId xmlns:a16="http://schemas.microsoft.com/office/drawing/2014/main" id="{820B289B-67A6-B0F0-2FB9-03C1280BB0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08" r="1" b="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  <a:noFill/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47D2FB6B-50EC-D2C7-35B8-0BAE870BD0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2088" t="27692" r="31118" b="31442"/>
          <a:stretch/>
        </p:blipFill>
        <p:spPr>
          <a:xfrm>
            <a:off x="0" y="0"/>
            <a:ext cx="1366809" cy="92868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F229F82-6B60-702F-FC19-A5E40400946C}"/>
              </a:ext>
            </a:extLst>
          </p:cNvPr>
          <p:cNvCxnSpPr/>
          <p:nvPr/>
        </p:nvCxnSpPr>
        <p:spPr>
          <a:xfrm>
            <a:off x="407319" y="4565208"/>
            <a:ext cx="4094020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28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92B7B-D4FB-5409-497A-066C378F2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038"/>
            <a:ext cx="10515600" cy="1325563"/>
          </a:xfrm>
        </p:spPr>
        <p:txBody>
          <a:bodyPr/>
          <a:lstStyle/>
          <a:p>
            <a:r>
              <a:rPr lang="en-PT" dirty="0"/>
              <a:t>Access sRPC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EB104-107F-7E39-D6F1-8916C8D7A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4438"/>
            <a:ext cx="10515600" cy="5643563"/>
          </a:xfrm>
        </p:spPr>
        <p:txBody>
          <a:bodyPr>
            <a:normAutofit fontScale="85000" lnSpcReduction="20000"/>
          </a:bodyPr>
          <a:lstStyle/>
          <a:p>
            <a:r>
              <a:rPr lang="en-PT" dirty="0"/>
              <a:t>Data is located in pauli machine;</a:t>
            </a:r>
          </a:p>
          <a:p>
            <a:r>
              <a:rPr lang="en-PT" dirty="0"/>
              <a:t>First you need to create a new LIP user </a:t>
            </a:r>
            <a:r>
              <a:rPr lang="en-GB" dirty="0">
                <a:hlinkClick r:id="rId2"/>
              </a:rPr>
              <a:t>here</a:t>
            </a:r>
            <a:r>
              <a:rPr lang="en-GB" dirty="0"/>
              <a:t>;</a:t>
            </a:r>
          </a:p>
          <a:p>
            <a:r>
              <a:rPr lang="en-PT" dirty="0"/>
              <a:t>Then contact </a:t>
            </a:r>
            <a:r>
              <a:rPr lang="en-GB" b="0" i="0" u="none" strike="noStrike" dirty="0">
                <a:solidFill>
                  <a:srgbClr val="00ACFF"/>
                </a:solidFill>
                <a:effectLst/>
                <a:hlinkClick r:id="rId3" tooltip="helpdesk@lip.pt"/>
              </a:rPr>
              <a:t>helpdesk@lip.pt</a:t>
            </a:r>
            <a:r>
              <a:rPr lang="en-GB" b="0" i="0" u="none" strike="noStrike" dirty="0">
                <a:solidFill>
                  <a:srgbClr val="00ACFF"/>
                </a:solidFill>
                <a:effectLst/>
              </a:rPr>
              <a:t> </a:t>
            </a:r>
            <a:r>
              <a:rPr lang="en-GB" b="0" i="0" u="none" strike="noStrike" dirty="0">
                <a:effectLst/>
              </a:rPr>
              <a:t>requesting NCG resources and sending your public ssh;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PT" dirty="0"/>
              <a:t>If you don’t have an ssh key create one;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PT" dirty="0"/>
              <a:t>If you already have one created you can send that one. (make sure you remember the passowrd)</a:t>
            </a:r>
          </a:p>
          <a:p>
            <a:r>
              <a:rPr lang="en-PT" dirty="0"/>
              <a:t>Login:</a:t>
            </a:r>
            <a:r>
              <a:rPr lang="en-PT" i="1" dirty="0"/>
              <a:t> $ </a:t>
            </a:r>
            <a:r>
              <a:rPr lang="en-GB" i="1" dirty="0">
                <a:solidFill>
                  <a:srgbClr val="000000"/>
                </a:solidFill>
                <a:effectLst/>
              </a:rPr>
              <a:t>ssh -A -l username </a:t>
            </a:r>
            <a:r>
              <a:rPr lang="en-GB" i="1" dirty="0" err="1">
                <a:solidFill>
                  <a:srgbClr val="000000"/>
                </a:solidFill>
                <a:effectLst/>
              </a:rPr>
              <a:t>pauli.a.incd.pt</a:t>
            </a:r>
            <a:endParaRPr lang="en-PT" dirty="0"/>
          </a:p>
          <a:p>
            <a:pPr marL="914400" lvl="1" indent="-457200">
              <a:buFont typeface="+mj-lt"/>
              <a:buAutoNum type="arabicPeriod"/>
            </a:pPr>
            <a:r>
              <a:rPr lang="en-PT" dirty="0"/>
              <a:t>If you </a:t>
            </a:r>
            <a:r>
              <a:rPr lang="en-PT" b="1" dirty="0"/>
              <a:t>have more than one ssh key </a:t>
            </a:r>
            <a:r>
              <a:rPr lang="en-PT" dirty="0"/>
              <a:t>you need to create a config file inside ~/.ssh folder called config and write something like: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PT" dirty="0"/>
              <a:t>In order to ssh type: </a:t>
            </a:r>
            <a:r>
              <a:rPr lang="en-PT" i="1" dirty="0"/>
              <a:t>$ ssh pauli</a:t>
            </a:r>
          </a:p>
          <a:p>
            <a:pPr lvl="1"/>
            <a:endParaRPr lang="en-PT" i="1" dirty="0"/>
          </a:p>
          <a:p>
            <a:pPr lvl="1"/>
            <a:endParaRPr lang="en-PT" i="1" dirty="0"/>
          </a:p>
          <a:p>
            <a:pPr lvl="1"/>
            <a:endParaRPr lang="en-PT" dirty="0"/>
          </a:p>
          <a:p>
            <a:endParaRPr lang="en-PT" dirty="0"/>
          </a:p>
          <a:p>
            <a:r>
              <a:rPr lang="en-PT" dirty="0"/>
              <a:t>Now inside the pauli machine you can access a shared directory where the data is located in: </a:t>
            </a:r>
            <a:r>
              <a:rPr lang="en-PT" i="1" dirty="0"/>
              <a:t>$ </a:t>
            </a:r>
            <a:r>
              <a:rPr lang="en-GB" i="1" dirty="0">
                <a:solidFill>
                  <a:srgbClr val="000000"/>
                </a:solidFill>
                <a:effectLst/>
              </a:rPr>
              <a:t>cd /share/</a:t>
            </a:r>
            <a:r>
              <a:rPr lang="en-GB" i="1" dirty="0" err="1">
                <a:solidFill>
                  <a:srgbClr val="000000"/>
                </a:solidFill>
                <a:effectLst/>
              </a:rPr>
              <a:t>deteclab</a:t>
            </a:r>
            <a:r>
              <a:rPr lang="en-GB" i="1" dirty="0">
                <a:solidFill>
                  <a:srgbClr val="000000"/>
                </a:solidFill>
                <a:effectLst/>
              </a:rPr>
              <a:t>/</a:t>
            </a:r>
            <a:r>
              <a:rPr lang="en-GB" i="1" dirty="0" err="1">
                <a:solidFill>
                  <a:srgbClr val="000000"/>
                </a:solidFill>
                <a:effectLst/>
              </a:rPr>
              <a:t>sRPC</a:t>
            </a:r>
            <a:r>
              <a:rPr lang="en-GB" i="1" dirty="0">
                <a:solidFill>
                  <a:srgbClr val="000000"/>
                </a:solidFill>
                <a:effectLst/>
              </a:rPr>
              <a:t>/data</a:t>
            </a:r>
            <a:endParaRPr lang="en-PT" dirty="0"/>
          </a:p>
          <a:p>
            <a:pPr marL="0" indent="0">
              <a:buNone/>
            </a:pPr>
            <a:r>
              <a:rPr lang="en-PT" dirty="0"/>
              <a:t>More information </a:t>
            </a:r>
            <a:r>
              <a:rPr lang="en-GB" dirty="0">
                <a:hlinkClick r:id="rId4"/>
              </a:rPr>
              <a:t>here</a:t>
            </a:r>
            <a:r>
              <a:rPr lang="en-GB" dirty="0"/>
              <a:t>.</a:t>
            </a:r>
            <a:endParaRPr lang="en-PT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5761E0-48CB-61F0-820F-C38CA9AA26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53120" y="4036219"/>
            <a:ext cx="4622476" cy="13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173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E28413-448A-F505-76F0-F9A9D8260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PT" sz="5400"/>
              <a:t>Data Information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24A766-4E65-0CA4-4FED-8DA64EB3B3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PT" sz="1700" dirty="0"/>
              <a:t>Raw data writen in .dat.tar.gz format;</a:t>
            </a:r>
          </a:p>
          <a:p>
            <a:r>
              <a:rPr lang="en-PT" sz="1700" dirty="0"/>
              <a:t>Data is named like </a:t>
            </a:r>
            <a:r>
              <a:rPr lang="en-GB" sz="1700" dirty="0">
                <a:effectLst/>
              </a:rPr>
              <a:t>dabc24126215646.dat.tar.gz where:</a:t>
            </a:r>
          </a:p>
          <a:p>
            <a:pPr lvl="1"/>
            <a:r>
              <a:rPr lang="en-GB" sz="1700" dirty="0">
                <a:effectLst/>
              </a:rPr>
              <a:t>24: Is the year;</a:t>
            </a:r>
          </a:p>
          <a:p>
            <a:pPr lvl="1"/>
            <a:r>
              <a:rPr lang="en-GB" sz="1700" dirty="0">
                <a:effectLst/>
              </a:rPr>
              <a:t>126: Is the day of th</a:t>
            </a:r>
            <a:r>
              <a:rPr lang="en-GB" sz="1700" dirty="0"/>
              <a:t>e year;</a:t>
            </a:r>
          </a:p>
          <a:p>
            <a:pPr lvl="1"/>
            <a:r>
              <a:rPr lang="en-GB" sz="1700" dirty="0">
                <a:effectLst/>
              </a:rPr>
              <a:t>215646: Is the hour, minute and second</a:t>
            </a:r>
            <a:r>
              <a:rPr lang="en-GB" sz="1700" dirty="0"/>
              <a:t>.</a:t>
            </a:r>
            <a:endParaRPr lang="en-GB" sz="1700" dirty="0">
              <a:effectLst/>
            </a:endParaRPr>
          </a:p>
          <a:p>
            <a:r>
              <a:rPr lang="en-GB" sz="1700" dirty="0"/>
              <a:t>You can check the DOY calendar in </a:t>
            </a:r>
            <a:r>
              <a:rPr lang="en-GB" sz="1700" dirty="0">
                <a:hlinkClick r:id="rId2"/>
              </a:rPr>
              <a:t>here</a:t>
            </a:r>
            <a:r>
              <a:rPr lang="en-GB" sz="1700" dirty="0"/>
              <a:t>;</a:t>
            </a:r>
          </a:p>
          <a:p>
            <a:r>
              <a:rPr lang="en-GB" sz="1700" dirty="0"/>
              <a:t>This data format is compiled and needs to be converted into a .root file with a Ttree.</a:t>
            </a:r>
          </a:p>
          <a:p>
            <a:r>
              <a:rPr lang="en-GB" sz="1700" dirty="0">
                <a:effectLst/>
              </a:rPr>
              <a:t>For th</a:t>
            </a:r>
            <a:r>
              <a:rPr lang="en-GB" sz="1700" dirty="0"/>
              <a:t>at there is a script </a:t>
            </a:r>
            <a:r>
              <a:rPr lang="en-GB" sz="1700" dirty="0" err="1"/>
              <a:t>dataConverter.py</a:t>
            </a:r>
            <a:r>
              <a:rPr lang="en-GB" sz="1700" dirty="0"/>
              <a:t>.</a:t>
            </a:r>
            <a:endParaRPr lang="en-GB" sz="1700" dirty="0">
              <a:effectLst/>
            </a:endParaRPr>
          </a:p>
          <a:p>
            <a:pPr marL="0" indent="0">
              <a:buNone/>
            </a:pPr>
            <a:r>
              <a:rPr lang="en-GB" sz="1700" dirty="0"/>
              <a:t>(Data in </a:t>
            </a:r>
            <a:r>
              <a:rPr lang="en-GB" sz="1700" dirty="0" err="1"/>
              <a:t>pauli</a:t>
            </a:r>
            <a:r>
              <a:rPr lang="en-GB" sz="1700" dirty="0"/>
              <a:t> from day 120* to 126)</a:t>
            </a:r>
            <a:endParaRPr lang="en-GB" sz="1700" dirty="0">
              <a:effectLst/>
            </a:endParaRPr>
          </a:p>
          <a:p>
            <a:endParaRPr lang="en-PT" sz="17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09AB21-E488-9FAB-F981-2E386C6C9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048" y="1163529"/>
            <a:ext cx="5458968" cy="4530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7626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5DB3719-6FDC-4E5D-891D-FF40B730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E047B7-6D01-A74F-0E26-1DC366C2D3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PT" sz="5400"/>
              <a:t>dat.tar.gz vs .root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E0CBAC23-2E3F-4A90-BA59-F8299F6A54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1865313"/>
            <a:ext cx="10424160" cy="18288"/>
          </a:xfrm>
          <a:custGeom>
            <a:avLst/>
            <a:gdLst>
              <a:gd name="connsiteX0" fmla="*/ 0 w 10424160"/>
              <a:gd name="connsiteY0" fmla="*/ 0 h 18288"/>
              <a:gd name="connsiteX1" fmla="*/ 903427 w 10424160"/>
              <a:gd name="connsiteY1" fmla="*/ 0 h 18288"/>
              <a:gd name="connsiteX2" fmla="*/ 1389888 w 10424160"/>
              <a:gd name="connsiteY2" fmla="*/ 0 h 18288"/>
              <a:gd name="connsiteX3" fmla="*/ 2189074 w 10424160"/>
              <a:gd name="connsiteY3" fmla="*/ 0 h 18288"/>
              <a:gd name="connsiteX4" fmla="*/ 2675534 w 10424160"/>
              <a:gd name="connsiteY4" fmla="*/ 0 h 18288"/>
              <a:gd name="connsiteX5" fmla="*/ 3370478 w 10424160"/>
              <a:gd name="connsiteY5" fmla="*/ 0 h 18288"/>
              <a:gd name="connsiteX6" fmla="*/ 4169664 w 10424160"/>
              <a:gd name="connsiteY6" fmla="*/ 0 h 18288"/>
              <a:gd name="connsiteX7" fmla="*/ 4551883 w 10424160"/>
              <a:gd name="connsiteY7" fmla="*/ 0 h 18288"/>
              <a:gd name="connsiteX8" fmla="*/ 4934102 w 10424160"/>
              <a:gd name="connsiteY8" fmla="*/ 0 h 18288"/>
              <a:gd name="connsiteX9" fmla="*/ 5837530 w 10424160"/>
              <a:gd name="connsiteY9" fmla="*/ 0 h 18288"/>
              <a:gd name="connsiteX10" fmla="*/ 6532474 w 10424160"/>
              <a:gd name="connsiteY10" fmla="*/ 0 h 18288"/>
              <a:gd name="connsiteX11" fmla="*/ 6914693 w 10424160"/>
              <a:gd name="connsiteY11" fmla="*/ 0 h 18288"/>
              <a:gd name="connsiteX12" fmla="*/ 7609637 w 10424160"/>
              <a:gd name="connsiteY12" fmla="*/ 0 h 18288"/>
              <a:gd name="connsiteX13" fmla="*/ 8513064 w 10424160"/>
              <a:gd name="connsiteY13" fmla="*/ 0 h 18288"/>
              <a:gd name="connsiteX14" fmla="*/ 9103766 w 10424160"/>
              <a:gd name="connsiteY14" fmla="*/ 0 h 18288"/>
              <a:gd name="connsiteX15" fmla="*/ 9694469 w 10424160"/>
              <a:gd name="connsiteY15" fmla="*/ 0 h 18288"/>
              <a:gd name="connsiteX16" fmla="*/ 10424160 w 10424160"/>
              <a:gd name="connsiteY16" fmla="*/ 0 h 18288"/>
              <a:gd name="connsiteX17" fmla="*/ 10424160 w 10424160"/>
              <a:gd name="connsiteY17" fmla="*/ 18288 h 18288"/>
              <a:gd name="connsiteX18" fmla="*/ 9729216 w 10424160"/>
              <a:gd name="connsiteY18" fmla="*/ 18288 h 18288"/>
              <a:gd name="connsiteX19" fmla="*/ 8930030 w 10424160"/>
              <a:gd name="connsiteY19" fmla="*/ 18288 h 18288"/>
              <a:gd name="connsiteX20" fmla="*/ 8130845 w 10424160"/>
              <a:gd name="connsiteY20" fmla="*/ 18288 h 18288"/>
              <a:gd name="connsiteX21" fmla="*/ 7644384 w 10424160"/>
              <a:gd name="connsiteY21" fmla="*/ 18288 h 18288"/>
              <a:gd name="connsiteX22" fmla="*/ 6740957 w 10424160"/>
              <a:gd name="connsiteY22" fmla="*/ 18288 h 18288"/>
              <a:gd name="connsiteX23" fmla="*/ 6046013 w 10424160"/>
              <a:gd name="connsiteY23" fmla="*/ 18288 h 18288"/>
              <a:gd name="connsiteX24" fmla="*/ 5663794 w 10424160"/>
              <a:gd name="connsiteY24" fmla="*/ 18288 h 18288"/>
              <a:gd name="connsiteX25" fmla="*/ 4968850 w 10424160"/>
              <a:gd name="connsiteY25" fmla="*/ 18288 h 18288"/>
              <a:gd name="connsiteX26" fmla="*/ 4378147 w 10424160"/>
              <a:gd name="connsiteY26" fmla="*/ 18288 h 18288"/>
              <a:gd name="connsiteX27" fmla="*/ 3787445 w 10424160"/>
              <a:gd name="connsiteY27" fmla="*/ 18288 h 18288"/>
              <a:gd name="connsiteX28" fmla="*/ 3196742 w 10424160"/>
              <a:gd name="connsiteY28" fmla="*/ 18288 h 18288"/>
              <a:gd name="connsiteX29" fmla="*/ 2606040 w 10424160"/>
              <a:gd name="connsiteY29" fmla="*/ 18288 h 18288"/>
              <a:gd name="connsiteX30" fmla="*/ 1806854 w 10424160"/>
              <a:gd name="connsiteY30" fmla="*/ 18288 h 18288"/>
              <a:gd name="connsiteX31" fmla="*/ 1111910 w 10424160"/>
              <a:gd name="connsiteY31" fmla="*/ 18288 h 18288"/>
              <a:gd name="connsiteX32" fmla="*/ 729691 w 10424160"/>
              <a:gd name="connsiteY32" fmla="*/ 18288 h 18288"/>
              <a:gd name="connsiteX33" fmla="*/ 0 w 10424160"/>
              <a:gd name="connsiteY33" fmla="*/ 18288 h 18288"/>
              <a:gd name="connsiteX34" fmla="*/ 0 w 10424160"/>
              <a:gd name="connsiteY3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4160" h="18288" fill="none" extrusionOk="0">
                <a:moveTo>
                  <a:pt x="0" y="0"/>
                </a:moveTo>
                <a:cubicBezTo>
                  <a:pt x="251416" y="-3874"/>
                  <a:pt x="479411" y="-20508"/>
                  <a:pt x="903427" y="0"/>
                </a:cubicBezTo>
                <a:cubicBezTo>
                  <a:pt x="1327443" y="20508"/>
                  <a:pt x="1177990" y="-7387"/>
                  <a:pt x="1389888" y="0"/>
                </a:cubicBezTo>
                <a:cubicBezTo>
                  <a:pt x="1601786" y="7387"/>
                  <a:pt x="1928602" y="-6697"/>
                  <a:pt x="2189074" y="0"/>
                </a:cubicBezTo>
                <a:cubicBezTo>
                  <a:pt x="2449546" y="6697"/>
                  <a:pt x="2440085" y="-21144"/>
                  <a:pt x="2675534" y="0"/>
                </a:cubicBezTo>
                <a:cubicBezTo>
                  <a:pt x="2910983" y="21144"/>
                  <a:pt x="3026158" y="-11124"/>
                  <a:pt x="3370478" y="0"/>
                </a:cubicBezTo>
                <a:cubicBezTo>
                  <a:pt x="3714798" y="11124"/>
                  <a:pt x="3864539" y="-10660"/>
                  <a:pt x="4169664" y="0"/>
                </a:cubicBezTo>
                <a:cubicBezTo>
                  <a:pt x="4474789" y="10660"/>
                  <a:pt x="4471218" y="16488"/>
                  <a:pt x="4551883" y="0"/>
                </a:cubicBezTo>
                <a:cubicBezTo>
                  <a:pt x="4632548" y="-16488"/>
                  <a:pt x="4786830" y="7986"/>
                  <a:pt x="4934102" y="0"/>
                </a:cubicBezTo>
                <a:cubicBezTo>
                  <a:pt x="5081374" y="-7986"/>
                  <a:pt x="5575881" y="-33003"/>
                  <a:pt x="5837530" y="0"/>
                </a:cubicBezTo>
                <a:cubicBezTo>
                  <a:pt x="6099179" y="33003"/>
                  <a:pt x="6305895" y="14170"/>
                  <a:pt x="6532474" y="0"/>
                </a:cubicBezTo>
                <a:cubicBezTo>
                  <a:pt x="6759053" y="-14170"/>
                  <a:pt x="6726707" y="16121"/>
                  <a:pt x="6914693" y="0"/>
                </a:cubicBezTo>
                <a:cubicBezTo>
                  <a:pt x="7102679" y="-16121"/>
                  <a:pt x="7397857" y="32594"/>
                  <a:pt x="7609637" y="0"/>
                </a:cubicBezTo>
                <a:cubicBezTo>
                  <a:pt x="7821417" y="-32594"/>
                  <a:pt x="8141235" y="-3745"/>
                  <a:pt x="8513064" y="0"/>
                </a:cubicBezTo>
                <a:cubicBezTo>
                  <a:pt x="8884893" y="3745"/>
                  <a:pt x="8877548" y="3359"/>
                  <a:pt x="9103766" y="0"/>
                </a:cubicBezTo>
                <a:cubicBezTo>
                  <a:pt x="9329984" y="-3359"/>
                  <a:pt x="9545570" y="-17843"/>
                  <a:pt x="9694469" y="0"/>
                </a:cubicBezTo>
                <a:cubicBezTo>
                  <a:pt x="9843368" y="17843"/>
                  <a:pt x="10162477" y="-1217"/>
                  <a:pt x="10424160" y="0"/>
                </a:cubicBezTo>
                <a:cubicBezTo>
                  <a:pt x="10424498" y="7640"/>
                  <a:pt x="10423710" y="11289"/>
                  <a:pt x="10424160" y="18288"/>
                </a:cubicBezTo>
                <a:cubicBezTo>
                  <a:pt x="10184680" y="20716"/>
                  <a:pt x="10034768" y="-9357"/>
                  <a:pt x="9729216" y="18288"/>
                </a:cubicBezTo>
                <a:cubicBezTo>
                  <a:pt x="9423664" y="45933"/>
                  <a:pt x="9309220" y="36372"/>
                  <a:pt x="8930030" y="18288"/>
                </a:cubicBezTo>
                <a:cubicBezTo>
                  <a:pt x="8550840" y="204"/>
                  <a:pt x="8513376" y="34707"/>
                  <a:pt x="8130845" y="18288"/>
                </a:cubicBezTo>
                <a:cubicBezTo>
                  <a:pt x="7748315" y="1869"/>
                  <a:pt x="7864674" y="19659"/>
                  <a:pt x="7644384" y="18288"/>
                </a:cubicBezTo>
                <a:cubicBezTo>
                  <a:pt x="7424094" y="16917"/>
                  <a:pt x="6947001" y="55680"/>
                  <a:pt x="6740957" y="18288"/>
                </a:cubicBezTo>
                <a:cubicBezTo>
                  <a:pt x="6534913" y="-19104"/>
                  <a:pt x="6313809" y="33391"/>
                  <a:pt x="6046013" y="18288"/>
                </a:cubicBezTo>
                <a:cubicBezTo>
                  <a:pt x="5778217" y="3185"/>
                  <a:pt x="5786775" y="1439"/>
                  <a:pt x="5663794" y="18288"/>
                </a:cubicBezTo>
                <a:cubicBezTo>
                  <a:pt x="5540813" y="35137"/>
                  <a:pt x="5204724" y="25434"/>
                  <a:pt x="4968850" y="18288"/>
                </a:cubicBezTo>
                <a:cubicBezTo>
                  <a:pt x="4732976" y="11142"/>
                  <a:pt x="4559928" y="34568"/>
                  <a:pt x="4378147" y="18288"/>
                </a:cubicBezTo>
                <a:cubicBezTo>
                  <a:pt x="4196366" y="2008"/>
                  <a:pt x="3992200" y="35409"/>
                  <a:pt x="3787445" y="18288"/>
                </a:cubicBezTo>
                <a:cubicBezTo>
                  <a:pt x="3582690" y="1167"/>
                  <a:pt x="3488876" y="-7583"/>
                  <a:pt x="3196742" y="18288"/>
                </a:cubicBezTo>
                <a:cubicBezTo>
                  <a:pt x="2904608" y="44159"/>
                  <a:pt x="2729828" y="45906"/>
                  <a:pt x="2606040" y="18288"/>
                </a:cubicBezTo>
                <a:cubicBezTo>
                  <a:pt x="2482252" y="-9330"/>
                  <a:pt x="2000672" y="-5498"/>
                  <a:pt x="1806854" y="18288"/>
                </a:cubicBezTo>
                <a:cubicBezTo>
                  <a:pt x="1613036" y="42074"/>
                  <a:pt x="1310933" y="-4240"/>
                  <a:pt x="1111910" y="18288"/>
                </a:cubicBezTo>
                <a:cubicBezTo>
                  <a:pt x="912887" y="40816"/>
                  <a:pt x="891560" y="1701"/>
                  <a:pt x="729691" y="18288"/>
                </a:cubicBezTo>
                <a:cubicBezTo>
                  <a:pt x="567822" y="34875"/>
                  <a:pt x="203025" y="34462"/>
                  <a:pt x="0" y="18288"/>
                </a:cubicBezTo>
                <a:cubicBezTo>
                  <a:pt x="-82" y="11708"/>
                  <a:pt x="-178" y="8956"/>
                  <a:pt x="0" y="0"/>
                </a:cubicBezTo>
                <a:close/>
              </a:path>
              <a:path w="10424160" h="18288" stroke="0" extrusionOk="0">
                <a:moveTo>
                  <a:pt x="0" y="0"/>
                </a:moveTo>
                <a:cubicBezTo>
                  <a:pt x="119910" y="17195"/>
                  <a:pt x="345032" y="1652"/>
                  <a:pt x="590702" y="0"/>
                </a:cubicBezTo>
                <a:cubicBezTo>
                  <a:pt x="836372" y="-1652"/>
                  <a:pt x="830717" y="-10944"/>
                  <a:pt x="972922" y="0"/>
                </a:cubicBezTo>
                <a:cubicBezTo>
                  <a:pt x="1115127" y="10944"/>
                  <a:pt x="1638708" y="17269"/>
                  <a:pt x="1876349" y="0"/>
                </a:cubicBezTo>
                <a:cubicBezTo>
                  <a:pt x="2113990" y="-17269"/>
                  <a:pt x="2263529" y="27642"/>
                  <a:pt x="2467051" y="0"/>
                </a:cubicBezTo>
                <a:cubicBezTo>
                  <a:pt x="2670573" y="-27642"/>
                  <a:pt x="2867743" y="-1552"/>
                  <a:pt x="3057754" y="0"/>
                </a:cubicBezTo>
                <a:cubicBezTo>
                  <a:pt x="3247765" y="1552"/>
                  <a:pt x="3729099" y="45169"/>
                  <a:pt x="3961181" y="0"/>
                </a:cubicBezTo>
                <a:cubicBezTo>
                  <a:pt x="4193263" y="-45169"/>
                  <a:pt x="4313735" y="4067"/>
                  <a:pt x="4447642" y="0"/>
                </a:cubicBezTo>
                <a:cubicBezTo>
                  <a:pt x="4581549" y="-4067"/>
                  <a:pt x="5123626" y="11867"/>
                  <a:pt x="5351069" y="0"/>
                </a:cubicBezTo>
                <a:cubicBezTo>
                  <a:pt x="5578512" y="-11867"/>
                  <a:pt x="6044105" y="-19983"/>
                  <a:pt x="6254496" y="0"/>
                </a:cubicBezTo>
                <a:cubicBezTo>
                  <a:pt x="6464887" y="19983"/>
                  <a:pt x="6664731" y="4232"/>
                  <a:pt x="6949440" y="0"/>
                </a:cubicBezTo>
                <a:cubicBezTo>
                  <a:pt x="7234149" y="-4232"/>
                  <a:pt x="7497205" y="28731"/>
                  <a:pt x="7852867" y="0"/>
                </a:cubicBezTo>
                <a:cubicBezTo>
                  <a:pt x="8208529" y="-28731"/>
                  <a:pt x="8287556" y="2616"/>
                  <a:pt x="8443570" y="0"/>
                </a:cubicBezTo>
                <a:cubicBezTo>
                  <a:pt x="8599584" y="-2616"/>
                  <a:pt x="8871283" y="-14113"/>
                  <a:pt x="9034272" y="0"/>
                </a:cubicBezTo>
                <a:cubicBezTo>
                  <a:pt x="9197261" y="14113"/>
                  <a:pt x="9604978" y="-35623"/>
                  <a:pt x="9833458" y="0"/>
                </a:cubicBezTo>
                <a:cubicBezTo>
                  <a:pt x="10061938" y="35623"/>
                  <a:pt x="10231944" y="-8194"/>
                  <a:pt x="10424160" y="0"/>
                </a:cubicBezTo>
                <a:cubicBezTo>
                  <a:pt x="10424285" y="4395"/>
                  <a:pt x="10424085" y="9776"/>
                  <a:pt x="10424160" y="18288"/>
                </a:cubicBezTo>
                <a:cubicBezTo>
                  <a:pt x="10058736" y="-5772"/>
                  <a:pt x="9942989" y="-18764"/>
                  <a:pt x="9624974" y="18288"/>
                </a:cubicBezTo>
                <a:cubicBezTo>
                  <a:pt x="9306959" y="55340"/>
                  <a:pt x="9229263" y="24995"/>
                  <a:pt x="8930030" y="18288"/>
                </a:cubicBezTo>
                <a:cubicBezTo>
                  <a:pt x="8630797" y="11581"/>
                  <a:pt x="8647263" y="10931"/>
                  <a:pt x="8547811" y="18288"/>
                </a:cubicBezTo>
                <a:cubicBezTo>
                  <a:pt x="8448359" y="25645"/>
                  <a:pt x="8173221" y="219"/>
                  <a:pt x="8061350" y="18288"/>
                </a:cubicBezTo>
                <a:cubicBezTo>
                  <a:pt x="7949479" y="36357"/>
                  <a:pt x="7437002" y="17516"/>
                  <a:pt x="7157923" y="18288"/>
                </a:cubicBezTo>
                <a:cubicBezTo>
                  <a:pt x="6878844" y="19060"/>
                  <a:pt x="6610241" y="8864"/>
                  <a:pt x="6462979" y="18288"/>
                </a:cubicBezTo>
                <a:cubicBezTo>
                  <a:pt x="6315717" y="27712"/>
                  <a:pt x="6124879" y="4989"/>
                  <a:pt x="5976518" y="18288"/>
                </a:cubicBezTo>
                <a:cubicBezTo>
                  <a:pt x="5828157" y="31587"/>
                  <a:pt x="5566880" y="7112"/>
                  <a:pt x="5281574" y="18288"/>
                </a:cubicBezTo>
                <a:cubicBezTo>
                  <a:pt x="4996268" y="29464"/>
                  <a:pt x="5085614" y="20493"/>
                  <a:pt x="4899355" y="18288"/>
                </a:cubicBezTo>
                <a:cubicBezTo>
                  <a:pt x="4713096" y="16083"/>
                  <a:pt x="4606138" y="34359"/>
                  <a:pt x="4517136" y="18288"/>
                </a:cubicBezTo>
                <a:cubicBezTo>
                  <a:pt x="4428134" y="2217"/>
                  <a:pt x="4125335" y="52414"/>
                  <a:pt x="3822192" y="18288"/>
                </a:cubicBezTo>
                <a:cubicBezTo>
                  <a:pt x="3519049" y="-15838"/>
                  <a:pt x="3453132" y="3859"/>
                  <a:pt x="3335731" y="18288"/>
                </a:cubicBezTo>
                <a:cubicBezTo>
                  <a:pt x="3218330" y="32717"/>
                  <a:pt x="2718749" y="-13936"/>
                  <a:pt x="2536546" y="18288"/>
                </a:cubicBezTo>
                <a:cubicBezTo>
                  <a:pt x="2354343" y="50512"/>
                  <a:pt x="2190669" y="3238"/>
                  <a:pt x="2050085" y="18288"/>
                </a:cubicBezTo>
                <a:cubicBezTo>
                  <a:pt x="1909501" y="33338"/>
                  <a:pt x="1520975" y="3062"/>
                  <a:pt x="1250899" y="18288"/>
                </a:cubicBezTo>
                <a:cubicBezTo>
                  <a:pt x="980823" y="33514"/>
                  <a:pt x="992936" y="28036"/>
                  <a:pt x="868680" y="18288"/>
                </a:cubicBezTo>
                <a:cubicBezTo>
                  <a:pt x="744424" y="8540"/>
                  <a:pt x="230364" y="33365"/>
                  <a:pt x="0" y="18288"/>
                </a:cubicBezTo>
                <a:cubicBezTo>
                  <a:pt x="-504" y="12101"/>
                  <a:pt x="-591" y="771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F96634E3-5F48-DA12-6662-74F39EF5FB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1270240"/>
              </p:ext>
            </p:extLst>
          </p:nvPr>
        </p:nvGraphicFramePr>
        <p:xfrm>
          <a:off x="838200" y="2228087"/>
          <a:ext cx="10515600" cy="39488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>
            <a:extLst>
              <a:ext uri="{FF2B5EF4-FFF2-40B4-BE49-F238E27FC236}">
                <a16:creationId xmlns:a16="http://schemas.microsoft.com/office/drawing/2014/main" id="{BAE46A82-93A1-CD3B-DA05-C1BFAAFB2509}"/>
              </a:ext>
            </a:extLst>
          </p:cNvPr>
          <p:cNvSpPr/>
          <p:nvPr/>
        </p:nvSpPr>
        <p:spPr>
          <a:xfrm>
            <a:off x="5550946" y="5432612"/>
            <a:ext cx="1204856" cy="559397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T"/>
          </a:p>
        </p:txBody>
      </p:sp>
    </p:spTree>
    <p:extLst>
      <p:ext uri="{BB962C8B-B14F-4D97-AF65-F5344CB8AC3E}">
        <p14:creationId xmlns:p14="http://schemas.microsoft.com/office/powerpoint/2010/main" val="3463453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6ABDE6-027D-6D5B-FFB6-93080926C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PT" sz="5000"/>
              <a:t>Using LIP SLURM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8FA41-E989-52F5-7A3E-3755249A4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554000"/>
            <a:ext cx="5669369" cy="4142232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en-PT" sz="1600" dirty="0"/>
              <a:t>LIP has a powerfull computer where you can execute your scripts.</a:t>
            </a:r>
          </a:p>
          <a:p>
            <a:pPr marL="0" indent="0">
              <a:buNone/>
            </a:pPr>
            <a:r>
              <a:rPr lang="en-PT" sz="1600" dirty="0"/>
              <a:t>If your directory in pauli and have your scripts there you can create a .sh file like:</a:t>
            </a:r>
          </a:p>
          <a:p>
            <a:r>
              <a:rPr lang="en-PT" sz="1600" dirty="0"/>
              <a:t>INPUT = files or folders you want to import into the SLURM machine from the pauli directory you are in.</a:t>
            </a:r>
          </a:p>
          <a:p>
            <a:r>
              <a:rPr lang="en-PT" sz="1600" dirty="0"/>
              <a:t>OUTPUT = files or folders you want to download to the pauli directory you are in from the SLURM machine.</a:t>
            </a:r>
          </a:p>
          <a:p>
            <a:r>
              <a:rPr lang="en-PT" sz="1600" dirty="0"/>
              <a:t>The none green code executes those lines as you are in a console inside SLURM.</a:t>
            </a:r>
          </a:p>
          <a:p>
            <a:pPr lvl="1"/>
            <a:r>
              <a:rPr lang="en-PT" sz="1600" dirty="0"/>
              <a:t>Loads modules;</a:t>
            </a:r>
          </a:p>
          <a:p>
            <a:pPr lvl="1"/>
            <a:r>
              <a:rPr lang="en-PT" sz="1600" dirty="0"/>
              <a:t>Creates directorysM;</a:t>
            </a:r>
          </a:p>
          <a:p>
            <a:pPr lvl="1"/>
            <a:r>
              <a:rPr lang="en-PT" sz="1600" dirty="0"/>
              <a:t>Moves files;</a:t>
            </a:r>
          </a:p>
          <a:p>
            <a:pPr lvl="1"/>
            <a:r>
              <a:rPr lang="en-PT" sz="1600" dirty="0"/>
              <a:t>Runs python script;</a:t>
            </a:r>
          </a:p>
          <a:p>
            <a:pPr marL="0" indent="0">
              <a:buNone/>
            </a:pPr>
            <a:r>
              <a:rPr lang="en-PT" sz="1600" dirty="0"/>
              <a:t>More information </a:t>
            </a:r>
            <a:r>
              <a:rPr lang="en-PT" sz="1600" dirty="0">
                <a:hlinkClick r:id="rId2"/>
              </a:rPr>
              <a:t>here</a:t>
            </a:r>
            <a:r>
              <a:rPr lang="en-PT" sz="1600" dirty="0"/>
              <a:t>.</a:t>
            </a:r>
          </a:p>
        </p:txBody>
      </p:sp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3A1D8E28-67AE-C440-75E1-A29F4E3C04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468" y="1501115"/>
            <a:ext cx="5669370" cy="446462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6FF44B7-494C-D233-9DCA-EBFA987D3790}"/>
              </a:ext>
            </a:extLst>
          </p:cNvPr>
          <p:cNvCxnSpPr/>
          <p:nvPr/>
        </p:nvCxnSpPr>
        <p:spPr>
          <a:xfrm flipV="1">
            <a:off x="8676932" y="4098354"/>
            <a:ext cx="0" cy="578901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4B476FF0-04F6-C5B1-AF46-25AE4CC152B8}"/>
              </a:ext>
            </a:extLst>
          </p:cNvPr>
          <p:cNvSpPr txBox="1"/>
          <p:nvPr/>
        </p:nvSpPr>
        <p:spPr>
          <a:xfrm>
            <a:off x="8394060" y="4707885"/>
            <a:ext cx="34602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or just write: python3 python/</a:t>
            </a:r>
            <a:r>
              <a:rPr lang="en-GB" sz="1200" dirty="0" err="1">
                <a:solidFill>
                  <a:schemeClr val="bg1"/>
                </a:solidFill>
              </a:rPr>
              <a:t>script.py</a:t>
            </a:r>
            <a:endParaRPr lang="en-PT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20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963C1B-7CA4-801E-D20F-5D63CAE0F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PT" sz="5400" dirty="0"/>
              <a:t>Modules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47E477-58FC-9099-6239-C93063F91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0"/>
            <a:ext cx="6224335" cy="597780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PT" sz="2200" dirty="0"/>
              <a:t>A module is a sort of environment which you can load in order to run your scripts.</a:t>
            </a:r>
          </a:p>
          <a:p>
            <a:r>
              <a:rPr lang="en-PT" sz="2200" dirty="0"/>
              <a:t>To see the list of modules type: </a:t>
            </a:r>
            <a:r>
              <a:rPr lang="en-PT" sz="2200" i="1" dirty="0"/>
              <a:t>$ module avail</a:t>
            </a:r>
            <a:r>
              <a:rPr lang="en-PT" sz="2200" dirty="0"/>
              <a:t>;</a:t>
            </a:r>
          </a:p>
          <a:p>
            <a:r>
              <a:rPr lang="en-PT" sz="2200" dirty="0"/>
              <a:t>To load a module type: </a:t>
            </a:r>
            <a:r>
              <a:rPr lang="en-PT" sz="2200" i="1" dirty="0"/>
              <a:t>$ module load {module_name}</a:t>
            </a:r>
            <a:r>
              <a:rPr lang="en-PT" sz="2200" dirty="0"/>
              <a:t>;</a:t>
            </a:r>
          </a:p>
          <a:p>
            <a:r>
              <a:rPr lang="en-PT" sz="2200" dirty="0"/>
              <a:t>To unload a module type: </a:t>
            </a:r>
            <a:r>
              <a:rPr lang="en-PT" sz="2200" i="1" dirty="0"/>
              <a:t>$ module unload {module_name}</a:t>
            </a:r>
            <a:r>
              <a:rPr lang="en-PT" sz="2200" dirty="0"/>
              <a:t>;</a:t>
            </a:r>
          </a:p>
          <a:p>
            <a:r>
              <a:rPr lang="en-PT" sz="2200" dirty="0"/>
              <a:t>To unload all modules type: </a:t>
            </a:r>
            <a:r>
              <a:rPr lang="en-PT" sz="2200" i="1" dirty="0"/>
              <a:t>$ module purge</a:t>
            </a:r>
            <a:r>
              <a:rPr lang="en-PT" sz="2200" dirty="0"/>
              <a:t>;</a:t>
            </a:r>
          </a:p>
          <a:p>
            <a:r>
              <a:rPr lang="en-PT" sz="2200" dirty="0"/>
              <a:t>To see list of loaded modules type: </a:t>
            </a:r>
            <a:r>
              <a:rPr lang="en-PT" sz="2200" i="1" dirty="0"/>
              <a:t>$ module list</a:t>
            </a:r>
            <a:r>
              <a:rPr lang="en-PT" sz="2200" dirty="0"/>
              <a:t>;</a:t>
            </a:r>
          </a:p>
          <a:p>
            <a:endParaRPr lang="en-PT" sz="2200" dirty="0"/>
          </a:p>
          <a:p>
            <a:pPr marL="0" indent="0">
              <a:buNone/>
            </a:pPr>
            <a:r>
              <a:rPr lang="en-PT" sz="2400" dirty="0"/>
              <a:t>Some modules already have a python version in them. If you load two python modules your scripts can generate strange errors.</a:t>
            </a:r>
          </a:p>
          <a:p>
            <a:pPr marL="0" indent="0">
              <a:buNone/>
            </a:pPr>
            <a:endParaRPr lang="en-PT" sz="2200" dirty="0"/>
          </a:p>
        </p:txBody>
      </p:sp>
    </p:spTree>
    <p:extLst>
      <p:ext uri="{BB962C8B-B14F-4D97-AF65-F5344CB8AC3E}">
        <p14:creationId xmlns:p14="http://schemas.microsoft.com/office/powerpoint/2010/main" val="2714795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7F8A8-B0B6-FBD9-726A-C8B66C1E5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Running your .sh in slurm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9D5735-D524-F6D4-DEDA-10AC59EBDF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T" dirty="0"/>
              <a:t>In order to run the .sh type: </a:t>
            </a:r>
            <a:r>
              <a:rPr lang="en-PT" i="1" dirty="0"/>
              <a:t>$ sbatch {job}.sh</a:t>
            </a:r>
            <a:r>
              <a:rPr lang="en-PT" dirty="0"/>
              <a:t>;</a:t>
            </a:r>
          </a:p>
          <a:p>
            <a:r>
              <a:rPr lang="en-PT" dirty="0"/>
              <a:t>The number/id of your </a:t>
            </a:r>
            <a:r>
              <a:rPr lang="en-GB" dirty="0"/>
              <a:t>job should appear on your console;</a:t>
            </a:r>
          </a:p>
          <a:p>
            <a:r>
              <a:rPr lang="en-GB" dirty="0"/>
              <a:t>To see your ongoing jobs type: </a:t>
            </a:r>
            <a:r>
              <a:rPr lang="en-GB" i="1" dirty="0"/>
              <a:t>$ </a:t>
            </a:r>
            <a:r>
              <a:rPr lang="en-GB" i="1" dirty="0" err="1"/>
              <a:t>squeue</a:t>
            </a:r>
            <a:r>
              <a:rPr lang="en-GB" dirty="0"/>
              <a:t>;</a:t>
            </a:r>
          </a:p>
          <a:p>
            <a:r>
              <a:rPr lang="en-GB" dirty="0"/>
              <a:t>To cancel a job type: </a:t>
            </a:r>
            <a:r>
              <a:rPr lang="en-GB" i="1" dirty="0"/>
              <a:t>$ </a:t>
            </a:r>
            <a:r>
              <a:rPr lang="en-GB" i="1" dirty="0" err="1"/>
              <a:t>scancel</a:t>
            </a:r>
            <a:r>
              <a:rPr lang="en-GB" i="1" dirty="0"/>
              <a:t> {</a:t>
            </a:r>
            <a:r>
              <a:rPr lang="en-GB" i="1" dirty="0" err="1"/>
              <a:t>job_id</a:t>
            </a:r>
            <a:r>
              <a:rPr lang="en-GB" i="1" dirty="0"/>
              <a:t>};</a:t>
            </a:r>
          </a:p>
          <a:p>
            <a:r>
              <a:rPr lang="en-GB" dirty="0"/>
              <a:t>You can run multiple jobs.</a:t>
            </a:r>
            <a:endParaRPr lang="en-PT" dirty="0"/>
          </a:p>
          <a:p>
            <a:pPr marL="0" indent="0">
              <a:buNone/>
            </a:pPr>
            <a:r>
              <a:rPr lang="en-PT" dirty="0"/>
              <a:t>When your job finishes a file called slurm-{job_id}.out should appear on your directory. </a:t>
            </a:r>
          </a:p>
          <a:p>
            <a:pPr marL="0" indent="0">
              <a:buNone/>
            </a:pPr>
            <a:r>
              <a:rPr lang="en-PT" dirty="0"/>
              <a:t>This file contains the information about the output and (if any) errors of your script.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060575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57908D-4633-CDFD-03B2-9C5258C5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en-PT" sz="4600"/>
              <a:t>Parallel Computing (Openmpi)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2100C-5882-6390-6CA9-5B11318126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r>
              <a:rPr lang="en-PT" sz="2200" dirty="0"/>
              <a:t>When you normally run a python script in a computer it only uses one core of your processor. </a:t>
            </a:r>
          </a:p>
          <a:p>
            <a:r>
              <a:rPr lang="en-PT" sz="2200" dirty="0"/>
              <a:t>With openmpi you can run the same program in multiple cores of your processor.</a:t>
            </a:r>
          </a:p>
          <a:p>
            <a:r>
              <a:rPr lang="en-PT" sz="2200" dirty="0"/>
              <a:t>This is usefull for example to compile the .dat.tar.gz into .root files by splitting them between processors</a:t>
            </a:r>
          </a:p>
        </p:txBody>
      </p:sp>
      <p:pic>
        <p:nvPicPr>
          <p:cNvPr id="5" name="Picture 4" descr="A screenshot of a computer program&#10;&#10;AI-generated content may be incorrect.">
            <a:extLst>
              <a:ext uri="{FF2B5EF4-FFF2-40B4-BE49-F238E27FC236}">
                <a16:creationId xmlns:a16="http://schemas.microsoft.com/office/drawing/2014/main" id="{01092BCB-1107-738A-3605-92F2E5590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279532"/>
            <a:ext cx="5458968" cy="429893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F0E3F24-6C86-EE68-120B-712FD3760D67}"/>
              </a:ext>
            </a:extLst>
          </p:cNvPr>
          <p:cNvCxnSpPr>
            <a:cxnSpLocks/>
          </p:cNvCxnSpPr>
          <p:nvPr/>
        </p:nvCxnSpPr>
        <p:spPr>
          <a:xfrm flipV="1">
            <a:off x="10766854" y="1993639"/>
            <a:ext cx="0" cy="4058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B70C547-AE74-F99C-5370-313B63A2EE86}"/>
              </a:ext>
            </a:extLst>
          </p:cNvPr>
          <p:cNvSpPr txBox="1"/>
          <p:nvPr/>
        </p:nvSpPr>
        <p:spPr>
          <a:xfrm>
            <a:off x="10157253" y="2399476"/>
            <a:ext cx="18287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T" sz="1200" dirty="0">
                <a:solidFill>
                  <a:schemeClr val="bg1"/>
                </a:solidFill>
              </a:rPr>
              <a:t>Use 10 processors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0EB458F-B515-CABB-4131-1A1C7BF46E74}"/>
              </a:ext>
            </a:extLst>
          </p:cNvPr>
          <p:cNvCxnSpPr>
            <a:cxnSpLocks/>
          </p:cNvCxnSpPr>
          <p:nvPr/>
        </p:nvCxnSpPr>
        <p:spPr>
          <a:xfrm flipV="1">
            <a:off x="9477632" y="3767369"/>
            <a:ext cx="0" cy="405837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2137FC0-615E-C4E5-8615-D799F7134C5E}"/>
              </a:ext>
            </a:extLst>
          </p:cNvPr>
          <p:cNvSpPr txBox="1"/>
          <p:nvPr/>
        </p:nvSpPr>
        <p:spPr>
          <a:xfrm>
            <a:off x="8563233" y="4188199"/>
            <a:ext cx="1828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PT" sz="1200" dirty="0">
                <a:solidFill>
                  <a:schemeClr val="bg1"/>
                </a:solidFill>
              </a:rPr>
              <a:t>Run python script with 10 processirs</a:t>
            </a:r>
          </a:p>
        </p:txBody>
      </p:sp>
    </p:spTree>
    <p:extLst>
      <p:ext uri="{BB962C8B-B14F-4D97-AF65-F5344CB8AC3E}">
        <p14:creationId xmlns:p14="http://schemas.microsoft.com/office/powerpoint/2010/main" val="29318000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655F6-03E6-5B42-D19E-7754B5179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PT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4A84C-5AD2-5506-6FAC-1FCE087146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PT" dirty="0"/>
              <a:t>About the presentation:</a:t>
            </a:r>
          </a:p>
          <a:p>
            <a:pPr lvl="1"/>
            <a:r>
              <a:rPr lang="en-PT" dirty="0"/>
              <a:t>My scripts, .root data and other important files in </a:t>
            </a:r>
            <a:r>
              <a:rPr lang="en-GB" dirty="0"/>
              <a:t>/user/a/</a:t>
            </a:r>
            <a:r>
              <a:rPr lang="en-GB" dirty="0" err="1"/>
              <a:t>ammendonca</a:t>
            </a:r>
            <a:r>
              <a:rPr lang="en-GB" dirty="0"/>
              <a:t>/</a:t>
            </a:r>
            <a:r>
              <a:rPr lang="en-GB" dirty="0" err="1"/>
              <a:t>sRPC</a:t>
            </a:r>
            <a:r>
              <a:rPr lang="en-PT" dirty="0"/>
              <a:t>;</a:t>
            </a:r>
          </a:p>
          <a:p>
            <a:pPr lvl="1"/>
            <a:r>
              <a:rPr lang="en-PT" dirty="0"/>
              <a:t>Already compiled days 121 to 126;</a:t>
            </a:r>
          </a:p>
          <a:p>
            <a:pPr lvl="1"/>
            <a:r>
              <a:rPr lang="en-PT" dirty="0"/>
              <a:t>.root files lighter than .dat.tar.gz;</a:t>
            </a:r>
          </a:p>
          <a:p>
            <a:pPr lvl="1"/>
            <a:r>
              <a:rPr lang="en-PT" dirty="0"/>
              <a:t>Errors on day 120;</a:t>
            </a:r>
          </a:p>
          <a:p>
            <a:pPr lvl="1"/>
            <a:endParaRPr lang="en-PT" dirty="0"/>
          </a:p>
          <a:p>
            <a:pPr marL="0" indent="0">
              <a:buNone/>
            </a:pPr>
            <a:r>
              <a:rPr lang="en-PT" dirty="0"/>
              <a:t>Other stuff:</a:t>
            </a:r>
          </a:p>
          <a:p>
            <a:pPr lvl="1"/>
            <a:r>
              <a:rPr lang="en-PT" dirty="0"/>
              <a:t>Already have access to sharepoint;</a:t>
            </a:r>
          </a:p>
          <a:p>
            <a:pPr lvl="1"/>
            <a:r>
              <a:rPr lang="en-PT" dirty="0"/>
              <a:t>Testing scripts in SLURM;</a:t>
            </a:r>
          </a:p>
        </p:txBody>
      </p:sp>
    </p:spTree>
    <p:extLst>
      <p:ext uri="{BB962C8B-B14F-4D97-AF65-F5344CB8AC3E}">
        <p14:creationId xmlns:p14="http://schemas.microsoft.com/office/powerpoint/2010/main" val="14452028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CDCAF5251C1A4A9DC56BFBCC06D628" ma:contentTypeVersion="2" ma:contentTypeDescription="Create a new document." ma:contentTypeScope="" ma:versionID="87c505e8a77b7acb6a46299bce4388b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1d5eec3c12ee2e8127422d567928f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5058FDD-B2BB-4EFA-BC52-29F7DA29E526}"/>
</file>

<file path=customXml/itemProps2.xml><?xml version="1.0" encoding="utf-8"?>
<ds:datastoreItem xmlns:ds="http://schemas.openxmlformats.org/officeDocument/2006/customXml" ds:itemID="{0E46D519-CFB7-4468-B86F-2BC21F4D08BE}"/>
</file>

<file path=customXml/itemProps3.xml><?xml version="1.0" encoding="utf-8"?>
<ds:datastoreItem xmlns:ds="http://schemas.openxmlformats.org/officeDocument/2006/customXml" ds:itemID="{EF39A0E3-5A17-4AF4-B5D4-21C77EAF8F90}"/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775</Words>
  <Application>Microsoft Macintosh PowerPoint</Application>
  <PresentationFormat>Widescreen</PresentationFormat>
  <Paragraphs>82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sRPC@LHC</vt:lpstr>
      <vt:lpstr>Access sRPC data</vt:lpstr>
      <vt:lpstr>Data Information</vt:lpstr>
      <vt:lpstr>dat.tar.gz vs .root</vt:lpstr>
      <vt:lpstr>Using LIP SLURM</vt:lpstr>
      <vt:lpstr>Modules</vt:lpstr>
      <vt:lpstr>Running your .sh in slurm</vt:lpstr>
      <vt:lpstr>Parallel Computing (Openmpi)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ALEXANDRE MARIA NEVES DE BARBOSA MENDONÇA</dc:creator>
  <cp:lastModifiedBy>ALEXANDRE MARIA NEVES DE BARBOSA MENDONÇA</cp:lastModifiedBy>
  <cp:revision>1</cp:revision>
  <dcterms:created xsi:type="dcterms:W3CDTF">2025-03-26T15:14:52Z</dcterms:created>
  <dcterms:modified xsi:type="dcterms:W3CDTF">2025-03-26T17:58:48Z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0x01010066CDCAF5251C1A4A9DC56BFBCC06D628</vt:lpwstr>
  </property>
</Properties>
</file>