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77" r:id="rId3"/>
    <p:sldId id="257" r:id="rId4"/>
    <p:sldId id="266" r:id="rId5"/>
    <p:sldId id="271" r:id="rId6"/>
    <p:sldId id="273" r:id="rId7"/>
    <p:sldId id="268" r:id="rId8"/>
    <p:sldId id="274" r:id="rId9"/>
    <p:sldId id="261" r:id="rId10"/>
    <p:sldId id="262" r:id="rId11"/>
    <p:sldId id="263" r:id="rId12"/>
    <p:sldId id="278" r:id="rId13"/>
    <p:sldId id="269" r:id="rId14"/>
    <p:sldId id="275" r:id="rId15"/>
    <p:sldId id="264" r:id="rId16"/>
    <p:sldId id="276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CEB66C-4F6A-F343-80B1-918FDB19F349}" v="4" dt="2025-06-29T17:58:52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sur, Pavan R" userId="7419103c-31a3-4c70-93ad-b4e54a8e0f15" providerId="ADAL" clId="{879E1CD8-B691-1141-BDF0-E93496A5683A}"/>
    <pc:docChg chg="undo custSel addSld delSld modSld sldOrd">
      <pc:chgData name="Hosur, Pavan R" userId="7419103c-31a3-4c70-93ad-b4e54a8e0f15" providerId="ADAL" clId="{879E1CD8-B691-1141-BDF0-E93496A5683A}" dt="2025-06-26T00:55:19.880" v="3204" actId="20577"/>
      <pc:docMkLst>
        <pc:docMk/>
      </pc:docMkLst>
      <pc:sldChg chg="addSp modSp mod modAnim">
        <pc:chgData name="Hosur, Pavan R" userId="7419103c-31a3-4c70-93ad-b4e54a8e0f15" providerId="ADAL" clId="{879E1CD8-B691-1141-BDF0-E93496A5683A}" dt="2025-06-26T00:07:06.802" v="2358" actId="1076"/>
        <pc:sldMkLst>
          <pc:docMk/>
          <pc:sldMk cId="5002291" sldId="256"/>
        </pc:sldMkLst>
        <pc:spChg chg="mod">
          <ac:chgData name="Hosur, Pavan R" userId="7419103c-31a3-4c70-93ad-b4e54a8e0f15" providerId="ADAL" clId="{879E1CD8-B691-1141-BDF0-E93496A5683A}" dt="2025-06-26T00:06:55.302" v="2355" actId="1076"/>
          <ac:spMkLst>
            <pc:docMk/>
            <pc:sldMk cId="5002291" sldId="256"/>
            <ac:spMk id="2" creationId="{D0ED8683-DBDB-150D-6052-FBBE42719A23}"/>
          </ac:spMkLst>
        </pc:spChg>
        <pc:spChg chg="mod">
          <ac:chgData name="Hosur, Pavan R" userId="7419103c-31a3-4c70-93ad-b4e54a8e0f15" providerId="ADAL" clId="{879E1CD8-B691-1141-BDF0-E93496A5683A}" dt="2025-06-26T00:07:06.802" v="2358" actId="1076"/>
          <ac:spMkLst>
            <pc:docMk/>
            <pc:sldMk cId="5002291" sldId="256"/>
            <ac:spMk id="3" creationId="{A41A4E1A-58D7-432E-E433-A1DC735530C2}"/>
          </ac:spMkLst>
        </pc:spChg>
        <pc:spChg chg="mod">
          <ac:chgData name="Hosur, Pavan R" userId="7419103c-31a3-4c70-93ad-b4e54a8e0f15" providerId="ADAL" clId="{879E1CD8-B691-1141-BDF0-E93496A5683A}" dt="2025-06-25T23:11:10.990" v="1493" actId="1035"/>
          <ac:spMkLst>
            <pc:docMk/>
            <pc:sldMk cId="5002291" sldId="256"/>
            <ac:spMk id="11" creationId="{A086AD6E-1A2B-7C1D-D26F-A0B7A6D917C8}"/>
          </ac:spMkLst>
        </pc:spChg>
        <pc:spChg chg="mod">
          <ac:chgData name="Hosur, Pavan R" userId="7419103c-31a3-4c70-93ad-b4e54a8e0f15" providerId="ADAL" clId="{879E1CD8-B691-1141-BDF0-E93496A5683A}" dt="2025-06-25T23:11:16.447" v="1502" actId="1037"/>
          <ac:spMkLst>
            <pc:docMk/>
            <pc:sldMk cId="5002291" sldId="256"/>
            <ac:spMk id="13" creationId="{A248D8B9-0ABB-3F1F-5665-69A5DE3FC761}"/>
          </ac:spMkLst>
        </pc:spChg>
        <pc:picChg chg="add mod">
          <ac:chgData name="Hosur, Pavan R" userId="7419103c-31a3-4c70-93ad-b4e54a8e0f15" providerId="ADAL" clId="{879E1CD8-B691-1141-BDF0-E93496A5683A}" dt="2025-06-26T00:06:35.869" v="2292" actId="1076"/>
          <ac:picMkLst>
            <pc:docMk/>
            <pc:sldMk cId="5002291" sldId="256"/>
            <ac:picMk id="4" creationId="{9A6CEE65-FD88-7975-9AC0-7B733647A806}"/>
          </ac:picMkLst>
        </pc:picChg>
        <pc:picChg chg="mod">
          <ac:chgData name="Hosur, Pavan R" userId="7419103c-31a3-4c70-93ad-b4e54a8e0f15" providerId="ADAL" clId="{879E1CD8-B691-1141-BDF0-E93496A5683A}" dt="2025-06-26T00:07:01.034" v="2357" actId="1076"/>
          <ac:picMkLst>
            <pc:docMk/>
            <pc:sldMk cId="5002291" sldId="256"/>
            <ac:picMk id="5" creationId="{5F01190F-10DB-703D-9250-93F9C90D4B53}"/>
          </ac:picMkLst>
        </pc:picChg>
      </pc:sldChg>
      <pc:sldChg chg="addSp delSp modSp mod">
        <pc:chgData name="Hosur, Pavan R" userId="7419103c-31a3-4c70-93ad-b4e54a8e0f15" providerId="ADAL" clId="{879E1CD8-B691-1141-BDF0-E93496A5683A}" dt="2025-06-25T23:10:54.547" v="1467" actId="14100"/>
        <pc:sldMkLst>
          <pc:docMk/>
          <pc:sldMk cId="3353540511" sldId="257"/>
        </pc:sldMkLst>
        <pc:spChg chg="del">
          <ac:chgData name="Hosur, Pavan R" userId="7419103c-31a3-4c70-93ad-b4e54a8e0f15" providerId="ADAL" clId="{879E1CD8-B691-1141-BDF0-E93496A5683A}" dt="2025-06-25T23:08:47.767" v="1356" actId="478"/>
          <ac:spMkLst>
            <pc:docMk/>
            <pc:sldMk cId="3353540511" sldId="257"/>
            <ac:spMk id="3" creationId="{BF5D5DE3-B1E5-2875-1485-C2C709A5FFD8}"/>
          </ac:spMkLst>
        </pc:spChg>
        <pc:spChg chg="add mod">
          <ac:chgData name="Hosur, Pavan R" userId="7419103c-31a3-4c70-93ad-b4e54a8e0f15" providerId="ADAL" clId="{879E1CD8-B691-1141-BDF0-E93496A5683A}" dt="2025-06-25T23:10:01.914" v="1457" actId="1076"/>
          <ac:spMkLst>
            <pc:docMk/>
            <pc:sldMk cId="3353540511" sldId="257"/>
            <ac:spMk id="5" creationId="{476B24D0-936E-AAF1-4304-836753945383}"/>
          </ac:spMkLst>
        </pc:spChg>
        <pc:spChg chg="add mod">
          <ac:chgData name="Hosur, Pavan R" userId="7419103c-31a3-4c70-93ad-b4e54a8e0f15" providerId="ADAL" clId="{879E1CD8-B691-1141-BDF0-E93496A5683A}" dt="2025-06-25T23:10:33.146" v="1464" actId="6549"/>
          <ac:spMkLst>
            <pc:docMk/>
            <pc:sldMk cId="3353540511" sldId="257"/>
            <ac:spMk id="6" creationId="{1F52DCAE-C120-6B18-BDA2-77D58318FF9A}"/>
          </ac:spMkLst>
        </pc:spChg>
        <pc:picChg chg="add mod">
          <ac:chgData name="Hosur, Pavan R" userId="7419103c-31a3-4c70-93ad-b4e54a8e0f15" providerId="ADAL" clId="{879E1CD8-B691-1141-BDF0-E93496A5683A}" dt="2025-06-25T23:09:35.715" v="1454" actId="1076"/>
          <ac:picMkLst>
            <pc:docMk/>
            <pc:sldMk cId="3353540511" sldId="257"/>
            <ac:picMk id="4" creationId="{00DB12CA-261C-0C15-8F84-A62A4A025FD2}"/>
          </ac:picMkLst>
        </pc:picChg>
        <pc:picChg chg="add mod">
          <ac:chgData name="Hosur, Pavan R" userId="7419103c-31a3-4c70-93ad-b4e54a8e0f15" providerId="ADAL" clId="{879E1CD8-B691-1141-BDF0-E93496A5683A}" dt="2025-06-25T23:10:54.547" v="1467" actId="14100"/>
          <ac:picMkLst>
            <pc:docMk/>
            <pc:sldMk cId="3353540511" sldId="257"/>
            <ac:picMk id="7" creationId="{50B7B49C-468C-EE3E-E655-A07C60CF6C31}"/>
          </ac:picMkLst>
        </pc:picChg>
        <pc:picChg chg="add mod">
          <ac:chgData name="Hosur, Pavan R" userId="7419103c-31a3-4c70-93ad-b4e54a8e0f15" providerId="ADAL" clId="{879E1CD8-B691-1141-BDF0-E93496A5683A}" dt="2025-06-25T23:08:34.747" v="1353" actId="1076"/>
          <ac:picMkLst>
            <pc:docMk/>
            <pc:sldMk cId="3353540511" sldId="257"/>
            <ac:picMk id="1026" creationId="{C4E3762B-A442-0550-AC73-FA525D2B2EA4}"/>
          </ac:picMkLst>
        </pc:picChg>
      </pc:sldChg>
      <pc:sldChg chg="del">
        <pc:chgData name="Hosur, Pavan R" userId="7419103c-31a3-4c70-93ad-b4e54a8e0f15" providerId="ADAL" clId="{879E1CD8-B691-1141-BDF0-E93496A5683A}" dt="2025-06-26T00:04:22.649" v="2199" actId="2696"/>
        <pc:sldMkLst>
          <pc:docMk/>
          <pc:sldMk cId="4183552450" sldId="258"/>
        </pc:sldMkLst>
      </pc:sldChg>
      <pc:sldChg chg="del">
        <pc:chgData name="Hosur, Pavan R" userId="7419103c-31a3-4c70-93ad-b4e54a8e0f15" providerId="ADAL" clId="{879E1CD8-B691-1141-BDF0-E93496A5683A}" dt="2025-06-26T00:04:25.777" v="2201" actId="2696"/>
        <pc:sldMkLst>
          <pc:docMk/>
          <pc:sldMk cId="3564710168" sldId="260"/>
        </pc:sldMkLst>
      </pc:sldChg>
      <pc:sldChg chg="addSp delSp modSp mod">
        <pc:chgData name="Hosur, Pavan R" userId="7419103c-31a3-4c70-93ad-b4e54a8e0f15" providerId="ADAL" clId="{879E1CD8-B691-1141-BDF0-E93496A5683A}" dt="2025-06-26T00:00:45.657" v="2098" actId="14100"/>
        <pc:sldMkLst>
          <pc:docMk/>
          <pc:sldMk cId="2379203439" sldId="261"/>
        </pc:sldMkLst>
        <pc:spChg chg="add del mod">
          <ac:chgData name="Hosur, Pavan R" userId="7419103c-31a3-4c70-93ad-b4e54a8e0f15" providerId="ADAL" clId="{879E1CD8-B691-1141-BDF0-E93496A5683A}" dt="2025-06-25T23:59:12.239" v="2083" actId="478"/>
          <ac:spMkLst>
            <pc:docMk/>
            <pc:sldMk cId="2379203439" sldId="261"/>
            <ac:spMk id="6" creationId="{C48F0926-A7DB-8DB8-45BA-2213E13AE4C1}"/>
          </ac:spMkLst>
        </pc:spChg>
        <pc:spChg chg="add mod">
          <ac:chgData name="Hosur, Pavan R" userId="7419103c-31a3-4c70-93ad-b4e54a8e0f15" providerId="ADAL" clId="{879E1CD8-B691-1141-BDF0-E93496A5683A}" dt="2025-06-26T00:00:45.657" v="2098" actId="14100"/>
          <ac:spMkLst>
            <pc:docMk/>
            <pc:sldMk cId="2379203439" sldId="261"/>
            <ac:spMk id="7" creationId="{6D8F3ED4-3524-661C-0121-DAC534A5C222}"/>
          </ac:spMkLst>
        </pc:spChg>
        <pc:picChg chg="add mod">
          <ac:chgData name="Hosur, Pavan R" userId="7419103c-31a3-4c70-93ad-b4e54a8e0f15" providerId="ADAL" clId="{879E1CD8-B691-1141-BDF0-E93496A5683A}" dt="2025-06-26T00:00:25.722" v="2095" actId="1076"/>
          <ac:picMkLst>
            <pc:docMk/>
            <pc:sldMk cId="2379203439" sldId="261"/>
            <ac:picMk id="4" creationId="{604D50CE-FC1B-9822-710E-32169AB69443}"/>
          </ac:picMkLst>
        </pc:picChg>
        <pc:picChg chg="mod">
          <ac:chgData name="Hosur, Pavan R" userId="7419103c-31a3-4c70-93ad-b4e54a8e0f15" providerId="ADAL" clId="{879E1CD8-B691-1141-BDF0-E93496A5683A}" dt="2025-06-25T23:59:07.590" v="2082" actId="14100"/>
          <ac:picMkLst>
            <pc:docMk/>
            <pc:sldMk cId="2379203439" sldId="261"/>
            <ac:picMk id="5" creationId="{0B3E09BC-8FFD-9345-AC86-599E183BC0AF}"/>
          </ac:picMkLst>
        </pc:picChg>
        <pc:picChg chg="mod">
          <ac:chgData name="Hosur, Pavan R" userId="7419103c-31a3-4c70-93ad-b4e54a8e0f15" providerId="ADAL" clId="{879E1CD8-B691-1141-BDF0-E93496A5683A}" dt="2025-06-25T23:59:03.389" v="2081" actId="14100"/>
          <ac:picMkLst>
            <pc:docMk/>
            <pc:sldMk cId="2379203439" sldId="261"/>
            <ac:picMk id="26" creationId="{DED42122-9CCD-70C6-F2CA-5459384C36AF}"/>
          </ac:picMkLst>
        </pc:picChg>
      </pc:sldChg>
      <pc:sldChg chg="addSp delSp modSp mod">
        <pc:chgData name="Hosur, Pavan R" userId="7419103c-31a3-4c70-93ad-b4e54a8e0f15" providerId="ADAL" clId="{879E1CD8-B691-1141-BDF0-E93496A5683A}" dt="2025-06-26T00:00:55.312" v="2101"/>
        <pc:sldMkLst>
          <pc:docMk/>
          <pc:sldMk cId="820666330" sldId="262"/>
        </pc:sldMkLst>
        <pc:spChg chg="add del mod">
          <ac:chgData name="Hosur, Pavan R" userId="7419103c-31a3-4c70-93ad-b4e54a8e0f15" providerId="ADAL" clId="{879E1CD8-B691-1141-BDF0-E93496A5683A}" dt="2025-06-26T00:00:54.410" v="2100" actId="478"/>
          <ac:spMkLst>
            <pc:docMk/>
            <pc:sldMk cId="820666330" sldId="262"/>
            <ac:spMk id="4" creationId="{9CE84B17-4944-5334-24BF-4F251A01E8F3}"/>
          </ac:spMkLst>
        </pc:spChg>
        <pc:spChg chg="add mod">
          <ac:chgData name="Hosur, Pavan R" userId="7419103c-31a3-4c70-93ad-b4e54a8e0f15" providerId="ADAL" clId="{879E1CD8-B691-1141-BDF0-E93496A5683A}" dt="2025-06-26T00:00:55.312" v="2101"/>
          <ac:spMkLst>
            <pc:docMk/>
            <pc:sldMk cId="820666330" sldId="262"/>
            <ac:spMk id="7" creationId="{398A7DA1-8A4C-AA4A-8F74-C0EE5C607769}"/>
          </ac:spMkLst>
        </pc:spChg>
        <pc:picChg chg="add del mod">
          <ac:chgData name="Hosur, Pavan R" userId="7419103c-31a3-4c70-93ad-b4e54a8e0f15" providerId="ADAL" clId="{879E1CD8-B691-1141-BDF0-E93496A5683A}" dt="2025-06-26T00:00:52.726" v="2099" actId="478"/>
          <ac:picMkLst>
            <pc:docMk/>
            <pc:sldMk cId="820666330" sldId="262"/>
            <ac:picMk id="3" creationId="{3F9E90EC-263B-CEED-4B48-BF07B72FC111}"/>
          </ac:picMkLst>
        </pc:picChg>
        <pc:picChg chg="add mod">
          <ac:chgData name="Hosur, Pavan R" userId="7419103c-31a3-4c70-93ad-b4e54a8e0f15" providerId="ADAL" clId="{879E1CD8-B691-1141-BDF0-E93496A5683A}" dt="2025-06-26T00:00:55.312" v="2101"/>
          <ac:picMkLst>
            <pc:docMk/>
            <pc:sldMk cId="820666330" sldId="262"/>
            <ac:picMk id="6" creationId="{23587DF2-C4F2-1EEA-9FDF-CBF448FEEA68}"/>
          </ac:picMkLst>
        </pc:picChg>
      </pc:sldChg>
      <pc:sldChg chg="addSp delSp modSp mod delAnim modAnim">
        <pc:chgData name="Hosur, Pavan R" userId="7419103c-31a3-4c70-93ad-b4e54a8e0f15" providerId="ADAL" clId="{879E1CD8-B691-1141-BDF0-E93496A5683A}" dt="2025-06-26T00:28:34.049" v="2695"/>
        <pc:sldMkLst>
          <pc:docMk/>
          <pc:sldMk cId="980673179" sldId="263"/>
        </pc:sldMkLst>
        <pc:spChg chg="add mod">
          <ac:chgData name="Hosur, Pavan R" userId="7419103c-31a3-4c70-93ad-b4e54a8e0f15" providerId="ADAL" clId="{879E1CD8-B691-1141-BDF0-E93496A5683A}" dt="2025-06-26T00:28:20.093" v="2694" actId="114"/>
          <ac:spMkLst>
            <pc:docMk/>
            <pc:sldMk cId="980673179" sldId="263"/>
            <ac:spMk id="3" creationId="{5695F6EF-2698-434C-1867-5557E7988311}"/>
          </ac:spMkLst>
        </pc:spChg>
        <pc:spChg chg="del mod">
          <ac:chgData name="Hosur, Pavan R" userId="7419103c-31a3-4c70-93ad-b4e54a8e0f15" providerId="ADAL" clId="{879E1CD8-B691-1141-BDF0-E93496A5683A}" dt="2025-06-25T23:45:27.037" v="1869" actId="478"/>
          <ac:spMkLst>
            <pc:docMk/>
            <pc:sldMk cId="980673179" sldId="263"/>
            <ac:spMk id="3" creationId="{EE2E8E85-C042-86C0-F656-75EA69D80873}"/>
          </ac:spMkLst>
        </pc:spChg>
        <pc:spChg chg="mod">
          <ac:chgData name="Hosur, Pavan R" userId="7419103c-31a3-4c70-93ad-b4e54a8e0f15" providerId="ADAL" clId="{879E1CD8-B691-1141-BDF0-E93496A5683A}" dt="2025-06-25T23:46:26.234" v="1906" actId="14100"/>
          <ac:spMkLst>
            <pc:docMk/>
            <pc:sldMk cId="980673179" sldId="263"/>
            <ac:spMk id="5" creationId="{EA868947-5369-6EFE-B7C5-7C9AFA27E620}"/>
          </ac:spMkLst>
        </pc:spChg>
        <pc:spChg chg="mod">
          <ac:chgData name="Hosur, Pavan R" userId="7419103c-31a3-4c70-93ad-b4e54a8e0f15" providerId="ADAL" clId="{879E1CD8-B691-1141-BDF0-E93496A5683A}" dt="2025-06-25T23:49:19.861" v="1952" actId="1036"/>
          <ac:spMkLst>
            <pc:docMk/>
            <pc:sldMk cId="980673179" sldId="263"/>
            <ac:spMk id="7" creationId="{66222DE1-7EC4-4BC9-5C34-3DB473A0E94A}"/>
          </ac:spMkLst>
        </pc:spChg>
        <pc:spChg chg="mod">
          <ac:chgData name="Hosur, Pavan R" userId="7419103c-31a3-4c70-93ad-b4e54a8e0f15" providerId="ADAL" clId="{879E1CD8-B691-1141-BDF0-E93496A5683A}" dt="2025-06-25T23:49:19.861" v="1952" actId="1036"/>
          <ac:spMkLst>
            <pc:docMk/>
            <pc:sldMk cId="980673179" sldId="263"/>
            <ac:spMk id="9" creationId="{972C3488-A636-898D-2512-DFB15769A4C2}"/>
          </ac:spMkLst>
        </pc:spChg>
        <pc:spChg chg="add del mod">
          <ac:chgData name="Hosur, Pavan R" userId="7419103c-31a3-4c70-93ad-b4e54a8e0f15" providerId="ADAL" clId="{879E1CD8-B691-1141-BDF0-E93496A5683A}" dt="2025-06-25T23:40:16.304" v="1833" actId="478"/>
          <ac:spMkLst>
            <pc:docMk/>
            <pc:sldMk cId="980673179" sldId="263"/>
            <ac:spMk id="10" creationId="{0F40FAA0-2023-8E06-7DAC-A3942D24A89A}"/>
          </ac:spMkLst>
        </pc:spChg>
        <pc:spChg chg="add del mod">
          <ac:chgData name="Hosur, Pavan R" userId="7419103c-31a3-4c70-93ad-b4e54a8e0f15" providerId="ADAL" clId="{879E1CD8-B691-1141-BDF0-E93496A5683A}" dt="2025-06-25T23:40:14.336" v="1832" actId="478"/>
          <ac:spMkLst>
            <pc:docMk/>
            <pc:sldMk cId="980673179" sldId="263"/>
            <ac:spMk id="11" creationId="{90AF6C32-E628-92E3-41A1-486960A8235F}"/>
          </ac:spMkLst>
        </pc:spChg>
        <pc:spChg chg="mod">
          <ac:chgData name="Hosur, Pavan R" userId="7419103c-31a3-4c70-93ad-b4e54a8e0f15" providerId="ADAL" clId="{879E1CD8-B691-1141-BDF0-E93496A5683A}" dt="2025-06-25T23:52:18.065" v="2026" actId="1035"/>
          <ac:spMkLst>
            <pc:docMk/>
            <pc:sldMk cId="980673179" sldId="263"/>
            <ac:spMk id="12" creationId="{038BBCDE-817F-3F72-30DF-9E73D7FEC358}"/>
          </ac:spMkLst>
        </pc:spChg>
        <pc:spChg chg="mod">
          <ac:chgData name="Hosur, Pavan R" userId="7419103c-31a3-4c70-93ad-b4e54a8e0f15" providerId="ADAL" clId="{879E1CD8-B691-1141-BDF0-E93496A5683A}" dt="2025-06-25T23:49:19.861" v="1952" actId="1036"/>
          <ac:spMkLst>
            <pc:docMk/>
            <pc:sldMk cId="980673179" sldId="263"/>
            <ac:spMk id="14" creationId="{F2F80FCC-50EB-D33C-A3FE-D60BB55A0B54}"/>
          </ac:spMkLst>
        </pc:spChg>
        <pc:spChg chg="add">
          <ac:chgData name="Hosur, Pavan R" userId="7419103c-31a3-4c70-93ad-b4e54a8e0f15" providerId="ADAL" clId="{879E1CD8-B691-1141-BDF0-E93496A5683A}" dt="2025-06-25T23:42:03.973" v="1834"/>
          <ac:spMkLst>
            <pc:docMk/>
            <pc:sldMk cId="980673179" sldId="263"/>
            <ac:spMk id="15" creationId="{AB2837AE-8770-7B68-BFA3-EF6A5316CC68}"/>
          </ac:spMkLst>
        </pc:spChg>
        <pc:spChg chg="del mod">
          <ac:chgData name="Hosur, Pavan R" userId="7419103c-31a3-4c70-93ad-b4e54a8e0f15" providerId="ADAL" clId="{879E1CD8-B691-1141-BDF0-E93496A5683A}" dt="2025-06-26T00:26:11.872" v="2484" actId="478"/>
          <ac:spMkLst>
            <pc:docMk/>
            <pc:sldMk cId="980673179" sldId="263"/>
            <ac:spMk id="22" creationId="{2D2E23DB-0E5E-07E7-DF16-ADB2C92BB577}"/>
          </ac:spMkLst>
        </pc:spChg>
        <pc:spChg chg="add del mod">
          <ac:chgData name="Hosur, Pavan R" userId="7419103c-31a3-4c70-93ad-b4e54a8e0f15" providerId="ADAL" clId="{879E1CD8-B691-1141-BDF0-E93496A5683A}" dt="2025-06-25T23:45:31.713" v="1870" actId="478"/>
          <ac:spMkLst>
            <pc:docMk/>
            <pc:sldMk cId="980673179" sldId="263"/>
            <ac:spMk id="30" creationId="{5BAFE9F8-21A5-6547-CCB3-3E9688FEF416}"/>
          </ac:spMkLst>
        </pc:spChg>
        <pc:spChg chg="add mod">
          <ac:chgData name="Hosur, Pavan R" userId="7419103c-31a3-4c70-93ad-b4e54a8e0f15" providerId="ADAL" clId="{879E1CD8-B691-1141-BDF0-E93496A5683A}" dt="2025-06-25T23:50:35.762" v="1987" actId="1076"/>
          <ac:spMkLst>
            <pc:docMk/>
            <pc:sldMk cId="980673179" sldId="263"/>
            <ac:spMk id="31" creationId="{868E1BC5-CFB9-C7FB-9329-72A783082DF6}"/>
          </ac:spMkLst>
        </pc:spChg>
        <pc:spChg chg="add mod">
          <ac:chgData name="Hosur, Pavan R" userId="7419103c-31a3-4c70-93ad-b4e54a8e0f15" providerId="ADAL" clId="{879E1CD8-B691-1141-BDF0-E93496A5683A}" dt="2025-06-26T00:00:59.934" v="2102"/>
          <ac:spMkLst>
            <pc:docMk/>
            <pc:sldMk cId="980673179" sldId="263"/>
            <ac:spMk id="33" creationId="{6B28FF5B-C3A1-C8B9-7BD3-7773166EA127}"/>
          </ac:spMkLst>
        </pc:spChg>
        <pc:picChg chg="mod">
          <ac:chgData name="Hosur, Pavan R" userId="7419103c-31a3-4c70-93ad-b4e54a8e0f15" providerId="ADAL" clId="{879E1CD8-B691-1141-BDF0-E93496A5683A}" dt="2025-06-25T23:49:19.861" v="1952" actId="1036"/>
          <ac:picMkLst>
            <pc:docMk/>
            <pc:sldMk cId="980673179" sldId="263"/>
            <ac:picMk id="4" creationId="{84617518-453D-3CAB-40DB-7765D8E9D158}"/>
          </ac:picMkLst>
        </pc:picChg>
        <pc:picChg chg="mod">
          <ac:chgData name="Hosur, Pavan R" userId="7419103c-31a3-4c70-93ad-b4e54a8e0f15" providerId="ADAL" clId="{879E1CD8-B691-1141-BDF0-E93496A5683A}" dt="2025-06-25T23:49:19.861" v="1952" actId="1036"/>
          <ac:picMkLst>
            <pc:docMk/>
            <pc:sldMk cId="980673179" sldId="263"/>
            <ac:picMk id="6" creationId="{7DB680F7-6330-ACB6-13C7-ECF320EDABE4}"/>
          </ac:picMkLst>
        </pc:picChg>
        <pc:picChg chg="add mod modCrop">
          <ac:chgData name="Hosur, Pavan R" userId="7419103c-31a3-4c70-93ad-b4e54a8e0f15" providerId="ADAL" clId="{879E1CD8-B691-1141-BDF0-E93496A5683A}" dt="2025-06-25T23:45:37.349" v="1890" actId="1037"/>
          <ac:picMkLst>
            <pc:docMk/>
            <pc:sldMk cId="980673179" sldId="263"/>
            <ac:picMk id="16" creationId="{F726469D-973D-28F9-9A4F-7F1464D11754}"/>
          </ac:picMkLst>
        </pc:picChg>
        <pc:picChg chg="add mod">
          <ac:chgData name="Hosur, Pavan R" userId="7419103c-31a3-4c70-93ad-b4e54a8e0f15" providerId="ADAL" clId="{879E1CD8-B691-1141-BDF0-E93496A5683A}" dt="2025-06-26T00:00:59.934" v="2102"/>
          <ac:picMkLst>
            <pc:docMk/>
            <pc:sldMk cId="980673179" sldId="263"/>
            <ac:picMk id="32" creationId="{838C6FDE-CA5C-E7FC-8923-29599E5DED0D}"/>
          </ac:picMkLst>
        </pc:picChg>
        <pc:cxnChg chg="mod">
          <ac:chgData name="Hosur, Pavan R" userId="7419103c-31a3-4c70-93ad-b4e54a8e0f15" providerId="ADAL" clId="{879E1CD8-B691-1141-BDF0-E93496A5683A}" dt="2025-06-25T23:49:19.861" v="1952" actId="1036"/>
          <ac:cxnSpMkLst>
            <pc:docMk/>
            <pc:sldMk cId="980673179" sldId="263"/>
            <ac:cxnSpMk id="8" creationId="{6807B9B7-5122-9F07-11CB-FBCE075C62E9}"/>
          </ac:cxnSpMkLst>
        </pc:cxnChg>
        <pc:cxnChg chg="mod">
          <ac:chgData name="Hosur, Pavan R" userId="7419103c-31a3-4c70-93ad-b4e54a8e0f15" providerId="ADAL" clId="{879E1CD8-B691-1141-BDF0-E93496A5683A}" dt="2025-06-25T23:52:18.065" v="2026" actId="1035"/>
          <ac:cxnSpMkLst>
            <pc:docMk/>
            <pc:sldMk cId="980673179" sldId="263"/>
            <ac:cxnSpMk id="13" creationId="{3F432412-3748-7867-6DD9-520330BE5C35}"/>
          </ac:cxnSpMkLst>
        </pc:cxnChg>
        <pc:cxnChg chg="add mod">
          <ac:chgData name="Hosur, Pavan R" userId="7419103c-31a3-4c70-93ad-b4e54a8e0f15" providerId="ADAL" clId="{879E1CD8-B691-1141-BDF0-E93496A5683A}" dt="2025-06-25T23:45:37.349" v="1890" actId="1037"/>
          <ac:cxnSpMkLst>
            <pc:docMk/>
            <pc:sldMk cId="980673179" sldId="263"/>
            <ac:cxnSpMk id="18" creationId="{D557DA7F-53C2-04CB-B88A-DEBC34C6750C}"/>
          </ac:cxnSpMkLst>
        </pc:cxnChg>
        <pc:cxnChg chg="add del mod">
          <ac:chgData name="Hosur, Pavan R" userId="7419103c-31a3-4c70-93ad-b4e54a8e0f15" providerId="ADAL" clId="{879E1CD8-B691-1141-BDF0-E93496A5683A}" dt="2025-06-25T23:43:36.259" v="1847" actId="478"/>
          <ac:cxnSpMkLst>
            <pc:docMk/>
            <pc:sldMk cId="980673179" sldId="263"/>
            <ac:cxnSpMk id="20" creationId="{40D334CA-ACAB-F35C-5853-4214824FCB02}"/>
          </ac:cxnSpMkLst>
        </pc:cxnChg>
        <pc:cxnChg chg="add mod">
          <ac:chgData name="Hosur, Pavan R" userId="7419103c-31a3-4c70-93ad-b4e54a8e0f15" providerId="ADAL" clId="{879E1CD8-B691-1141-BDF0-E93496A5683A}" dt="2025-06-25T23:45:37.349" v="1890" actId="1037"/>
          <ac:cxnSpMkLst>
            <pc:docMk/>
            <pc:sldMk cId="980673179" sldId="263"/>
            <ac:cxnSpMk id="26" creationId="{7CBECC38-E9EA-E43D-371C-168BB48E70A8}"/>
          </ac:cxnSpMkLst>
        </pc:cxnChg>
      </pc:sldChg>
      <pc:sldChg chg="addSp modSp mod">
        <pc:chgData name="Hosur, Pavan R" userId="7419103c-31a3-4c70-93ad-b4e54a8e0f15" providerId="ADAL" clId="{879E1CD8-B691-1141-BDF0-E93496A5683A}" dt="2025-06-26T00:03:24.226" v="2178" actId="1038"/>
        <pc:sldMkLst>
          <pc:docMk/>
          <pc:sldMk cId="3208795766" sldId="264"/>
        </pc:sldMkLst>
        <pc:spChg chg="add mod">
          <ac:chgData name="Hosur, Pavan R" userId="7419103c-31a3-4c70-93ad-b4e54a8e0f15" providerId="ADAL" clId="{879E1CD8-B691-1141-BDF0-E93496A5683A}" dt="2025-06-26T00:03:16.276" v="2148"/>
          <ac:spMkLst>
            <pc:docMk/>
            <pc:sldMk cId="3208795766" sldId="264"/>
            <ac:spMk id="4" creationId="{5043E6D4-7225-B2FB-B625-AF0B5733E3D5}"/>
          </ac:spMkLst>
        </pc:spChg>
        <pc:picChg chg="add mod">
          <ac:chgData name="Hosur, Pavan R" userId="7419103c-31a3-4c70-93ad-b4e54a8e0f15" providerId="ADAL" clId="{879E1CD8-B691-1141-BDF0-E93496A5683A}" dt="2025-06-26T00:03:24.226" v="2178" actId="1038"/>
          <ac:picMkLst>
            <pc:docMk/>
            <pc:sldMk cId="3208795766" sldId="264"/>
            <ac:picMk id="3" creationId="{AE3AC4E5-1DE3-F221-889A-895E77A7389F}"/>
          </ac:picMkLst>
        </pc:picChg>
      </pc:sldChg>
      <pc:sldChg chg="addSp delSp modSp mod">
        <pc:chgData name="Hosur, Pavan R" userId="7419103c-31a3-4c70-93ad-b4e54a8e0f15" providerId="ADAL" clId="{879E1CD8-B691-1141-BDF0-E93496A5683A}" dt="2025-06-25T23:20:09.653" v="1553" actId="1076"/>
        <pc:sldMkLst>
          <pc:docMk/>
          <pc:sldMk cId="184902876" sldId="266"/>
        </pc:sldMkLst>
        <pc:spChg chg="mod">
          <ac:chgData name="Hosur, Pavan R" userId="7419103c-31a3-4c70-93ad-b4e54a8e0f15" providerId="ADAL" clId="{879E1CD8-B691-1141-BDF0-E93496A5683A}" dt="2025-06-21T22:45:49.988" v="42" actId="20577"/>
          <ac:spMkLst>
            <pc:docMk/>
            <pc:sldMk cId="184902876" sldId="266"/>
            <ac:spMk id="2" creationId="{5137FEA1-78EE-725F-984F-55B5CBA34671}"/>
          </ac:spMkLst>
        </pc:spChg>
        <pc:spChg chg="add mod">
          <ac:chgData name="Hosur, Pavan R" userId="7419103c-31a3-4c70-93ad-b4e54a8e0f15" providerId="ADAL" clId="{879E1CD8-B691-1141-BDF0-E93496A5683A}" dt="2025-06-25T23:19:55.953" v="1539" actId="1076"/>
          <ac:spMkLst>
            <pc:docMk/>
            <pc:sldMk cId="184902876" sldId="266"/>
            <ac:spMk id="3" creationId="{ABDDD8C3-2CF8-5643-510D-AD12707F3321}"/>
          </ac:spMkLst>
        </pc:spChg>
        <pc:spChg chg="add mod">
          <ac:chgData name="Hosur, Pavan R" userId="7419103c-31a3-4c70-93ad-b4e54a8e0f15" providerId="ADAL" clId="{879E1CD8-B691-1141-BDF0-E93496A5683A}" dt="2025-06-21T22:50:28.667" v="150" actId="1036"/>
          <ac:spMkLst>
            <pc:docMk/>
            <pc:sldMk cId="184902876" sldId="266"/>
            <ac:spMk id="4" creationId="{3F691992-7C25-4459-6DA4-125D0379A3CE}"/>
          </ac:spMkLst>
        </pc:spChg>
        <pc:spChg chg="add mod">
          <ac:chgData name="Hosur, Pavan R" userId="7419103c-31a3-4c70-93ad-b4e54a8e0f15" providerId="ADAL" clId="{879E1CD8-B691-1141-BDF0-E93496A5683A}" dt="2025-06-25T23:20:09.653" v="1553" actId="1076"/>
          <ac:spMkLst>
            <pc:docMk/>
            <pc:sldMk cId="184902876" sldId="266"/>
            <ac:spMk id="4" creationId="{F00F6868-5CC2-7E1D-B08F-14A9ED7BDA5D}"/>
          </ac:spMkLst>
        </pc:spChg>
        <pc:spChg chg="mod">
          <ac:chgData name="Hosur, Pavan R" userId="7419103c-31a3-4c70-93ad-b4e54a8e0f15" providerId="ADAL" clId="{879E1CD8-B691-1141-BDF0-E93496A5683A}" dt="2025-06-21T22:50:08.830" v="127" actId="1037"/>
          <ac:spMkLst>
            <pc:docMk/>
            <pc:sldMk cId="184902876" sldId="266"/>
            <ac:spMk id="15" creationId="{161A1D9C-89F8-AE2D-8C1D-6F04CCFB8C5B}"/>
          </ac:spMkLst>
        </pc:spChg>
        <pc:spChg chg="mod">
          <ac:chgData name="Hosur, Pavan R" userId="7419103c-31a3-4c70-93ad-b4e54a8e0f15" providerId="ADAL" clId="{879E1CD8-B691-1141-BDF0-E93496A5683A}" dt="2025-06-21T22:46:10.016" v="44" actId="1076"/>
          <ac:spMkLst>
            <pc:docMk/>
            <pc:sldMk cId="184902876" sldId="266"/>
            <ac:spMk id="16" creationId="{1ACBD940-5110-A70E-0BEC-80417C595704}"/>
          </ac:spMkLst>
        </pc:spChg>
        <pc:picChg chg="add mod">
          <ac:chgData name="Hosur, Pavan R" userId="7419103c-31a3-4c70-93ad-b4e54a8e0f15" providerId="ADAL" clId="{879E1CD8-B691-1141-BDF0-E93496A5683A}" dt="2025-06-21T22:50:28.667" v="150" actId="1036"/>
          <ac:picMkLst>
            <pc:docMk/>
            <pc:sldMk cId="184902876" sldId="266"/>
            <ac:picMk id="3" creationId="{EA01912C-20DF-2075-2E5E-E95A7011AA31}"/>
          </ac:picMkLst>
        </pc:picChg>
        <pc:picChg chg="del mod">
          <ac:chgData name="Hosur, Pavan R" userId="7419103c-31a3-4c70-93ad-b4e54a8e0f15" providerId="ADAL" clId="{879E1CD8-B691-1141-BDF0-E93496A5683A}" dt="2025-06-21T23:03:40.464" v="388" actId="478"/>
          <ac:picMkLst>
            <pc:docMk/>
            <pc:sldMk cId="184902876" sldId="266"/>
            <ac:picMk id="5" creationId="{9BA52B4E-62E6-3BA3-A3D1-CD08CD13091D}"/>
          </ac:picMkLst>
        </pc:picChg>
        <pc:picChg chg="add mod">
          <ac:chgData name="Hosur, Pavan R" userId="7419103c-31a3-4c70-93ad-b4e54a8e0f15" providerId="ADAL" clId="{879E1CD8-B691-1141-BDF0-E93496A5683A}" dt="2025-06-21T23:03:54.897" v="396" actId="1037"/>
          <ac:picMkLst>
            <pc:docMk/>
            <pc:sldMk cId="184902876" sldId="266"/>
            <ac:picMk id="6" creationId="{3758F829-10AB-D4BE-82E1-F6297E566407}"/>
          </ac:picMkLst>
        </pc:picChg>
        <pc:picChg chg="mod">
          <ac:chgData name="Hosur, Pavan R" userId="7419103c-31a3-4c70-93ad-b4e54a8e0f15" providerId="ADAL" clId="{879E1CD8-B691-1141-BDF0-E93496A5683A}" dt="2025-06-21T22:46:13.317" v="45" actId="14100"/>
          <ac:picMkLst>
            <pc:docMk/>
            <pc:sldMk cId="184902876" sldId="266"/>
            <ac:picMk id="13" creationId="{DCD08E2A-2F4B-C120-F75E-1269525513A3}"/>
          </ac:picMkLst>
        </pc:picChg>
        <pc:picChg chg="mod">
          <ac:chgData name="Hosur, Pavan R" userId="7419103c-31a3-4c70-93ad-b4e54a8e0f15" providerId="ADAL" clId="{879E1CD8-B691-1141-BDF0-E93496A5683A}" dt="2025-06-21T22:50:28.667" v="150" actId="1036"/>
          <ac:picMkLst>
            <pc:docMk/>
            <pc:sldMk cId="184902876" sldId="266"/>
            <ac:picMk id="14" creationId="{79AB54F6-0EE6-F891-0050-9154E86F7618}"/>
          </ac:picMkLst>
        </pc:picChg>
      </pc:sldChg>
      <pc:sldChg chg="addSp delSp modSp del mod">
        <pc:chgData name="Hosur, Pavan R" userId="7419103c-31a3-4c70-93ad-b4e54a8e0f15" providerId="ADAL" clId="{879E1CD8-B691-1141-BDF0-E93496A5683A}" dt="2025-06-26T00:04:17.023" v="2198" actId="2696"/>
        <pc:sldMkLst>
          <pc:docMk/>
          <pc:sldMk cId="2908460604" sldId="267"/>
        </pc:sldMkLst>
        <pc:spChg chg="mod">
          <ac:chgData name="Hosur, Pavan R" userId="7419103c-31a3-4c70-93ad-b4e54a8e0f15" providerId="ADAL" clId="{879E1CD8-B691-1141-BDF0-E93496A5683A}" dt="2025-06-21T23:12:31.308" v="426"/>
          <ac:spMkLst>
            <pc:docMk/>
            <pc:sldMk cId="2908460604" sldId="267"/>
            <ac:spMk id="2" creationId="{52EF19E2-2452-5B8E-4EA4-C139F82609CC}"/>
          </ac:spMkLst>
        </pc:spChg>
        <pc:spChg chg="mod">
          <ac:chgData name="Hosur, Pavan R" userId="7419103c-31a3-4c70-93ad-b4e54a8e0f15" providerId="ADAL" clId="{879E1CD8-B691-1141-BDF0-E93496A5683A}" dt="2025-06-21T23:13:48.021" v="491" actId="403"/>
          <ac:spMkLst>
            <pc:docMk/>
            <pc:sldMk cId="2908460604" sldId="267"/>
            <ac:spMk id="3" creationId="{65D92AA8-C1AD-8B4A-21CC-A91C3EF22E8B}"/>
          </ac:spMkLst>
        </pc:spChg>
        <pc:picChg chg="add del mod">
          <ac:chgData name="Hosur, Pavan R" userId="7419103c-31a3-4c70-93ad-b4e54a8e0f15" providerId="ADAL" clId="{879E1CD8-B691-1141-BDF0-E93496A5683A}" dt="2025-06-21T23:12:34.450" v="427" actId="478"/>
          <ac:picMkLst>
            <pc:docMk/>
            <pc:sldMk cId="2908460604" sldId="267"/>
            <ac:picMk id="4" creationId="{6DBCC0B5-8C7A-512E-BFE7-D195EEA7E350}"/>
          </ac:picMkLst>
        </pc:picChg>
        <pc:picChg chg="add mod">
          <ac:chgData name="Hosur, Pavan R" userId="7419103c-31a3-4c70-93ad-b4e54a8e0f15" providerId="ADAL" clId="{879E1CD8-B691-1141-BDF0-E93496A5683A}" dt="2025-06-21T23:12:39.020" v="428" actId="1076"/>
          <ac:picMkLst>
            <pc:docMk/>
            <pc:sldMk cId="2908460604" sldId="267"/>
            <ac:picMk id="11" creationId="{2FE0FBB0-4E23-C07A-6C60-A5065869FAD4}"/>
          </ac:picMkLst>
        </pc:picChg>
        <pc:picChg chg="del">
          <ac:chgData name="Hosur, Pavan R" userId="7419103c-31a3-4c70-93ad-b4e54a8e0f15" providerId="ADAL" clId="{879E1CD8-B691-1141-BDF0-E93496A5683A}" dt="2025-06-21T23:10:47.831" v="424" actId="478"/>
          <ac:picMkLst>
            <pc:docMk/>
            <pc:sldMk cId="2908460604" sldId="267"/>
            <ac:picMk id="12" creationId="{87B6633B-A4A7-DAF9-95DA-5F819BB17A09}"/>
          </ac:picMkLst>
        </pc:picChg>
      </pc:sldChg>
      <pc:sldChg chg="addSp delSp modSp mod">
        <pc:chgData name="Hosur, Pavan R" userId="7419103c-31a3-4c70-93ad-b4e54a8e0f15" providerId="ADAL" clId="{879E1CD8-B691-1141-BDF0-E93496A5683A}" dt="2025-06-26T00:24:00.401" v="2469" actId="14100"/>
        <pc:sldMkLst>
          <pc:docMk/>
          <pc:sldMk cId="362602450" sldId="268"/>
        </pc:sldMkLst>
        <pc:spChg chg="mod">
          <ac:chgData name="Hosur, Pavan R" userId="7419103c-31a3-4c70-93ad-b4e54a8e0f15" providerId="ADAL" clId="{879E1CD8-B691-1141-BDF0-E93496A5683A}" dt="2025-06-25T23:25:02.039" v="1694" actId="20577"/>
          <ac:spMkLst>
            <pc:docMk/>
            <pc:sldMk cId="362602450" sldId="268"/>
            <ac:spMk id="2" creationId="{20703CFF-0D8D-EC87-1D62-A128D6C874E5}"/>
          </ac:spMkLst>
        </pc:spChg>
        <pc:spChg chg="mod">
          <ac:chgData name="Hosur, Pavan R" userId="7419103c-31a3-4c70-93ad-b4e54a8e0f15" providerId="ADAL" clId="{879E1CD8-B691-1141-BDF0-E93496A5683A}" dt="2025-06-25T23:27:41.549" v="1730" actId="1076"/>
          <ac:spMkLst>
            <pc:docMk/>
            <pc:sldMk cId="362602450" sldId="268"/>
            <ac:spMk id="3" creationId="{58C5B62D-10B6-062D-6C0A-EB7A1B9E9A6D}"/>
          </ac:spMkLst>
        </pc:spChg>
        <pc:spChg chg="add del">
          <ac:chgData name="Hosur, Pavan R" userId="7419103c-31a3-4c70-93ad-b4e54a8e0f15" providerId="ADAL" clId="{879E1CD8-B691-1141-BDF0-E93496A5683A}" dt="2025-06-21T22:54:24.954" v="152" actId="478"/>
          <ac:spMkLst>
            <pc:docMk/>
            <pc:sldMk cId="362602450" sldId="268"/>
            <ac:spMk id="4" creationId="{35652309-19CB-B004-2C73-32B6BAF32593}"/>
          </ac:spMkLst>
        </pc:spChg>
        <pc:spChg chg="add mod">
          <ac:chgData name="Hosur, Pavan R" userId="7419103c-31a3-4c70-93ad-b4e54a8e0f15" providerId="ADAL" clId="{879E1CD8-B691-1141-BDF0-E93496A5683A}" dt="2025-06-21T23:19:05.962" v="552" actId="164"/>
          <ac:spMkLst>
            <pc:docMk/>
            <pc:sldMk cId="362602450" sldId="268"/>
            <ac:spMk id="5" creationId="{D358C971-1388-623E-DCA3-D95B917BAF81}"/>
          </ac:spMkLst>
        </pc:spChg>
        <pc:spChg chg="add mod">
          <ac:chgData name="Hosur, Pavan R" userId="7419103c-31a3-4c70-93ad-b4e54a8e0f15" providerId="ADAL" clId="{879E1CD8-B691-1141-BDF0-E93496A5683A}" dt="2025-06-25T23:26:52.716" v="1711" actId="1076"/>
          <ac:spMkLst>
            <pc:docMk/>
            <pc:sldMk cId="362602450" sldId="268"/>
            <ac:spMk id="6" creationId="{2F676E25-CEA3-6057-AA22-B74B05EC6017}"/>
          </ac:spMkLst>
        </pc:spChg>
        <pc:spChg chg="add mod">
          <ac:chgData name="Hosur, Pavan R" userId="7419103c-31a3-4c70-93ad-b4e54a8e0f15" providerId="ADAL" clId="{879E1CD8-B691-1141-BDF0-E93496A5683A}" dt="2025-06-25T23:25:55.050" v="1696" actId="1076"/>
          <ac:spMkLst>
            <pc:docMk/>
            <pc:sldMk cId="362602450" sldId="268"/>
            <ac:spMk id="8" creationId="{CA58C00D-0728-E018-C88A-2856828110C5}"/>
          </ac:spMkLst>
        </pc:spChg>
        <pc:spChg chg="add mod">
          <ac:chgData name="Hosur, Pavan R" userId="7419103c-31a3-4c70-93ad-b4e54a8e0f15" providerId="ADAL" clId="{879E1CD8-B691-1141-BDF0-E93496A5683A}" dt="2025-06-21T23:27:05.777" v="837" actId="1076"/>
          <ac:spMkLst>
            <pc:docMk/>
            <pc:sldMk cId="362602450" sldId="268"/>
            <ac:spMk id="10" creationId="{DFE64BC0-7E4A-D41B-E84F-B6D7BF7793EA}"/>
          </ac:spMkLst>
        </pc:spChg>
        <pc:spChg chg="add mod">
          <ac:chgData name="Hosur, Pavan R" userId="7419103c-31a3-4c70-93ad-b4e54a8e0f15" providerId="ADAL" clId="{879E1CD8-B691-1141-BDF0-E93496A5683A}" dt="2025-06-21T23:27:14.110" v="838" actId="1076"/>
          <ac:spMkLst>
            <pc:docMk/>
            <pc:sldMk cId="362602450" sldId="268"/>
            <ac:spMk id="11" creationId="{85716784-0C0D-B6F4-A688-358EEDCE75B4}"/>
          </ac:spMkLst>
        </pc:spChg>
        <pc:spChg chg="add mod">
          <ac:chgData name="Hosur, Pavan R" userId="7419103c-31a3-4c70-93ad-b4e54a8e0f15" providerId="ADAL" clId="{879E1CD8-B691-1141-BDF0-E93496A5683A}" dt="2025-06-21T23:19:05.962" v="552" actId="164"/>
          <ac:spMkLst>
            <pc:docMk/>
            <pc:sldMk cId="362602450" sldId="268"/>
            <ac:spMk id="20" creationId="{261C5A76-DEA5-20B1-9406-1779C7B01A97}"/>
          </ac:spMkLst>
        </pc:spChg>
        <pc:spChg chg="add del mod">
          <ac:chgData name="Hosur, Pavan R" userId="7419103c-31a3-4c70-93ad-b4e54a8e0f15" providerId="ADAL" clId="{879E1CD8-B691-1141-BDF0-E93496A5683A}" dt="2025-06-25T23:21:13.991" v="1575" actId="478"/>
          <ac:spMkLst>
            <pc:docMk/>
            <pc:sldMk cId="362602450" sldId="268"/>
            <ac:spMk id="23" creationId="{43E72EC0-46BE-936F-9451-FD338636E5B5}"/>
          </ac:spMkLst>
        </pc:spChg>
        <pc:spChg chg="add mod">
          <ac:chgData name="Hosur, Pavan R" userId="7419103c-31a3-4c70-93ad-b4e54a8e0f15" providerId="ADAL" clId="{879E1CD8-B691-1141-BDF0-E93496A5683A}" dt="2025-06-21T23:38:29.639" v="1263" actId="1076"/>
          <ac:spMkLst>
            <pc:docMk/>
            <pc:sldMk cId="362602450" sldId="268"/>
            <ac:spMk id="25" creationId="{AED19D73-E2F3-211D-ED71-3BCE4E23F5C2}"/>
          </ac:spMkLst>
        </pc:spChg>
        <pc:spChg chg="add mod">
          <ac:chgData name="Hosur, Pavan R" userId="7419103c-31a3-4c70-93ad-b4e54a8e0f15" providerId="ADAL" clId="{879E1CD8-B691-1141-BDF0-E93496A5683A}" dt="2025-06-26T00:24:00.401" v="2469" actId="14100"/>
          <ac:spMkLst>
            <pc:docMk/>
            <pc:sldMk cId="362602450" sldId="268"/>
            <ac:spMk id="27" creationId="{CE0CFCEF-1C7E-4180-7B04-13C3AFC6BF8F}"/>
          </ac:spMkLst>
        </pc:spChg>
        <pc:grpChg chg="add mod">
          <ac:chgData name="Hosur, Pavan R" userId="7419103c-31a3-4c70-93ad-b4e54a8e0f15" providerId="ADAL" clId="{879E1CD8-B691-1141-BDF0-E93496A5683A}" dt="2025-06-25T23:27:38.014" v="1729" actId="1076"/>
          <ac:grpSpMkLst>
            <pc:docMk/>
            <pc:sldMk cId="362602450" sldId="268"/>
            <ac:grpSpMk id="24" creationId="{8A403EA8-8AC3-427B-6B00-7F7431CC10AE}"/>
          </ac:grpSpMkLst>
        </pc:grpChg>
        <pc:picChg chg="mod">
          <ac:chgData name="Hosur, Pavan R" userId="7419103c-31a3-4c70-93ad-b4e54a8e0f15" providerId="ADAL" clId="{879E1CD8-B691-1141-BDF0-E93496A5683A}" dt="2025-06-25T23:27:49.715" v="1731" actId="1076"/>
          <ac:picMkLst>
            <pc:docMk/>
            <pc:sldMk cId="362602450" sldId="268"/>
            <ac:picMk id="4" creationId="{049EA87C-C72E-6434-D630-0E3DD9B242EE}"/>
          </ac:picMkLst>
        </pc:picChg>
        <pc:picChg chg="add del mod">
          <ac:chgData name="Hosur, Pavan R" userId="7419103c-31a3-4c70-93ad-b4e54a8e0f15" providerId="ADAL" clId="{879E1CD8-B691-1141-BDF0-E93496A5683A}" dt="2025-06-21T23:15:04.389" v="496" actId="478"/>
          <ac:picMkLst>
            <pc:docMk/>
            <pc:sldMk cId="362602450" sldId="268"/>
            <ac:picMk id="21" creationId="{87C5DB50-7E00-6943-7093-AC6E64F54D89}"/>
          </ac:picMkLst>
        </pc:picChg>
        <pc:picChg chg="add del mod">
          <ac:chgData name="Hosur, Pavan R" userId="7419103c-31a3-4c70-93ad-b4e54a8e0f15" providerId="ADAL" clId="{879E1CD8-B691-1141-BDF0-E93496A5683A}" dt="2025-06-21T23:27:43.505" v="840" actId="478"/>
          <ac:picMkLst>
            <pc:docMk/>
            <pc:sldMk cId="362602450" sldId="268"/>
            <ac:picMk id="22" creationId="{91415533-D4EE-DB51-2E0C-3C55EBA158D7}"/>
          </ac:picMkLst>
        </pc:picChg>
        <pc:picChg chg="add mod">
          <ac:chgData name="Hosur, Pavan R" userId="7419103c-31a3-4c70-93ad-b4e54a8e0f15" providerId="ADAL" clId="{879E1CD8-B691-1141-BDF0-E93496A5683A}" dt="2025-06-21T23:38:40.806" v="1266" actId="1076"/>
          <ac:picMkLst>
            <pc:docMk/>
            <pc:sldMk cId="362602450" sldId="268"/>
            <ac:picMk id="26" creationId="{D183CD5F-1C36-1D3B-B0AF-686ACB9CD6F2}"/>
          </ac:picMkLst>
        </pc:picChg>
        <pc:picChg chg="add mod">
          <ac:chgData name="Hosur, Pavan R" userId="7419103c-31a3-4c70-93ad-b4e54a8e0f15" providerId="ADAL" clId="{879E1CD8-B691-1141-BDF0-E93496A5683A}" dt="2025-06-21T23:38:23.772" v="1262" actId="14100"/>
          <ac:picMkLst>
            <pc:docMk/>
            <pc:sldMk cId="362602450" sldId="268"/>
            <ac:picMk id="1026" creationId="{37C4BD22-FE33-FE35-C3A9-7ECDD233CB48}"/>
          </ac:picMkLst>
        </pc:picChg>
        <pc:picChg chg="add">
          <ac:chgData name="Hosur, Pavan R" userId="7419103c-31a3-4c70-93ad-b4e54a8e0f15" providerId="ADAL" clId="{879E1CD8-B691-1141-BDF0-E93496A5683A}" dt="2025-06-25T23:19:10.091" v="1522"/>
          <ac:picMkLst>
            <pc:docMk/>
            <pc:sldMk cId="362602450" sldId="268"/>
            <ac:picMk id="2050" creationId="{BCF94404-7218-4A26-55BF-4B01D76052A2}"/>
          </ac:picMkLst>
        </pc:picChg>
        <pc:picChg chg="add mod">
          <ac:chgData name="Hosur, Pavan R" userId="7419103c-31a3-4c70-93ad-b4e54a8e0f15" providerId="ADAL" clId="{879E1CD8-B691-1141-BDF0-E93496A5683A}" dt="2025-06-25T23:26:46.780" v="1709" actId="1076"/>
          <ac:picMkLst>
            <pc:docMk/>
            <pc:sldMk cId="362602450" sldId="268"/>
            <ac:picMk id="2052" creationId="{65D6A3C7-1765-A3B7-7EDA-43D8845F9B31}"/>
          </ac:picMkLst>
        </pc:picChg>
        <pc:picChg chg="add mod">
          <ac:chgData name="Hosur, Pavan R" userId="7419103c-31a3-4c70-93ad-b4e54a8e0f15" providerId="ADAL" clId="{879E1CD8-B691-1141-BDF0-E93496A5683A}" dt="2025-06-25T23:27:22.880" v="1728" actId="1076"/>
          <ac:picMkLst>
            <pc:docMk/>
            <pc:sldMk cId="362602450" sldId="268"/>
            <ac:picMk id="2054" creationId="{5BBFABB8-EC1B-9B6A-23BF-670E14FF7434}"/>
          </ac:picMkLst>
        </pc:picChg>
        <pc:cxnChg chg="add mod">
          <ac:chgData name="Hosur, Pavan R" userId="7419103c-31a3-4c70-93ad-b4e54a8e0f15" providerId="ADAL" clId="{879E1CD8-B691-1141-BDF0-E93496A5683A}" dt="2025-06-21T23:19:05.962" v="552" actId="164"/>
          <ac:cxnSpMkLst>
            <pc:docMk/>
            <pc:sldMk cId="362602450" sldId="268"/>
            <ac:cxnSpMk id="7" creationId="{341DD067-E2B7-574C-7E62-85348D92F833}"/>
          </ac:cxnSpMkLst>
        </pc:cxnChg>
        <pc:cxnChg chg="add mod">
          <ac:chgData name="Hosur, Pavan R" userId="7419103c-31a3-4c70-93ad-b4e54a8e0f15" providerId="ADAL" clId="{879E1CD8-B691-1141-BDF0-E93496A5683A}" dt="2025-06-21T23:19:05.962" v="552" actId="164"/>
          <ac:cxnSpMkLst>
            <pc:docMk/>
            <pc:sldMk cId="362602450" sldId="268"/>
            <ac:cxnSpMk id="9" creationId="{1A67E8E1-7933-CCB9-D2C1-0950E9C8B09E}"/>
          </ac:cxnSpMkLst>
        </pc:cxnChg>
        <pc:cxnChg chg="add mod">
          <ac:chgData name="Hosur, Pavan R" userId="7419103c-31a3-4c70-93ad-b4e54a8e0f15" providerId="ADAL" clId="{879E1CD8-B691-1141-BDF0-E93496A5683A}" dt="2025-06-21T23:19:05.962" v="552" actId="164"/>
          <ac:cxnSpMkLst>
            <pc:docMk/>
            <pc:sldMk cId="362602450" sldId="268"/>
            <ac:cxnSpMk id="16" creationId="{F2A7CFDD-E2F0-56C9-F3FB-602D0CDDF7CF}"/>
          </ac:cxnSpMkLst>
        </pc:cxnChg>
        <pc:cxnChg chg="add mod">
          <ac:chgData name="Hosur, Pavan R" userId="7419103c-31a3-4c70-93ad-b4e54a8e0f15" providerId="ADAL" clId="{879E1CD8-B691-1141-BDF0-E93496A5683A}" dt="2025-06-21T23:19:05.962" v="552" actId="164"/>
          <ac:cxnSpMkLst>
            <pc:docMk/>
            <pc:sldMk cId="362602450" sldId="268"/>
            <ac:cxnSpMk id="18" creationId="{0813DB18-B85F-254C-4C44-268F8F7ECFC9}"/>
          </ac:cxnSpMkLst>
        </pc:cxnChg>
        <pc:cxnChg chg="add mod">
          <ac:chgData name="Hosur, Pavan R" userId="7419103c-31a3-4c70-93ad-b4e54a8e0f15" providerId="ADAL" clId="{879E1CD8-B691-1141-BDF0-E93496A5683A}" dt="2025-06-21T23:19:05.962" v="552" actId="164"/>
          <ac:cxnSpMkLst>
            <pc:docMk/>
            <pc:sldMk cId="362602450" sldId="268"/>
            <ac:cxnSpMk id="19" creationId="{7E6A9235-65FD-84D0-1F3A-4D6591242AD3}"/>
          </ac:cxnSpMkLst>
        </pc:cxnChg>
      </pc:sldChg>
      <pc:sldChg chg="addSp modSp mod modAnim">
        <pc:chgData name="Hosur, Pavan R" userId="7419103c-31a3-4c70-93ad-b4e54a8e0f15" providerId="ADAL" clId="{879E1CD8-B691-1141-BDF0-E93496A5683A}" dt="2025-06-26T00:26:01.875" v="2483" actId="1076"/>
        <pc:sldMkLst>
          <pc:docMk/>
          <pc:sldMk cId="3952256056" sldId="269"/>
        </pc:sldMkLst>
        <pc:spChg chg="add mod">
          <ac:chgData name="Hosur, Pavan R" userId="7419103c-31a3-4c70-93ad-b4e54a8e0f15" providerId="ADAL" clId="{879E1CD8-B691-1141-BDF0-E93496A5683A}" dt="2025-06-25T23:53:32.425" v="2053"/>
          <ac:spMkLst>
            <pc:docMk/>
            <pc:sldMk cId="3952256056" sldId="269"/>
            <ac:spMk id="3" creationId="{C91B29B2-A20F-D812-2F8D-0CA060B2C9B4}"/>
          </ac:spMkLst>
        </pc:spChg>
        <pc:spChg chg="mod">
          <ac:chgData name="Hosur, Pavan R" userId="7419103c-31a3-4c70-93ad-b4e54a8e0f15" providerId="ADAL" clId="{879E1CD8-B691-1141-BDF0-E93496A5683A}" dt="2025-06-26T00:26:01.875" v="2483" actId="1076"/>
          <ac:spMkLst>
            <pc:docMk/>
            <pc:sldMk cId="3952256056" sldId="269"/>
            <ac:spMk id="6" creationId="{4B573354-B718-F47D-43D3-03DECD5C51F0}"/>
          </ac:spMkLst>
        </pc:spChg>
        <pc:spChg chg="mod">
          <ac:chgData name="Hosur, Pavan R" userId="7419103c-31a3-4c70-93ad-b4e54a8e0f15" providerId="ADAL" clId="{879E1CD8-B691-1141-BDF0-E93496A5683A}" dt="2025-06-25T23:52:50.932" v="2050" actId="14100"/>
          <ac:spMkLst>
            <pc:docMk/>
            <pc:sldMk cId="3952256056" sldId="269"/>
            <ac:spMk id="7" creationId="{0E8CC9A3-DB79-A9B2-457F-403BCC3C92E0}"/>
          </ac:spMkLst>
        </pc:spChg>
        <pc:spChg chg="add mod">
          <ac:chgData name="Hosur, Pavan R" userId="7419103c-31a3-4c70-93ad-b4e54a8e0f15" providerId="ADAL" clId="{879E1CD8-B691-1141-BDF0-E93496A5683A}" dt="2025-06-25T23:53:41.328" v="2055" actId="14100"/>
          <ac:spMkLst>
            <pc:docMk/>
            <pc:sldMk cId="3952256056" sldId="269"/>
            <ac:spMk id="8" creationId="{2E4830AF-CC2C-28A0-A074-EE7F3F2B9B66}"/>
          </ac:spMkLst>
        </pc:spChg>
        <pc:spChg chg="add mod">
          <ac:chgData name="Hosur, Pavan R" userId="7419103c-31a3-4c70-93ad-b4e54a8e0f15" providerId="ADAL" clId="{879E1CD8-B691-1141-BDF0-E93496A5683A}" dt="2025-06-26T00:01:03.456" v="2103"/>
          <ac:spMkLst>
            <pc:docMk/>
            <pc:sldMk cId="3952256056" sldId="269"/>
            <ac:spMk id="10" creationId="{723299DF-B463-990F-8C0D-D49A455FA91F}"/>
          </ac:spMkLst>
        </pc:spChg>
        <pc:picChg chg="add mod">
          <ac:chgData name="Hosur, Pavan R" userId="7419103c-31a3-4c70-93ad-b4e54a8e0f15" providerId="ADAL" clId="{879E1CD8-B691-1141-BDF0-E93496A5683A}" dt="2025-06-26T00:01:03.456" v="2103"/>
          <ac:picMkLst>
            <pc:docMk/>
            <pc:sldMk cId="3952256056" sldId="269"/>
            <ac:picMk id="9" creationId="{0F99C131-2AA8-5A92-CBD6-159419FF4988}"/>
          </ac:picMkLst>
        </pc:picChg>
      </pc:sldChg>
      <pc:sldChg chg="modSp mod ord modAnim">
        <pc:chgData name="Hosur, Pavan R" userId="7419103c-31a3-4c70-93ad-b4e54a8e0f15" providerId="ADAL" clId="{879E1CD8-B691-1141-BDF0-E93496A5683A}" dt="2025-06-26T00:32:06.679" v="2780"/>
        <pc:sldMkLst>
          <pc:docMk/>
          <pc:sldMk cId="478041739" sldId="270"/>
        </pc:sldMkLst>
        <pc:spChg chg="mod">
          <ac:chgData name="Hosur, Pavan R" userId="7419103c-31a3-4c70-93ad-b4e54a8e0f15" providerId="ADAL" clId="{879E1CD8-B691-1141-BDF0-E93496A5683A}" dt="2025-06-26T00:31:38.013" v="2778" actId="20577"/>
          <ac:spMkLst>
            <pc:docMk/>
            <pc:sldMk cId="478041739" sldId="270"/>
            <ac:spMk id="3" creationId="{C989DED9-9104-7A45-531F-2371224E3ECD}"/>
          </ac:spMkLst>
        </pc:spChg>
      </pc:sldChg>
      <pc:sldChg chg="addSp delSp modSp new mod modAnim">
        <pc:chgData name="Hosur, Pavan R" userId="7419103c-31a3-4c70-93ad-b4e54a8e0f15" providerId="ADAL" clId="{879E1CD8-B691-1141-BDF0-E93496A5683A}" dt="2025-06-26T00:08:29.434" v="2361"/>
        <pc:sldMkLst>
          <pc:docMk/>
          <pc:sldMk cId="2377693073" sldId="271"/>
        </pc:sldMkLst>
        <pc:spChg chg="mod">
          <ac:chgData name="Hosur, Pavan R" userId="7419103c-31a3-4c70-93ad-b4e54a8e0f15" providerId="ADAL" clId="{879E1CD8-B691-1141-BDF0-E93496A5683A}" dt="2025-06-21T23:04:36.365" v="420" actId="20577"/>
          <ac:spMkLst>
            <pc:docMk/>
            <pc:sldMk cId="2377693073" sldId="271"/>
            <ac:spMk id="2" creationId="{3B9445A8-0C03-24F8-4A8B-2E75EFF961D8}"/>
          </ac:spMkLst>
        </pc:spChg>
        <pc:spChg chg="del">
          <ac:chgData name="Hosur, Pavan R" userId="7419103c-31a3-4c70-93ad-b4e54a8e0f15" providerId="ADAL" clId="{879E1CD8-B691-1141-BDF0-E93496A5683A}" dt="2025-06-21T23:09:04.971" v="421" actId="478"/>
          <ac:spMkLst>
            <pc:docMk/>
            <pc:sldMk cId="2377693073" sldId="271"/>
            <ac:spMk id="3" creationId="{D3C28D21-AB8A-1A60-1681-1E06E5A7D281}"/>
          </ac:spMkLst>
        </pc:spChg>
        <pc:spChg chg="mod topLvl">
          <ac:chgData name="Hosur, Pavan R" userId="7419103c-31a3-4c70-93ad-b4e54a8e0f15" providerId="ADAL" clId="{879E1CD8-B691-1141-BDF0-E93496A5683A}" dt="2025-06-21T23:25:12.891" v="820" actId="164"/>
          <ac:spMkLst>
            <pc:docMk/>
            <pc:sldMk cId="2377693073" sldId="271"/>
            <ac:spMk id="6" creationId="{42987F3A-1B19-27AB-0861-AC88D8569C89}"/>
          </ac:spMkLst>
        </pc:spChg>
        <pc:spChg chg="del mod topLvl">
          <ac:chgData name="Hosur, Pavan R" userId="7419103c-31a3-4c70-93ad-b4e54a8e0f15" providerId="ADAL" clId="{879E1CD8-B691-1141-BDF0-E93496A5683A}" dt="2025-06-21T23:23:41.299" v="807" actId="478"/>
          <ac:spMkLst>
            <pc:docMk/>
            <pc:sldMk cId="2377693073" sldId="271"/>
            <ac:spMk id="9" creationId="{0A8E0208-E90B-A107-3A2E-20E09623D719}"/>
          </ac:spMkLst>
        </pc:spChg>
        <pc:spChg chg="del mod topLvl">
          <ac:chgData name="Hosur, Pavan R" userId="7419103c-31a3-4c70-93ad-b4e54a8e0f15" providerId="ADAL" clId="{879E1CD8-B691-1141-BDF0-E93496A5683A}" dt="2025-06-21T23:23:39.035" v="806" actId="478"/>
          <ac:spMkLst>
            <pc:docMk/>
            <pc:sldMk cId="2377693073" sldId="271"/>
            <ac:spMk id="10" creationId="{B66BB2B1-C41C-530D-26F4-FFED36C8DAF3}"/>
          </ac:spMkLst>
        </pc:spChg>
        <pc:spChg chg="mod topLvl">
          <ac:chgData name="Hosur, Pavan R" userId="7419103c-31a3-4c70-93ad-b4e54a8e0f15" providerId="ADAL" clId="{879E1CD8-B691-1141-BDF0-E93496A5683A}" dt="2025-06-21T23:25:12.891" v="820" actId="164"/>
          <ac:spMkLst>
            <pc:docMk/>
            <pc:sldMk cId="2377693073" sldId="271"/>
            <ac:spMk id="14" creationId="{7E225E09-FECC-89F3-E06B-7DEFE1703807}"/>
          </ac:spMkLst>
        </pc:spChg>
        <pc:spChg chg="add mod">
          <ac:chgData name="Hosur, Pavan R" userId="7419103c-31a3-4c70-93ad-b4e54a8e0f15" providerId="ADAL" clId="{879E1CD8-B691-1141-BDF0-E93496A5683A}" dt="2025-06-21T23:25:12.891" v="820" actId="164"/>
          <ac:spMkLst>
            <pc:docMk/>
            <pc:sldMk cId="2377693073" sldId="271"/>
            <ac:spMk id="18" creationId="{E4059BF6-482F-30E7-F88D-CBFDA0D0E054}"/>
          </ac:spMkLst>
        </pc:spChg>
        <pc:spChg chg="add mod">
          <ac:chgData name="Hosur, Pavan R" userId="7419103c-31a3-4c70-93ad-b4e54a8e0f15" providerId="ADAL" clId="{879E1CD8-B691-1141-BDF0-E93496A5683A}" dt="2025-06-21T23:38:02.649" v="1261" actId="114"/>
          <ac:spMkLst>
            <pc:docMk/>
            <pc:sldMk cId="2377693073" sldId="271"/>
            <ac:spMk id="20" creationId="{A0C580BE-3E73-3505-2293-ECFC89B8E9CD}"/>
          </ac:spMkLst>
        </pc:spChg>
        <pc:grpChg chg="add del mod">
          <ac:chgData name="Hosur, Pavan R" userId="7419103c-31a3-4c70-93ad-b4e54a8e0f15" providerId="ADAL" clId="{879E1CD8-B691-1141-BDF0-E93496A5683A}" dt="2025-06-21T23:23:35.459" v="805" actId="165"/>
          <ac:grpSpMkLst>
            <pc:docMk/>
            <pc:sldMk cId="2377693073" sldId="271"/>
            <ac:grpSpMk id="5" creationId="{8A2A8AFA-D34E-0FFC-BED7-892855ACD940}"/>
          </ac:grpSpMkLst>
        </pc:grpChg>
        <pc:grpChg chg="add mod">
          <ac:chgData name="Hosur, Pavan R" userId="7419103c-31a3-4c70-93ad-b4e54a8e0f15" providerId="ADAL" clId="{879E1CD8-B691-1141-BDF0-E93496A5683A}" dt="2025-06-21T23:29:48.405" v="905" actId="1037"/>
          <ac:grpSpMkLst>
            <pc:docMk/>
            <pc:sldMk cId="2377693073" sldId="271"/>
            <ac:grpSpMk id="19" creationId="{AE630E1F-1521-CA01-46A8-6205728CF0D8}"/>
          </ac:grpSpMkLst>
        </pc:grpChg>
        <pc:picChg chg="add mod">
          <ac:chgData name="Hosur, Pavan R" userId="7419103c-31a3-4c70-93ad-b4e54a8e0f15" providerId="ADAL" clId="{879E1CD8-B691-1141-BDF0-E93496A5683A}" dt="2025-06-21T23:29:52.809" v="906" actId="1076"/>
          <ac:picMkLst>
            <pc:docMk/>
            <pc:sldMk cId="2377693073" sldId="271"/>
            <ac:picMk id="4" creationId="{213270A5-A0F6-E6DD-111E-2281D52945BB}"/>
          </ac:picMkLst>
        </pc:picChg>
        <pc:picChg chg="add mod">
          <ac:chgData name="Hosur, Pavan R" userId="7419103c-31a3-4c70-93ad-b4e54a8e0f15" providerId="ADAL" clId="{879E1CD8-B691-1141-BDF0-E93496A5683A}" dt="2025-06-21T23:36:55.507" v="1208" actId="1076"/>
          <ac:picMkLst>
            <pc:docMk/>
            <pc:sldMk cId="2377693073" sldId="271"/>
            <ac:picMk id="21" creationId="{BC2C2A9A-E2F8-D0AB-2823-8237DEDC6493}"/>
          </ac:picMkLst>
        </pc:picChg>
        <pc:cxnChg chg="mod topLvl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7" creationId="{0953F5EE-84A8-B49B-469E-0DC0612BBD37}"/>
          </ac:cxnSpMkLst>
        </pc:cxnChg>
        <pc:cxnChg chg="mod topLvl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8" creationId="{4886E4FF-F005-AA3A-22E2-08C2A8AA6EF5}"/>
          </ac:cxnSpMkLst>
        </pc:cxnChg>
        <pc:cxnChg chg="mod topLvl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1" creationId="{580EBD87-ADCB-0B7C-A111-130E88FB3A37}"/>
          </ac:cxnSpMkLst>
        </pc:cxnChg>
        <pc:cxnChg chg="mod topLvl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2" creationId="{2EA8C092-046E-E2AD-3C16-E59DF8D6383A}"/>
          </ac:cxnSpMkLst>
        </pc:cxnChg>
        <pc:cxnChg chg="mod topLvl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3" creationId="{52240EA3-B2DA-C440-C31C-0711028C9B1A}"/>
          </ac:cxnSpMkLst>
        </pc:cxnChg>
        <pc:cxnChg chg="add mod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5" creationId="{B284A75A-ACA7-961A-4DE4-0BD5B6A75766}"/>
          </ac:cxnSpMkLst>
        </pc:cxnChg>
        <pc:cxnChg chg="add mod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6" creationId="{27B2B721-2979-7E29-5AD7-FA4C772FE7E3}"/>
          </ac:cxnSpMkLst>
        </pc:cxnChg>
        <pc:cxnChg chg="add mod">
          <ac:chgData name="Hosur, Pavan R" userId="7419103c-31a3-4c70-93ad-b4e54a8e0f15" providerId="ADAL" clId="{879E1CD8-B691-1141-BDF0-E93496A5683A}" dt="2025-06-21T23:25:12.891" v="820" actId="164"/>
          <ac:cxnSpMkLst>
            <pc:docMk/>
            <pc:sldMk cId="2377693073" sldId="271"/>
            <ac:cxnSpMk id="17" creationId="{6A48A449-8154-9062-7602-777FD16DC992}"/>
          </ac:cxnSpMkLst>
        </pc:cxnChg>
      </pc:sldChg>
      <pc:sldChg chg="del">
        <pc:chgData name="Hosur, Pavan R" userId="7419103c-31a3-4c70-93ad-b4e54a8e0f15" providerId="ADAL" clId="{879E1CD8-B691-1141-BDF0-E93496A5683A}" dt="2025-06-26T00:04:24.214" v="2200" actId="2696"/>
        <pc:sldMkLst>
          <pc:docMk/>
          <pc:sldMk cId="1818293775" sldId="272"/>
        </pc:sldMkLst>
      </pc:sldChg>
      <pc:sldChg chg="modAnim">
        <pc:chgData name="Hosur, Pavan R" userId="7419103c-31a3-4c70-93ad-b4e54a8e0f15" providerId="ADAL" clId="{879E1CD8-B691-1141-BDF0-E93496A5683A}" dt="2025-06-25T23:13:30.295" v="1512"/>
        <pc:sldMkLst>
          <pc:docMk/>
          <pc:sldMk cId="4046875413" sldId="273"/>
        </pc:sldMkLst>
      </pc:sldChg>
      <pc:sldChg chg="addSp delSp modSp mod">
        <pc:chgData name="Hosur, Pavan R" userId="7419103c-31a3-4c70-93ad-b4e54a8e0f15" providerId="ADAL" clId="{879E1CD8-B691-1141-BDF0-E93496A5683A}" dt="2025-06-26T00:24:47.573" v="2481" actId="20577"/>
        <pc:sldMkLst>
          <pc:docMk/>
          <pc:sldMk cId="1247709438" sldId="274"/>
        </pc:sldMkLst>
        <pc:spChg chg="mod">
          <ac:chgData name="Hosur, Pavan R" userId="7419103c-31a3-4c70-93ad-b4e54a8e0f15" providerId="ADAL" clId="{879E1CD8-B691-1141-BDF0-E93496A5683A}" dt="2025-06-25T23:31:14.748" v="1743" actId="1076"/>
          <ac:spMkLst>
            <pc:docMk/>
            <pc:sldMk cId="1247709438" sldId="274"/>
            <ac:spMk id="2" creationId="{D2D07D2F-F7D2-7FDE-931E-9D54F1C71A41}"/>
          </ac:spMkLst>
        </pc:spChg>
        <pc:spChg chg="mod">
          <ac:chgData name="Hosur, Pavan R" userId="7419103c-31a3-4c70-93ad-b4e54a8e0f15" providerId="ADAL" clId="{879E1CD8-B691-1141-BDF0-E93496A5683A}" dt="2025-06-25T23:34:23.870" v="1785" actId="20577"/>
          <ac:spMkLst>
            <pc:docMk/>
            <pc:sldMk cId="1247709438" sldId="274"/>
            <ac:spMk id="4" creationId="{C24F4F6E-1452-E5D9-9B04-92EFD259ED5E}"/>
          </ac:spMkLst>
        </pc:spChg>
        <pc:graphicFrameChg chg="mod modGraphic">
          <ac:chgData name="Hosur, Pavan R" userId="7419103c-31a3-4c70-93ad-b4e54a8e0f15" providerId="ADAL" clId="{879E1CD8-B691-1141-BDF0-E93496A5683A}" dt="2025-06-26T00:24:47.573" v="2481" actId="20577"/>
          <ac:graphicFrameMkLst>
            <pc:docMk/>
            <pc:sldMk cId="1247709438" sldId="274"/>
            <ac:graphicFrameMk id="6" creationId="{262FE71F-BD4D-30D1-38B7-5EE4B5267F76}"/>
          </ac:graphicFrameMkLst>
        </pc:graphicFrameChg>
        <pc:picChg chg="add">
          <ac:chgData name="Hosur, Pavan R" userId="7419103c-31a3-4c70-93ad-b4e54a8e0f15" providerId="ADAL" clId="{879E1CD8-B691-1141-BDF0-E93496A5683A}" dt="2025-06-25T23:29:42.292" v="1740"/>
          <ac:picMkLst>
            <pc:docMk/>
            <pc:sldMk cId="1247709438" sldId="274"/>
            <ac:picMk id="3074" creationId="{0BAED0ED-2D2C-6486-F634-823C9B6EBFE7}"/>
          </ac:picMkLst>
        </pc:picChg>
        <pc:picChg chg="add del mod">
          <ac:chgData name="Hosur, Pavan R" userId="7419103c-31a3-4c70-93ad-b4e54a8e0f15" providerId="ADAL" clId="{879E1CD8-B691-1141-BDF0-E93496A5683A}" dt="2025-06-25T23:31:37.075" v="1746" actId="478"/>
          <ac:picMkLst>
            <pc:docMk/>
            <pc:sldMk cId="1247709438" sldId="274"/>
            <ac:picMk id="3076" creationId="{2301061E-CFEA-E7B3-D700-ED83422C658C}"/>
          </ac:picMkLst>
        </pc:picChg>
        <pc:picChg chg="add mod">
          <ac:chgData name="Hosur, Pavan R" userId="7419103c-31a3-4c70-93ad-b4e54a8e0f15" providerId="ADAL" clId="{879E1CD8-B691-1141-BDF0-E93496A5683A}" dt="2025-06-25T23:31:55.843" v="1750" actId="1076"/>
          <ac:picMkLst>
            <pc:docMk/>
            <pc:sldMk cId="1247709438" sldId="274"/>
            <ac:picMk id="3078" creationId="{490B4A8D-A8BC-5CCA-756C-6A4BF3AAAC6F}"/>
          </ac:picMkLst>
        </pc:picChg>
      </pc:sldChg>
      <pc:sldChg chg="addSp modSp mod modAnim">
        <pc:chgData name="Hosur, Pavan R" userId="7419103c-31a3-4c70-93ad-b4e54a8e0f15" providerId="ADAL" clId="{879E1CD8-B691-1141-BDF0-E93496A5683A}" dt="2025-06-26T00:30:19.981" v="2703" actId="113"/>
        <pc:sldMkLst>
          <pc:docMk/>
          <pc:sldMk cId="2923537427" sldId="275"/>
        </pc:sldMkLst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4" creationId="{EC5B57C6-34C3-2C9D-4703-ACC88B099773}"/>
          </ac:spMkLst>
        </pc:spChg>
        <pc:spChg chg="add mod">
          <ac:chgData name="Hosur, Pavan R" userId="7419103c-31a3-4c70-93ad-b4e54a8e0f15" providerId="ADAL" clId="{879E1CD8-B691-1141-BDF0-E93496A5683A}" dt="2025-06-26T00:02:57.042" v="2140" actId="14100"/>
          <ac:spMkLst>
            <pc:docMk/>
            <pc:sldMk cId="2923537427" sldId="275"/>
            <ac:spMk id="5" creationId="{8A73BB1E-8865-CBB1-CFCB-7F2CC195DC01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6" creationId="{54643099-CFAC-FF4B-39B8-5F9D83A2A630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9" creationId="{167119FB-0295-E11F-3A09-4DAAFD3D4C6C}"/>
          </ac:spMkLst>
        </pc:spChg>
        <pc:spChg chg="mod">
          <ac:chgData name="Hosur, Pavan R" userId="7419103c-31a3-4c70-93ad-b4e54a8e0f15" providerId="ADAL" clId="{879E1CD8-B691-1141-BDF0-E93496A5683A}" dt="2025-06-26T00:29:56.439" v="2698" actId="113"/>
          <ac:spMkLst>
            <pc:docMk/>
            <pc:sldMk cId="2923537427" sldId="275"/>
            <ac:spMk id="10" creationId="{3789C6EF-40D0-930F-A1CB-CE4ADF1DC356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12" creationId="{8A5D41B7-9EC3-E21E-9DAA-723B517C4A5F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18" creationId="{E1FFBE9C-22F3-6EDA-7081-B0CF56112838}"/>
          </ac:spMkLst>
        </pc:spChg>
        <pc:spChg chg="mod">
          <ac:chgData name="Hosur, Pavan R" userId="7419103c-31a3-4c70-93ad-b4e54a8e0f15" providerId="ADAL" clId="{879E1CD8-B691-1141-BDF0-E93496A5683A}" dt="2025-06-26T00:30:19.981" v="2703" actId="113"/>
          <ac:spMkLst>
            <pc:docMk/>
            <pc:sldMk cId="2923537427" sldId="275"/>
            <ac:spMk id="20" creationId="{120ED07E-3B25-7F1B-D919-E66740786287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21" creationId="{2193C344-6B0E-E4C3-74BB-5921CE97B965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23" creationId="{CB5D9B4C-55B1-7BC0-441D-40E5C437A01F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26" creationId="{E98FD951-1073-C69C-D2E1-DCB6FC5ACFC7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27" creationId="{F3648348-E030-DF34-D588-EAAB7A6FA6CD}"/>
          </ac:spMkLst>
        </pc:spChg>
        <pc:spChg chg="mod">
          <ac:chgData name="Hosur, Pavan R" userId="7419103c-31a3-4c70-93ad-b4e54a8e0f15" providerId="ADAL" clId="{879E1CD8-B691-1141-BDF0-E93496A5683A}" dt="2025-06-26T00:01:58.790" v="2131" actId="1036"/>
          <ac:spMkLst>
            <pc:docMk/>
            <pc:sldMk cId="2923537427" sldId="275"/>
            <ac:spMk id="31" creationId="{1AE0016B-A503-A25C-1B1F-4F37EC63526E}"/>
          </ac:spMkLst>
        </pc:spChg>
        <pc:grpChg chg="mod">
          <ac:chgData name="Hosur, Pavan R" userId="7419103c-31a3-4c70-93ad-b4e54a8e0f15" providerId="ADAL" clId="{879E1CD8-B691-1141-BDF0-E93496A5683A}" dt="2025-06-26T00:01:58.790" v="2131" actId="1036"/>
          <ac:grpSpMkLst>
            <pc:docMk/>
            <pc:sldMk cId="2923537427" sldId="275"/>
            <ac:grpSpMk id="22" creationId="{376820AA-4CF8-08CC-CB59-E496CBADC250}"/>
          </ac:grpSpMkLst>
        </pc:grpChg>
        <pc:picChg chg="add mod">
          <ac:chgData name="Hosur, Pavan R" userId="7419103c-31a3-4c70-93ad-b4e54a8e0f15" providerId="ADAL" clId="{879E1CD8-B691-1141-BDF0-E93496A5683A}" dt="2025-06-26T00:03:30.066" v="2196" actId="1038"/>
          <ac:picMkLst>
            <pc:docMk/>
            <pc:sldMk cId="2923537427" sldId="275"/>
            <ac:picMk id="3" creationId="{53CE9C61-7CCE-76E3-6AEC-31F203AF4E73}"/>
          </ac:picMkLst>
        </pc:picChg>
        <pc:picChg chg="add mod">
          <ac:chgData name="Hosur, Pavan R" userId="7419103c-31a3-4c70-93ad-b4e54a8e0f15" providerId="ADAL" clId="{879E1CD8-B691-1141-BDF0-E93496A5683A}" dt="2025-06-26T00:01:58.790" v="2131" actId="1036"/>
          <ac:picMkLst>
            <pc:docMk/>
            <pc:sldMk cId="2923537427" sldId="275"/>
            <ac:picMk id="5122" creationId="{25CCAB69-047F-4225-CB43-347C9BA68795}"/>
          </ac:picMkLst>
        </pc:pic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7" creationId="{E61E14E2-5AEE-B2F9-68B0-E1E4935831E4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16" creationId="{3BF2EB52-FBEA-0326-A906-32D9A561CE5F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17" creationId="{15778360-8CA9-DBF5-59D6-CED771382AEE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19" creationId="{502DB5A4-84A0-2366-6BDD-227016C33C11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24" creationId="{5E1A8492-B564-1CB3-0AED-422434F0484A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25" creationId="{2F17865D-E2A8-1FF7-A97F-47820567DE6D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28" creationId="{BAA12F01-9855-6281-D919-551B695A6CBE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29" creationId="{9D55BFFE-CDE3-B9CE-F144-4562D5B0F960}"/>
          </ac:cxnSpMkLst>
        </pc:cxnChg>
        <pc:cxnChg chg="mod">
          <ac:chgData name="Hosur, Pavan R" userId="7419103c-31a3-4c70-93ad-b4e54a8e0f15" providerId="ADAL" clId="{879E1CD8-B691-1141-BDF0-E93496A5683A}" dt="2025-06-26T00:01:58.790" v="2131" actId="1036"/>
          <ac:cxnSpMkLst>
            <pc:docMk/>
            <pc:sldMk cId="2923537427" sldId="275"/>
            <ac:cxnSpMk id="30" creationId="{ADCE9550-891D-5EC7-94AF-98FBC4E2EC44}"/>
          </ac:cxnSpMkLst>
        </pc:cxnChg>
      </pc:sldChg>
      <pc:sldChg chg="addSp modSp">
        <pc:chgData name="Hosur, Pavan R" userId="7419103c-31a3-4c70-93ad-b4e54a8e0f15" providerId="ADAL" clId="{879E1CD8-B691-1141-BDF0-E93496A5683A}" dt="2025-06-26T00:03:39.748" v="2197"/>
        <pc:sldMkLst>
          <pc:docMk/>
          <pc:sldMk cId="2542611796" sldId="276"/>
        </pc:sldMkLst>
        <pc:spChg chg="add mod">
          <ac:chgData name="Hosur, Pavan R" userId="7419103c-31a3-4c70-93ad-b4e54a8e0f15" providerId="ADAL" clId="{879E1CD8-B691-1141-BDF0-E93496A5683A}" dt="2025-06-26T00:03:39.748" v="2197"/>
          <ac:spMkLst>
            <pc:docMk/>
            <pc:sldMk cId="2542611796" sldId="276"/>
            <ac:spMk id="4" creationId="{97D5CB5A-DB7F-8DEB-5472-8E1899394B8B}"/>
          </ac:spMkLst>
        </pc:spChg>
        <pc:picChg chg="add mod">
          <ac:chgData name="Hosur, Pavan R" userId="7419103c-31a3-4c70-93ad-b4e54a8e0f15" providerId="ADAL" clId="{879E1CD8-B691-1141-BDF0-E93496A5683A}" dt="2025-06-26T00:03:39.748" v="2197"/>
          <ac:picMkLst>
            <pc:docMk/>
            <pc:sldMk cId="2542611796" sldId="276"/>
            <ac:picMk id="3" creationId="{B5B7FEC0-46A5-3294-E3B7-FBF98D7D8711}"/>
          </ac:picMkLst>
        </pc:picChg>
      </pc:sldChg>
      <pc:sldChg chg="modSp new del mod">
        <pc:chgData name="Hosur, Pavan R" userId="7419103c-31a3-4c70-93ad-b4e54a8e0f15" providerId="ADAL" clId="{879E1CD8-B691-1141-BDF0-E93496A5683A}" dt="2025-06-26T00:22:44.355" v="2467" actId="2696"/>
        <pc:sldMkLst>
          <pc:docMk/>
          <pc:sldMk cId="1767111493" sldId="277"/>
        </pc:sldMkLst>
        <pc:spChg chg="mod">
          <ac:chgData name="Hosur, Pavan R" userId="7419103c-31a3-4c70-93ad-b4e54a8e0f15" providerId="ADAL" clId="{879E1CD8-B691-1141-BDF0-E93496A5683A}" dt="2025-06-26T00:21:41.470" v="2466" actId="20577"/>
          <ac:spMkLst>
            <pc:docMk/>
            <pc:sldMk cId="1767111493" sldId="277"/>
            <ac:spMk id="2" creationId="{5D8108DB-5B50-A87F-8077-5DC8E58C55E3}"/>
          </ac:spMkLst>
        </pc:spChg>
      </pc:sldChg>
      <pc:sldChg chg="addSp delSp modSp new mod setBg">
        <pc:chgData name="Hosur, Pavan R" userId="7419103c-31a3-4c70-93ad-b4e54a8e0f15" providerId="ADAL" clId="{879E1CD8-B691-1141-BDF0-E93496A5683A}" dt="2025-06-26T00:55:19.880" v="3204" actId="20577"/>
        <pc:sldMkLst>
          <pc:docMk/>
          <pc:sldMk cId="3849168043" sldId="277"/>
        </pc:sldMkLst>
        <pc:spChg chg="del">
          <ac:chgData name="Hosur, Pavan R" userId="7419103c-31a3-4c70-93ad-b4e54a8e0f15" providerId="ADAL" clId="{879E1CD8-B691-1141-BDF0-E93496A5683A}" dt="2025-06-26T00:42:10.386" v="2793" actId="478"/>
          <ac:spMkLst>
            <pc:docMk/>
            <pc:sldMk cId="3849168043" sldId="277"/>
            <ac:spMk id="2" creationId="{DF53CEEA-BB1F-D6C6-C25D-DBB79C6B03FF}"/>
          </ac:spMkLst>
        </pc:spChg>
        <pc:spChg chg="del">
          <ac:chgData name="Hosur, Pavan R" userId="7419103c-31a3-4c70-93ad-b4e54a8e0f15" providerId="ADAL" clId="{879E1CD8-B691-1141-BDF0-E93496A5683A}" dt="2025-06-26T00:41:28.784" v="2782"/>
          <ac:spMkLst>
            <pc:docMk/>
            <pc:sldMk cId="3849168043" sldId="277"/>
            <ac:spMk id="3" creationId="{8BB8C14B-FE59-1834-66C6-9AAF775AAA8F}"/>
          </ac:spMkLst>
        </pc:spChg>
        <pc:spChg chg="add mod">
          <ac:chgData name="Hosur, Pavan R" userId="7419103c-31a3-4c70-93ad-b4e54a8e0f15" providerId="ADAL" clId="{879E1CD8-B691-1141-BDF0-E93496A5683A}" dt="2025-06-26T00:55:19.880" v="3204" actId="20577"/>
          <ac:spMkLst>
            <pc:docMk/>
            <pc:sldMk cId="3849168043" sldId="277"/>
            <ac:spMk id="6" creationId="{E0EDB612-5675-9562-AB84-2ADE19FF2118}"/>
          </ac:spMkLst>
        </pc:spChg>
        <pc:spChg chg="add mod">
          <ac:chgData name="Hosur, Pavan R" userId="7419103c-31a3-4c70-93ad-b4e54a8e0f15" providerId="ADAL" clId="{879E1CD8-B691-1141-BDF0-E93496A5683A}" dt="2025-06-26T00:51:53.503" v="3119" actId="767"/>
          <ac:spMkLst>
            <pc:docMk/>
            <pc:sldMk cId="3849168043" sldId="277"/>
            <ac:spMk id="7" creationId="{00311E31-8D5C-979E-0E87-6EB26787B371}"/>
          </ac:spMkLst>
        </pc:spChg>
        <pc:spChg chg="add del">
          <ac:chgData name="Hosur, Pavan R" userId="7419103c-31a3-4c70-93ad-b4e54a8e0f15" providerId="ADAL" clId="{879E1CD8-B691-1141-BDF0-E93496A5683A}" dt="2025-06-26T00:42:25.218" v="2795" actId="26606"/>
          <ac:spMkLst>
            <pc:docMk/>
            <pc:sldMk cId="3849168043" sldId="277"/>
            <ac:spMk id="10" creationId="{35D3817B-01DA-DCDA-FA18-49D6FF003762}"/>
          </ac:spMkLst>
        </pc:spChg>
        <pc:picChg chg="add mod">
          <ac:chgData name="Hosur, Pavan R" userId="7419103c-31a3-4c70-93ad-b4e54a8e0f15" providerId="ADAL" clId="{879E1CD8-B691-1141-BDF0-E93496A5683A}" dt="2025-06-26T00:47:58.136" v="2804" actId="1076"/>
          <ac:picMkLst>
            <pc:docMk/>
            <pc:sldMk cId="3849168043" sldId="277"/>
            <ac:picMk id="5" creationId="{043609C4-806B-694F-3473-F38E0755D2A0}"/>
          </ac:picMkLst>
        </pc:picChg>
        <pc:picChg chg="add mod">
          <ac:chgData name="Hosur, Pavan R" userId="7419103c-31a3-4c70-93ad-b4e54a8e0f15" providerId="ADAL" clId="{879E1CD8-B691-1141-BDF0-E93496A5683A}" dt="2025-06-26T00:54:24.064" v="3152" actId="1076"/>
          <ac:picMkLst>
            <pc:docMk/>
            <pc:sldMk cId="3849168043" sldId="277"/>
            <ac:picMk id="8" creationId="{ED202A48-B40B-DCFE-3E0A-3475EC08565C}"/>
          </ac:picMkLst>
        </pc:picChg>
        <pc:picChg chg="add mod">
          <ac:chgData name="Hosur, Pavan R" userId="7419103c-31a3-4c70-93ad-b4e54a8e0f15" providerId="ADAL" clId="{879E1CD8-B691-1141-BDF0-E93496A5683A}" dt="2025-06-26T00:54:28.533" v="3153" actId="1076"/>
          <ac:picMkLst>
            <pc:docMk/>
            <pc:sldMk cId="3849168043" sldId="277"/>
            <ac:picMk id="9" creationId="{B45958CA-EE6D-B922-A283-828CEDA30767}"/>
          </ac:picMkLst>
        </pc:picChg>
      </pc:sldChg>
    </pc:docChg>
  </pc:docChgLst>
  <pc:docChgLst>
    <pc:chgData name="Hosur, Pavan R" userId="7419103c-31a3-4c70-93ad-b4e54a8e0f15" providerId="ADAL" clId="{2DE04365-DE84-7B43-85EB-0C77ECAA97A4}"/>
    <pc:docChg chg="undo custSel addSld modSld sldOrd">
      <pc:chgData name="Hosur, Pavan R" userId="7419103c-31a3-4c70-93ad-b4e54a8e0f15" providerId="ADAL" clId="{2DE04365-DE84-7B43-85EB-0C77ECAA97A4}" dt="2025-06-22T22:08:38.133" v="2870" actId="1076"/>
      <pc:docMkLst>
        <pc:docMk/>
      </pc:docMkLst>
      <pc:sldChg chg="mod modShow">
        <pc:chgData name="Hosur, Pavan R" userId="7419103c-31a3-4c70-93ad-b4e54a8e0f15" providerId="ADAL" clId="{2DE04365-DE84-7B43-85EB-0C77ECAA97A4}" dt="2025-06-22T20:12:19.594" v="1933" actId="729"/>
        <pc:sldMkLst>
          <pc:docMk/>
          <pc:sldMk cId="4183552450" sldId="258"/>
        </pc:sldMkLst>
      </pc:sldChg>
      <pc:sldChg chg="mod modShow">
        <pc:chgData name="Hosur, Pavan R" userId="7419103c-31a3-4c70-93ad-b4e54a8e0f15" providerId="ADAL" clId="{2DE04365-DE84-7B43-85EB-0C77ECAA97A4}" dt="2025-06-22T21:00:09.765" v="2356" actId="729"/>
        <pc:sldMkLst>
          <pc:docMk/>
          <pc:sldMk cId="3564710168" sldId="260"/>
        </pc:sldMkLst>
      </pc:sldChg>
      <pc:sldChg chg="addSp delSp modSp mod modAnim">
        <pc:chgData name="Hosur, Pavan R" userId="7419103c-31a3-4c70-93ad-b4e54a8e0f15" providerId="ADAL" clId="{2DE04365-DE84-7B43-85EB-0C77ECAA97A4}" dt="2025-06-22T21:15:41.171" v="2441" actId="1076"/>
        <pc:sldMkLst>
          <pc:docMk/>
          <pc:sldMk cId="2379203439" sldId="261"/>
        </pc:sldMkLst>
        <pc:spChg chg="mod">
          <ac:chgData name="Hosur, Pavan R" userId="7419103c-31a3-4c70-93ad-b4e54a8e0f15" providerId="ADAL" clId="{2DE04365-DE84-7B43-85EB-0C77ECAA97A4}" dt="2025-06-22T20:35:52.680" v="2000" actId="20577"/>
          <ac:spMkLst>
            <pc:docMk/>
            <pc:sldMk cId="2379203439" sldId="261"/>
            <ac:spMk id="2" creationId="{BB3FCE08-C641-0C62-2749-1E8FD38A82BF}"/>
          </ac:spMkLst>
        </pc:spChg>
        <pc:spChg chg="mod">
          <ac:chgData name="Hosur, Pavan R" userId="7419103c-31a3-4c70-93ad-b4e54a8e0f15" providerId="ADAL" clId="{2DE04365-DE84-7B43-85EB-0C77ECAA97A4}" dt="2025-06-22T21:02:55.613" v="2421" actId="27636"/>
          <ac:spMkLst>
            <pc:docMk/>
            <pc:sldMk cId="2379203439" sldId="261"/>
            <ac:spMk id="3" creationId="{61596FF0-DF91-ACBD-244A-F5FE713E5B95}"/>
          </ac:spMkLst>
        </pc:spChg>
        <pc:spChg chg="add mod">
          <ac:chgData name="Hosur, Pavan R" userId="7419103c-31a3-4c70-93ad-b4e54a8e0f15" providerId="ADAL" clId="{2DE04365-DE84-7B43-85EB-0C77ECAA97A4}" dt="2025-06-22T20:48:48.543" v="2226" actId="14100"/>
          <ac:spMkLst>
            <pc:docMk/>
            <pc:sldMk cId="2379203439" sldId="261"/>
            <ac:spMk id="13" creationId="{DB738858-546D-76EC-DBBA-5ED49633181C}"/>
          </ac:spMkLst>
        </pc:spChg>
        <pc:spChg chg="add mod">
          <ac:chgData name="Hosur, Pavan R" userId="7419103c-31a3-4c70-93ad-b4e54a8e0f15" providerId="ADAL" clId="{2DE04365-DE84-7B43-85EB-0C77ECAA97A4}" dt="2025-06-22T20:46:37.448" v="2142" actId="1037"/>
          <ac:spMkLst>
            <pc:docMk/>
            <pc:sldMk cId="2379203439" sldId="261"/>
            <ac:spMk id="14" creationId="{3C053707-6191-329A-F1C8-20EBACC61F34}"/>
          </ac:spMkLst>
        </pc:spChg>
        <pc:spChg chg="add mod">
          <ac:chgData name="Hosur, Pavan R" userId="7419103c-31a3-4c70-93ad-b4e54a8e0f15" providerId="ADAL" clId="{2DE04365-DE84-7B43-85EB-0C77ECAA97A4}" dt="2025-06-22T20:48:09.578" v="2193" actId="1076"/>
          <ac:spMkLst>
            <pc:docMk/>
            <pc:sldMk cId="2379203439" sldId="261"/>
            <ac:spMk id="16" creationId="{22D8C699-8803-4E10-6760-887B46A9A0D3}"/>
          </ac:spMkLst>
        </pc:spChg>
        <pc:spChg chg="add mod">
          <ac:chgData name="Hosur, Pavan R" userId="7419103c-31a3-4c70-93ad-b4e54a8e0f15" providerId="ADAL" clId="{2DE04365-DE84-7B43-85EB-0C77ECAA97A4}" dt="2025-06-22T20:46:58.981" v="2146" actId="14100"/>
          <ac:spMkLst>
            <pc:docMk/>
            <pc:sldMk cId="2379203439" sldId="261"/>
            <ac:spMk id="17" creationId="{EC3F156E-B6FD-5D67-AA2D-E122D867597E}"/>
          </ac:spMkLst>
        </pc:spChg>
        <pc:spChg chg="add mod">
          <ac:chgData name="Hosur, Pavan R" userId="7419103c-31a3-4c70-93ad-b4e54a8e0f15" providerId="ADAL" clId="{2DE04365-DE84-7B43-85EB-0C77ECAA97A4}" dt="2025-06-22T20:50:40.962" v="2355" actId="14100"/>
          <ac:spMkLst>
            <pc:docMk/>
            <pc:sldMk cId="2379203439" sldId="261"/>
            <ac:spMk id="22" creationId="{48BA3F21-B1B6-ED62-CAEF-26B82488D68F}"/>
          </ac:spMkLst>
        </pc:spChg>
        <pc:picChg chg="add mod">
          <ac:chgData name="Hosur, Pavan R" userId="7419103c-31a3-4c70-93ad-b4e54a8e0f15" providerId="ADAL" clId="{2DE04365-DE84-7B43-85EB-0C77ECAA97A4}" dt="2025-06-22T21:15:31.518" v="2439" actId="1076"/>
          <ac:picMkLst>
            <pc:docMk/>
            <pc:sldMk cId="2379203439" sldId="261"/>
            <ac:picMk id="5" creationId="{0B3E09BC-8FFD-9345-AC86-599E183BC0AF}"/>
          </ac:picMkLst>
        </pc:picChg>
        <pc:picChg chg="add del mod">
          <ac:chgData name="Hosur, Pavan R" userId="7419103c-31a3-4c70-93ad-b4e54a8e0f15" providerId="ADAL" clId="{2DE04365-DE84-7B43-85EB-0C77ECAA97A4}" dt="2025-06-22T21:03:38.491" v="2422" actId="478"/>
          <ac:picMkLst>
            <pc:docMk/>
            <pc:sldMk cId="2379203439" sldId="261"/>
            <ac:picMk id="7" creationId="{965442A5-8D85-B89F-5D2C-00F074A1F7CC}"/>
          </ac:picMkLst>
        </pc:picChg>
        <pc:picChg chg="add mod">
          <ac:chgData name="Hosur, Pavan R" userId="7419103c-31a3-4c70-93ad-b4e54a8e0f15" providerId="ADAL" clId="{2DE04365-DE84-7B43-85EB-0C77ECAA97A4}" dt="2025-06-22T20:43:54.613" v="2107" actId="1076"/>
          <ac:picMkLst>
            <pc:docMk/>
            <pc:sldMk cId="2379203439" sldId="261"/>
            <ac:picMk id="8" creationId="{1296273C-196D-AA42-F375-0CE5607FDE7F}"/>
          </ac:picMkLst>
        </pc:picChg>
        <pc:picChg chg="add del mod">
          <ac:chgData name="Hosur, Pavan R" userId="7419103c-31a3-4c70-93ad-b4e54a8e0f15" providerId="ADAL" clId="{2DE04365-DE84-7B43-85EB-0C77ECAA97A4}" dt="2025-06-22T21:12:18.988" v="2426" actId="478"/>
          <ac:picMkLst>
            <pc:docMk/>
            <pc:sldMk cId="2379203439" sldId="261"/>
            <ac:picMk id="24" creationId="{04EF2D39-21E1-ECE1-5F46-7226EA437143}"/>
          </ac:picMkLst>
        </pc:picChg>
        <pc:picChg chg="add mod">
          <ac:chgData name="Hosur, Pavan R" userId="7419103c-31a3-4c70-93ad-b4e54a8e0f15" providerId="ADAL" clId="{2DE04365-DE84-7B43-85EB-0C77ECAA97A4}" dt="2025-06-22T21:15:41.171" v="2441" actId="1076"/>
          <ac:picMkLst>
            <pc:docMk/>
            <pc:sldMk cId="2379203439" sldId="261"/>
            <ac:picMk id="26" creationId="{DED42122-9CCD-70C6-F2CA-5459384C36AF}"/>
          </ac:picMkLst>
        </pc:picChg>
        <pc:cxnChg chg="add mod">
          <ac:chgData name="Hosur, Pavan R" userId="7419103c-31a3-4c70-93ad-b4e54a8e0f15" providerId="ADAL" clId="{2DE04365-DE84-7B43-85EB-0C77ECAA97A4}" dt="2025-06-22T20:48:48.543" v="2226" actId="14100"/>
          <ac:cxnSpMkLst>
            <pc:docMk/>
            <pc:sldMk cId="2379203439" sldId="261"/>
            <ac:cxnSpMk id="10" creationId="{1432C5FB-AE05-8CAA-821A-D3AE1E22F320}"/>
          </ac:cxnSpMkLst>
        </pc:cxnChg>
        <pc:cxnChg chg="add mod">
          <ac:chgData name="Hosur, Pavan R" userId="7419103c-31a3-4c70-93ad-b4e54a8e0f15" providerId="ADAL" clId="{2DE04365-DE84-7B43-85EB-0C77ECAA97A4}" dt="2025-06-22T20:48:29.639" v="2199" actId="1036"/>
          <ac:cxnSpMkLst>
            <pc:docMk/>
            <pc:sldMk cId="2379203439" sldId="261"/>
            <ac:cxnSpMk id="15" creationId="{D3490DAD-E88F-A176-338D-F3A720FA43C8}"/>
          </ac:cxnSpMkLst>
        </pc:cxnChg>
      </pc:sldChg>
      <pc:sldChg chg="addSp delSp modSp mod">
        <pc:chgData name="Hosur, Pavan R" userId="7419103c-31a3-4c70-93ad-b4e54a8e0f15" providerId="ADAL" clId="{2DE04365-DE84-7B43-85EB-0C77ECAA97A4}" dt="2025-06-22T21:48:53.476" v="2628" actId="58"/>
        <pc:sldMkLst>
          <pc:docMk/>
          <pc:sldMk cId="820666330" sldId="262"/>
        </pc:sldMkLst>
        <pc:spChg chg="del">
          <ac:chgData name="Hosur, Pavan R" userId="7419103c-31a3-4c70-93ad-b4e54a8e0f15" providerId="ADAL" clId="{2DE04365-DE84-7B43-85EB-0C77ECAA97A4}" dt="2025-06-22T21:13:10.555" v="2430" actId="478"/>
          <ac:spMkLst>
            <pc:docMk/>
            <pc:sldMk cId="820666330" sldId="262"/>
            <ac:spMk id="3" creationId="{3E52EF88-D6E3-B467-5D1B-5B623EBEC006}"/>
          </ac:spMkLst>
        </pc:spChg>
        <pc:spChg chg="add">
          <ac:chgData name="Hosur, Pavan R" userId="7419103c-31a3-4c70-93ad-b4e54a8e0f15" providerId="ADAL" clId="{2DE04365-DE84-7B43-85EB-0C77ECAA97A4}" dt="2025-06-22T21:12:59.812" v="2427"/>
          <ac:spMkLst>
            <pc:docMk/>
            <pc:sldMk cId="820666330" sldId="262"/>
            <ac:spMk id="4" creationId="{4FC4288B-8895-97F9-C844-88059880AE13}"/>
          </ac:spMkLst>
        </pc:spChg>
        <pc:spChg chg="add del mod">
          <ac:chgData name="Hosur, Pavan R" userId="7419103c-31a3-4c70-93ad-b4e54a8e0f15" providerId="ADAL" clId="{2DE04365-DE84-7B43-85EB-0C77ECAA97A4}" dt="2025-06-22T21:13:13.273" v="2431" actId="478"/>
          <ac:spMkLst>
            <pc:docMk/>
            <pc:sldMk cId="820666330" sldId="262"/>
            <ac:spMk id="7" creationId="{123AE8B1-3373-251A-8FFA-DE7372A1470D}"/>
          </ac:spMkLst>
        </pc:spChg>
        <pc:spChg chg="add mod">
          <ac:chgData name="Hosur, Pavan R" userId="7419103c-31a3-4c70-93ad-b4e54a8e0f15" providerId="ADAL" clId="{2DE04365-DE84-7B43-85EB-0C77ECAA97A4}" dt="2025-06-22T21:17:51.733" v="2478" actId="20577"/>
          <ac:spMkLst>
            <pc:docMk/>
            <pc:sldMk cId="820666330" sldId="262"/>
            <ac:spMk id="9" creationId="{28170A4E-327C-AD59-9349-C2E436239925}"/>
          </ac:spMkLst>
        </pc:spChg>
        <pc:spChg chg="add mod">
          <ac:chgData name="Hosur, Pavan R" userId="7419103c-31a3-4c70-93ad-b4e54a8e0f15" providerId="ADAL" clId="{2DE04365-DE84-7B43-85EB-0C77ECAA97A4}" dt="2025-06-22T21:43:26.022" v="2618" actId="1076"/>
          <ac:spMkLst>
            <pc:docMk/>
            <pc:sldMk cId="820666330" sldId="262"/>
            <ac:spMk id="12" creationId="{2A9D4BD1-9DC5-9748-A2AB-56DC0E080F95}"/>
          </ac:spMkLst>
        </pc:spChg>
        <pc:spChg chg="add mod">
          <ac:chgData name="Hosur, Pavan R" userId="7419103c-31a3-4c70-93ad-b4e54a8e0f15" providerId="ADAL" clId="{2DE04365-DE84-7B43-85EB-0C77ECAA97A4}" dt="2025-06-22T21:30:46.038" v="2531" actId="208"/>
          <ac:spMkLst>
            <pc:docMk/>
            <pc:sldMk cId="820666330" sldId="262"/>
            <ac:spMk id="15" creationId="{474A9F68-CD71-C054-0EB5-487F39D685AA}"/>
          </ac:spMkLst>
        </pc:spChg>
        <pc:spChg chg="add del mod">
          <ac:chgData name="Hosur, Pavan R" userId="7419103c-31a3-4c70-93ad-b4e54a8e0f15" providerId="ADAL" clId="{2DE04365-DE84-7B43-85EB-0C77ECAA97A4}" dt="2025-06-22T21:42:08.682" v="2589" actId="478"/>
          <ac:spMkLst>
            <pc:docMk/>
            <pc:sldMk cId="820666330" sldId="262"/>
            <ac:spMk id="25" creationId="{EB525767-F29F-7951-706A-40E2D5F62514}"/>
          </ac:spMkLst>
        </pc:spChg>
        <pc:spChg chg="add mod">
          <ac:chgData name="Hosur, Pavan R" userId="7419103c-31a3-4c70-93ad-b4e54a8e0f15" providerId="ADAL" clId="{2DE04365-DE84-7B43-85EB-0C77ECAA97A4}" dt="2025-06-22T21:48:53.476" v="2628" actId="58"/>
          <ac:spMkLst>
            <pc:docMk/>
            <pc:sldMk cId="820666330" sldId="262"/>
            <ac:spMk id="26" creationId="{D1165C7F-BBD1-6B2B-A477-73C690649773}"/>
          </ac:spMkLst>
        </pc:spChg>
        <pc:spChg chg="add mod">
          <ac:chgData name="Hosur, Pavan R" userId="7419103c-31a3-4c70-93ad-b4e54a8e0f15" providerId="ADAL" clId="{2DE04365-DE84-7B43-85EB-0C77ECAA97A4}" dt="2025-06-22T21:42:45.753" v="2598" actId="14100"/>
          <ac:spMkLst>
            <pc:docMk/>
            <pc:sldMk cId="820666330" sldId="262"/>
            <ac:spMk id="27" creationId="{33981676-BA75-5AB0-A239-2E4B2A4B43F4}"/>
          </ac:spMkLst>
        </pc:spChg>
        <pc:picChg chg="add mod modCrop">
          <ac:chgData name="Hosur, Pavan R" userId="7419103c-31a3-4c70-93ad-b4e54a8e0f15" providerId="ADAL" clId="{2DE04365-DE84-7B43-85EB-0C77ECAA97A4}" dt="2025-06-22T21:37:54.097" v="2548" actId="1076"/>
          <ac:picMkLst>
            <pc:docMk/>
            <pc:sldMk cId="820666330" sldId="262"/>
            <ac:picMk id="5" creationId="{E4312605-8D0E-2743-E10C-DBC0B1016CB9}"/>
          </ac:picMkLst>
        </pc:picChg>
        <pc:picChg chg="add mod modCrop">
          <ac:chgData name="Hosur, Pavan R" userId="7419103c-31a3-4c70-93ad-b4e54a8e0f15" providerId="ADAL" clId="{2DE04365-DE84-7B43-85EB-0C77ECAA97A4}" dt="2025-06-22T21:42:16.972" v="2592" actId="1076"/>
          <ac:picMkLst>
            <pc:docMk/>
            <pc:sldMk cId="820666330" sldId="262"/>
            <ac:picMk id="8" creationId="{D9A57D42-4FE6-1506-73D3-0035B1B6540C}"/>
          </ac:picMkLst>
        </pc:picChg>
        <pc:picChg chg="add del mod">
          <ac:chgData name="Hosur, Pavan R" userId="7419103c-31a3-4c70-93ad-b4e54a8e0f15" providerId="ADAL" clId="{2DE04365-DE84-7B43-85EB-0C77ECAA97A4}" dt="2025-06-22T21:29:30.882" v="2484" actId="478"/>
          <ac:picMkLst>
            <pc:docMk/>
            <pc:sldMk cId="820666330" sldId="262"/>
            <ac:picMk id="10" creationId="{B290FBD6-BB33-5999-3B5E-F976852970D9}"/>
          </ac:picMkLst>
        </pc:picChg>
        <pc:picChg chg="add mod">
          <ac:chgData name="Hosur, Pavan R" userId="7419103c-31a3-4c70-93ad-b4e54a8e0f15" providerId="ADAL" clId="{2DE04365-DE84-7B43-85EB-0C77ECAA97A4}" dt="2025-06-22T21:29:42.907" v="2486" actId="1076"/>
          <ac:picMkLst>
            <pc:docMk/>
            <pc:sldMk cId="820666330" sldId="262"/>
            <ac:picMk id="11" creationId="{0904700F-737D-695F-D7CE-E6D72AC7703B}"/>
          </ac:picMkLst>
        </pc:picChg>
        <pc:picChg chg="add del mod">
          <ac:chgData name="Hosur, Pavan R" userId="7419103c-31a3-4c70-93ad-b4e54a8e0f15" providerId="ADAL" clId="{2DE04365-DE84-7B43-85EB-0C77ECAA97A4}" dt="2025-06-22T21:37:47.012" v="2546" actId="478"/>
          <ac:picMkLst>
            <pc:docMk/>
            <pc:sldMk cId="820666330" sldId="262"/>
            <ac:picMk id="22" creationId="{BFF8A1F8-705F-7C8E-0149-B9D317877446}"/>
          </ac:picMkLst>
        </pc:picChg>
        <pc:picChg chg="add mod">
          <ac:chgData name="Hosur, Pavan R" userId="7419103c-31a3-4c70-93ad-b4e54a8e0f15" providerId="ADAL" clId="{2DE04365-DE84-7B43-85EB-0C77ECAA97A4}" dt="2025-06-22T21:40:14.091" v="2559" actId="1076"/>
          <ac:picMkLst>
            <pc:docMk/>
            <pc:sldMk cId="820666330" sldId="262"/>
            <ac:picMk id="23" creationId="{71718633-CC7D-4BD0-CBD6-D49053F4444D}"/>
          </ac:picMkLst>
        </pc:picChg>
        <pc:picChg chg="add mod">
          <ac:chgData name="Hosur, Pavan R" userId="7419103c-31a3-4c70-93ad-b4e54a8e0f15" providerId="ADAL" clId="{2DE04365-DE84-7B43-85EB-0C77ECAA97A4}" dt="2025-06-22T21:40:20.238" v="2561" actId="1076"/>
          <ac:picMkLst>
            <pc:docMk/>
            <pc:sldMk cId="820666330" sldId="262"/>
            <ac:picMk id="24" creationId="{985343D3-AEDB-53A5-9118-3C8E950EDD8F}"/>
          </ac:picMkLst>
        </pc:picChg>
        <pc:cxnChg chg="add mod">
          <ac:chgData name="Hosur, Pavan R" userId="7419103c-31a3-4c70-93ad-b4e54a8e0f15" providerId="ADAL" clId="{2DE04365-DE84-7B43-85EB-0C77ECAA97A4}" dt="2025-06-22T21:43:26.022" v="2618" actId="1076"/>
          <ac:cxnSpMkLst>
            <pc:docMk/>
            <pc:sldMk cId="820666330" sldId="262"/>
            <ac:cxnSpMk id="14" creationId="{719709E3-6901-B0B4-EE1D-BF209EC867D7}"/>
          </ac:cxnSpMkLst>
        </pc:cxnChg>
      </pc:sldChg>
      <pc:sldChg chg="addSp modSp mod">
        <pc:chgData name="Hosur, Pavan R" userId="7419103c-31a3-4c70-93ad-b4e54a8e0f15" providerId="ADAL" clId="{2DE04365-DE84-7B43-85EB-0C77ECAA97A4}" dt="2025-06-22T22:08:38.133" v="2870" actId="1076"/>
        <pc:sldMkLst>
          <pc:docMk/>
          <pc:sldMk cId="980673179" sldId="263"/>
        </pc:sldMkLst>
        <pc:spChg chg="mod">
          <ac:chgData name="Hosur, Pavan R" userId="7419103c-31a3-4c70-93ad-b4e54a8e0f15" providerId="ADAL" clId="{2DE04365-DE84-7B43-85EB-0C77ECAA97A4}" dt="2025-06-22T22:02:00.482" v="2830" actId="20577"/>
          <ac:spMkLst>
            <pc:docMk/>
            <pc:sldMk cId="980673179" sldId="263"/>
            <ac:spMk id="3" creationId="{EE2E8E85-C042-86C0-F656-75EA69D80873}"/>
          </ac:spMkLst>
        </pc:spChg>
        <pc:spChg chg="add mod">
          <ac:chgData name="Hosur, Pavan R" userId="7419103c-31a3-4c70-93ad-b4e54a8e0f15" providerId="ADAL" clId="{2DE04365-DE84-7B43-85EB-0C77ECAA97A4}" dt="2025-06-22T22:08:38.133" v="2870" actId="1076"/>
          <ac:spMkLst>
            <pc:docMk/>
            <pc:sldMk cId="980673179" sldId="263"/>
            <ac:spMk id="5" creationId="{EA868947-5369-6EFE-B7C5-7C9AFA27E620}"/>
          </ac:spMkLst>
        </pc:spChg>
      </pc:sldChg>
      <pc:sldChg chg="addSp delSp modSp mod">
        <pc:chgData name="Hosur, Pavan R" userId="7419103c-31a3-4c70-93ad-b4e54a8e0f15" providerId="ADAL" clId="{2DE04365-DE84-7B43-85EB-0C77ECAA97A4}" dt="2025-06-22T18:08:35.161" v="150" actId="1076"/>
        <pc:sldMkLst>
          <pc:docMk/>
          <pc:sldMk cId="184902876" sldId="266"/>
        </pc:sldMkLst>
        <pc:spChg chg="del">
          <ac:chgData name="Hosur, Pavan R" userId="7419103c-31a3-4c70-93ad-b4e54a8e0f15" providerId="ADAL" clId="{2DE04365-DE84-7B43-85EB-0C77ECAA97A4}" dt="2025-06-22T17:58:18.882" v="7" actId="478"/>
          <ac:spMkLst>
            <pc:docMk/>
            <pc:sldMk cId="184902876" sldId="266"/>
            <ac:spMk id="4" creationId="{3F691992-7C25-4459-6DA4-125D0379A3CE}"/>
          </ac:spMkLst>
        </pc:spChg>
        <pc:spChg chg="add">
          <ac:chgData name="Hosur, Pavan R" userId="7419103c-31a3-4c70-93ad-b4e54a8e0f15" providerId="ADAL" clId="{2DE04365-DE84-7B43-85EB-0C77ECAA97A4}" dt="2025-06-22T18:02:11.515" v="21"/>
          <ac:spMkLst>
            <pc:docMk/>
            <pc:sldMk cId="184902876" sldId="266"/>
            <ac:spMk id="11" creationId="{6E0BE815-C523-B0B5-6515-D1DBE724A8C9}"/>
          </ac:spMkLst>
        </pc:spChg>
        <pc:spChg chg="del">
          <ac:chgData name="Hosur, Pavan R" userId="7419103c-31a3-4c70-93ad-b4e54a8e0f15" providerId="ADAL" clId="{2DE04365-DE84-7B43-85EB-0C77ECAA97A4}" dt="2025-06-22T17:55:19.366" v="1" actId="21"/>
          <ac:spMkLst>
            <pc:docMk/>
            <pc:sldMk cId="184902876" sldId="266"/>
            <ac:spMk id="15" creationId="{161A1D9C-89F8-AE2D-8C1D-6F04CCFB8C5B}"/>
          </ac:spMkLst>
        </pc:spChg>
        <pc:spChg chg="del">
          <ac:chgData name="Hosur, Pavan R" userId="7419103c-31a3-4c70-93ad-b4e54a8e0f15" providerId="ADAL" clId="{2DE04365-DE84-7B43-85EB-0C77ECAA97A4}" dt="2025-06-22T17:55:19.366" v="1" actId="21"/>
          <ac:spMkLst>
            <pc:docMk/>
            <pc:sldMk cId="184902876" sldId="266"/>
            <ac:spMk id="16" creationId="{1ACBD940-5110-A70E-0BEC-80417C595704}"/>
          </ac:spMkLst>
        </pc:spChg>
        <pc:spChg chg="add">
          <ac:chgData name="Hosur, Pavan R" userId="7419103c-31a3-4c70-93ad-b4e54a8e0f15" providerId="ADAL" clId="{2DE04365-DE84-7B43-85EB-0C77ECAA97A4}" dt="2025-06-22T18:02:41.243" v="28"/>
          <ac:spMkLst>
            <pc:docMk/>
            <pc:sldMk cId="184902876" sldId="266"/>
            <ac:spMk id="17" creationId="{628183BD-1EE3-52F7-2CF5-0770D60AB16E}"/>
          </ac:spMkLst>
        </pc:spChg>
        <pc:spChg chg="add mod">
          <ac:chgData name="Hosur, Pavan R" userId="7419103c-31a3-4c70-93ad-b4e54a8e0f15" providerId="ADAL" clId="{2DE04365-DE84-7B43-85EB-0C77ECAA97A4}" dt="2025-06-22T18:07:56.327" v="117" actId="1035"/>
          <ac:spMkLst>
            <pc:docMk/>
            <pc:sldMk cId="184902876" sldId="266"/>
            <ac:spMk id="19" creationId="{61660CBF-FC3B-98A5-377A-0890D14D623B}"/>
          </ac:spMkLst>
        </pc:spChg>
        <pc:spChg chg="add mod">
          <ac:chgData name="Hosur, Pavan R" userId="7419103c-31a3-4c70-93ad-b4e54a8e0f15" providerId="ADAL" clId="{2DE04365-DE84-7B43-85EB-0C77ECAA97A4}" dt="2025-06-22T18:08:13.679" v="147" actId="1076"/>
          <ac:spMkLst>
            <pc:docMk/>
            <pc:sldMk cId="184902876" sldId="266"/>
            <ac:spMk id="27" creationId="{32E40D78-E017-84A1-5763-49D0B615E3AA}"/>
          </ac:spMkLst>
        </pc:spChg>
        <pc:picChg chg="del">
          <ac:chgData name="Hosur, Pavan R" userId="7419103c-31a3-4c70-93ad-b4e54a8e0f15" providerId="ADAL" clId="{2DE04365-DE84-7B43-85EB-0C77ECAA97A4}" dt="2025-06-22T17:58:16.526" v="6" actId="478"/>
          <ac:picMkLst>
            <pc:docMk/>
            <pc:sldMk cId="184902876" sldId="266"/>
            <ac:picMk id="3" creationId="{EA01912C-20DF-2075-2E5E-E95A7011AA31}"/>
          </ac:picMkLst>
        </pc:picChg>
        <pc:picChg chg="add del mod">
          <ac:chgData name="Hosur, Pavan R" userId="7419103c-31a3-4c70-93ad-b4e54a8e0f15" providerId="ADAL" clId="{2DE04365-DE84-7B43-85EB-0C77ECAA97A4}" dt="2025-06-22T17:58:36.576" v="9" actId="478"/>
          <ac:picMkLst>
            <pc:docMk/>
            <pc:sldMk cId="184902876" sldId="266"/>
            <ac:picMk id="5" creationId="{62D7CB39-307B-0DEE-8287-FDE1A98B9FB1}"/>
          </ac:picMkLst>
        </pc:picChg>
        <pc:picChg chg="del">
          <ac:chgData name="Hosur, Pavan R" userId="7419103c-31a3-4c70-93ad-b4e54a8e0f15" providerId="ADAL" clId="{2DE04365-DE84-7B43-85EB-0C77ECAA97A4}" dt="2025-06-22T17:58:12.832" v="4" actId="478"/>
          <ac:picMkLst>
            <pc:docMk/>
            <pc:sldMk cId="184902876" sldId="266"/>
            <ac:picMk id="6" creationId="{3758F829-10AB-D4BE-82E1-F6297E566407}"/>
          </ac:picMkLst>
        </pc:picChg>
        <pc:picChg chg="add del mod">
          <ac:chgData name="Hosur, Pavan R" userId="7419103c-31a3-4c70-93ad-b4e54a8e0f15" providerId="ADAL" clId="{2DE04365-DE84-7B43-85EB-0C77ECAA97A4}" dt="2025-06-22T17:59:03.206" v="12" actId="478"/>
          <ac:picMkLst>
            <pc:docMk/>
            <pc:sldMk cId="184902876" sldId="266"/>
            <ac:picMk id="7" creationId="{E41BFE24-FF2F-7125-8B58-82619BA5DF4E}"/>
          </ac:picMkLst>
        </pc:picChg>
        <pc:picChg chg="add mod">
          <ac:chgData name="Hosur, Pavan R" userId="7419103c-31a3-4c70-93ad-b4e54a8e0f15" providerId="ADAL" clId="{2DE04365-DE84-7B43-85EB-0C77ECAA97A4}" dt="2025-06-22T18:05:27.657" v="79" actId="1035"/>
          <ac:picMkLst>
            <pc:docMk/>
            <pc:sldMk cId="184902876" sldId="266"/>
            <ac:picMk id="8" creationId="{1CF86579-32E5-A59E-86C6-7FFDA09B54E1}"/>
          </ac:picMkLst>
        </pc:picChg>
        <pc:picChg chg="add mod">
          <ac:chgData name="Hosur, Pavan R" userId="7419103c-31a3-4c70-93ad-b4e54a8e0f15" providerId="ADAL" clId="{2DE04365-DE84-7B43-85EB-0C77ECAA97A4}" dt="2025-06-22T18:07:59.312" v="128" actId="1035"/>
          <ac:picMkLst>
            <pc:docMk/>
            <pc:sldMk cId="184902876" sldId="266"/>
            <ac:picMk id="9" creationId="{55C139A3-9163-8090-E16A-C00D6C8CD45F}"/>
          </ac:picMkLst>
        </pc:picChg>
        <pc:picChg chg="add mod">
          <ac:chgData name="Hosur, Pavan R" userId="7419103c-31a3-4c70-93ad-b4e54a8e0f15" providerId="ADAL" clId="{2DE04365-DE84-7B43-85EB-0C77ECAA97A4}" dt="2025-06-22T18:08:03.382" v="144" actId="1035"/>
          <ac:picMkLst>
            <pc:docMk/>
            <pc:sldMk cId="184902876" sldId="266"/>
            <ac:picMk id="10" creationId="{7054A6E5-6F66-53EC-4004-8C67A7A24AE1}"/>
          </ac:picMkLst>
        </pc:picChg>
        <pc:picChg chg="add mod">
          <ac:chgData name="Hosur, Pavan R" userId="7419103c-31a3-4c70-93ad-b4e54a8e0f15" providerId="ADAL" clId="{2DE04365-DE84-7B43-85EB-0C77ECAA97A4}" dt="2025-06-22T18:05:27.657" v="79" actId="1035"/>
          <ac:picMkLst>
            <pc:docMk/>
            <pc:sldMk cId="184902876" sldId="266"/>
            <ac:picMk id="12" creationId="{D1C1C55D-CC95-D780-5B4F-F3057AA1C72E}"/>
          </ac:picMkLst>
        </pc:picChg>
        <pc:picChg chg="del">
          <ac:chgData name="Hosur, Pavan R" userId="7419103c-31a3-4c70-93ad-b4e54a8e0f15" providerId="ADAL" clId="{2DE04365-DE84-7B43-85EB-0C77ECAA97A4}" dt="2025-06-22T17:55:19.366" v="1" actId="21"/>
          <ac:picMkLst>
            <pc:docMk/>
            <pc:sldMk cId="184902876" sldId="266"/>
            <ac:picMk id="13" creationId="{DCD08E2A-2F4B-C120-F75E-1269525513A3}"/>
          </ac:picMkLst>
        </pc:picChg>
        <pc:picChg chg="del">
          <ac:chgData name="Hosur, Pavan R" userId="7419103c-31a3-4c70-93ad-b4e54a8e0f15" providerId="ADAL" clId="{2DE04365-DE84-7B43-85EB-0C77ECAA97A4}" dt="2025-06-22T17:58:14.622" v="5" actId="478"/>
          <ac:picMkLst>
            <pc:docMk/>
            <pc:sldMk cId="184902876" sldId="266"/>
            <ac:picMk id="14" creationId="{79AB54F6-0EE6-F891-0050-9154E86F7618}"/>
          </ac:picMkLst>
        </pc:picChg>
        <pc:picChg chg="add mod">
          <ac:chgData name="Hosur, Pavan R" userId="7419103c-31a3-4c70-93ad-b4e54a8e0f15" providerId="ADAL" clId="{2DE04365-DE84-7B43-85EB-0C77ECAA97A4}" dt="2025-06-22T18:08:35.161" v="150" actId="1076"/>
          <ac:picMkLst>
            <pc:docMk/>
            <pc:sldMk cId="184902876" sldId="266"/>
            <ac:picMk id="18" creationId="{A1472244-2134-0EF3-97FE-485EF149C154}"/>
          </ac:picMkLst>
        </pc:picChg>
        <pc:picChg chg="add mod">
          <ac:chgData name="Hosur, Pavan R" userId="7419103c-31a3-4c70-93ad-b4e54a8e0f15" providerId="ADAL" clId="{2DE04365-DE84-7B43-85EB-0C77ECAA97A4}" dt="2025-06-22T18:08:27.133" v="149" actId="1076"/>
          <ac:picMkLst>
            <pc:docMk/>
            <pc:sldMk cId="184902876" sldId="266"/>
            <ac:picMk id="1030" creationId="{B1D90A77-5C7F-7F05-0286-60C1BA468B5F}"/>
          </ac:picMkLst>
        </pc:picChg>
        <pc:cxnChg chg="add mod">
          <ac:chgData name="Hosur, Pavan R" userId="7419103c-31a3-4c70-93ad-b4e54a8e0f15" providerId="ADAL" clId="{2DE04365-DE84-7B43-85EB-0C77ECAA97A4}" dt="2025-06-22T18:07:52.838" v="106" actId="14100"/>
          <ac:cxnSpMkLst>
            <pc:docMk/>
            <pc:sldMk cId="184902876" sldId="266"/>
            <ac:cxnSpMk id="21" creationId="{3D97197B-D24A-12CF-40CD-E7E605960882}"/>
          </ac:cxnSpMkLst>
        </pc:cxnChg>
        <pc:cxnChg chg="add mod">
          <ac:chgData name="Hosur, Pavan R" userId="7419103c-31a3-4c70-93ad-b4e54a8e0f15" providerId="ADAL" clId="{2DE04365-DE84-7B43-85EB-0C77ECAA97A4}" dt="2025-06-22T18:08:17.946" v="148" actId="14100"/>
          <ac:cxnSpMkLst>
            <pc:docMk/>
            <pc:sldMk cId="184902876" sldId="266"/>
            <ac:cxnSpMk id="23" creationId="{C26C6187-DA38-DCAF-82B0-CDFE2D8708E0}"/>
          </ac:cxnSpMkLst>
        </pc:cxnChg>
      </pc:sldChg>
      <pc:sldChg chg="mod ord modShow">
        <pc:chgData name="Hosur, Pavan R" userId="7419103c-31a3-4c70-93ad-b4e54a8e0f15" providerId="ADAL" clId="{2DE04365-DE84-7B43-85EB-0C77ECAA97A4}" dt="2025-06-22T18:54:28.698" v="1231" actId="729"/>
        <pc:sldMkLst>
          <pc:docMk/>
          <pc:sldMk cId="2908460604" sldId="267"/>
        </pc:sldMkLst>
      </pc:sldChg>
      <pc:sldChg chg="addSp delSp modSp mod">
        <pc:chgData name="Hosur, Pavan R" userId="7419103c-31a3-4c70-93ad-b4e54a8e0f15" providerId="ADAL" clId="{2DE04365-DE84-7B43-85EB-0C77ECAA97A4}" dt="2025-06-22T20:06:31.673" v="1668" actId="1076"/>
        <pc:sldMkLst>
          <pc:docMk/>
          <pc:sldMk cId="362602450" sldId="268"/>
        </pc:sldMkLst>
        <pc:spChg chg="mod">
          <ac:chgData name="Hosur, Pavan R" userId="7419103c-31a3-4c70-93ad-b4e54a8e0f15" providerId="ADAL" clId="{2DE04365-DE84-7B43-85EB-0C77ECAA97A4}" dt="2025-06-22T20:04:33.050" v="1663" actId="1076"/>
          <ac:spMkLst>
            <pc:docMk/>
            <pc:sldMk cId="362602450" sldId="268"/>
            <ac:spMk id="3" creationId="{58C5B62D-10B6-062D-6C0A-EB7A1B9E9A6D}"/>
          </ac:spMkLst>
        </pc:spChg>
        <pc:spChg chg="mod">
          <ac:chgData name="Hosur, Pavan R" userId="7419103c-31a3-4c70-93ad-b4e54a8e0f15" providerId="ADAL" clId="{2DE04365-DE84-7B43-85EB-0C77ECAA97A4}" dt="2025-06-22T20:04:24.596" v="1662" actId="1076"/>
          <ac:spMkLst>
            <pc:docMk/>
            <pc:sldMk cId="362602450" sldId="268"/>
            <ac:spMk id="23" creationId="{43E72EC0-46BE-936F-9451-FD338636E5B5}"/>
          </ac:spMkLst>
        </pc:spChg>
        <pc:spChg chg="del">
          <ac:chgData name="Hosur, Pavan R" userId="7419103c-31a3-4c70-93ad-b4e54a8e0f15" providerId="ADAL" clId="{2DE04365-DE84-7B43-85EB-0C77ECAA97A4}" dt="2025-06-22T20:04:14.735" v="1660" actId="478"/>
          <ac:spMkLst>
            <pc:docMk/>
            <pc:sldMk cId="362602450" sldId="268"/>
            <ac:spMk id="25" creationId="{AED19D73-E2F3-211D-ED71-3BCE4E23F5C2}"/>
          </ac:spMkLst>
        </pc:spChg>
        <pc:spChg chg="mod">
          <ac:chgData name="Hosur, Pavan R" userId="7419103c-31a3-4c70-93ad-b4e54a8e0f15" providerId="ADAL" clId="{2DE04365-DE84-7B43-85EB-0C77ECAA97A4}" dt="2025-06-22T20:04:24.596" v="1662" actId="1076"/>
          <ac:spMkLst>
            <pc:docMk/>
            <pc:sldMk cId="362602450" sldId="268"/>
            <ac:spMk id="27" creationId="{CE0CFCEF-1C7E-4180-7B04-13C3AFC6BF8F}"/>
          </ac:spMkLst>
        </pc:spChg>
        <pc:grpChg chg="mod">
          <ac:chgData name="Hosur, Pavan R" userId="7419103c-31a3-4c70-93ad-b4e54a8e0f15" providerId="ADAL" clId="{2DE04365-DE84-7B43-85EB-0C77ECAA97A4}" dt="2025-06-22T20:04:33.050" v="1663" actId="1076"/>
          <ac:grpSpMkLst>
            <pc:docMk/>
            <pc:sldMk cId="362602450" sldId="268"/>
            <ac:grpSpMk id="24" creationId="{8A403EA8-8AC3-427B-6B00-7F7431CC10AE}"/>
          </ac:grpSpMkLst>
        </pc:grpChg>
        <pc:picChg chg="add mod">
          <ac:chgData name="Hosur, Pavan R" userId="7419103c-31a3-4c70-93ad-b4e54a8e0f15" providerId="ADAL" clId="{2DE04365-DE84-7B43-85EB-0C77ECAA97A4}" dt="2025-06-22T20:06:31.673" v="1668" actId="1076"/>
          <ac:picMkLst>
            <pc:docMk/>
            <pc:sldMk cId="362602450" sldId="268"/>
            <ac:picMk id="4" creationId="{049EA87C-C72E-6434-D630-0E3DD9B242EE}"/>
          </ac:picMkLst>
        </pc:picChg>
        <pc:picChg chg="del mod">
          <ac:chgData name="Hosur, Pavan R" userId="7419103c-31a3-4c70-93ad-b4e54a8e0f15" providerId="ADAL" clId="{2DE04365-DE84-7B43-85EB-0C77ECAA97A4}" dt="2025-06-22T20:06:26.392" v="1667" actId="478"/>
          <ac:picMkLst>
            <pc:docMk/>
            <pc:sldMk cId="362602450" sldId="268"/>
            <ac:picMk id="26" creationId="{D183CD5F-1C36-1D3B-B0AF-686ACB9CD6F2}"/>
          </ac:picMkLst>
        </pc:picChg>
        <pc:picChg chg="del">
          <ac:chgData name="Hosur, Pavan R" userId="7419103c-31a3-4c70-93ad-b4e54a8e0f15" providerId="ADAL" clId="{2DE04365-DE84-7B43-85EB-0C77ECAA97A4}" dt="2025-06-22T20:04:16.358" v="1661" actId="478"/>
          <ac:picMkLst>
            <pc:docMk/>
            <pc:sldMk cId="362602450" sldId="268"/>
            <ac:picMk id="1026" creationId="{37C4BD22-FE33-FE35-C3A9-7ECDD233CB48}"/>
          </ac:picMkLst>
        </pc:picChg>
      </pc:sldChg>
      <pc:sldChg chg="addSp delSp modSp mod modAnim">
        <pc:chgData name="Hosur, Pavan R" userId="7419103c-31a3-4c70-93ad-b4e54a8e0f15" providerId="ADAL" clId="{2DE04365-DE84-7B43-85EB-0C77ECAA97A4}" dt="2025-06-22T18:45:48.151" v="951" actId="20577"/>
        <pc:sldMkLst>
          <pc:docMk/>
          <pc:sldMk cId="2377693073" sldId="271"/>
        </pc:sldMkLst>
        <pc:spChg chg="mod">
          <ac:chgData name="Hosur, Pavan R" userId="7419103c-31a3-4c70-93ad-b4e54a8e0f15" providerId="ADAL" clId="{2DE04365-DE84-7B43-85EB-0C77ECAA97A4}" dt="2025-06-22T18:24:37.490" v="173" actId="20577"/>
          <ac:spMkLst>
            <pc:docMk/>
            <pc:sldMk cId="2377693073" sldId="271"/>
            <ac:spMk id="2" creationId="{3B9445A8-0C03-24F8-4A8B-2E75EFF961D8}"/>
          </ac:spMkLst>
        </pc:spChg>
        <pc:spChg chg="add del mod">
          <ac:chgData name="Hosur, Pavan R" userId="7419103c-31a3-4c70-93ad-b4e54a8e0f15" providerId="ADAL" clId="{2DE04365-DE84-7B43-85EB-0C77ECAA97A4}" dt="2025-06-22T18:26:15.794" v="180" actId="478"/>
          <ac:spMkLst>
            <pc:docMk/>
            <pc:sldMk cId="2377693073" sldId="271"/>
            <ac:spMk id="10" creationId="{F67A7F02-0C73-2C39-E520-20C4AFE470EF}"/>
          </ac:spMkLst>
        </pc:spChg>
        <pc:spChg chg="del mod">
          <ac:chgData name="Hosur, Pavan R" userId="7419103c-31a3-4c70-93ad-b4e54a8e0f15" providerId="ADAL" clId="{2DE04365-DE84-7B43-85EB-0C77ECAA97A4}" dt="2025-06-22T18:11:13.201" v="156" actId="478"/>
          <ac:spMkLst>
            <pc:docMk/>
            <pc:sldMk cId="2377693073" sldId="271"/>
            <ac:spMk id="20" creationId="{A0C580BE-3E73-3505-2293-ECFC89B8E9CD}"/>
          </ac:spMkLst>
        </pc:spChg>
        <pc:spChg chg="add del mod">
          <ac:chgData name="Hosur, Pavan R" userId="7419103c-31a3-4c70-93ad-b4e54a8e0f15" providerId="ADAL" clId="{2DE04365-DE84-7B43-85EB-0C77ECAA97A4}" dt="2025-06-22T18:26:18.346" v="181" actId="478"/>
          <ac:spMkLst>
            <pc:docMk/>
            <pc:sldMk cId="2377693073" sldId="271"/>
            <ac:spMk id="23" creationId="{27B4605A-4954-F77D-4D11-3DE2792A8290}"/>
          </ac:spMkLst>
        </pc:spChg>
        <pc:spChg chg="add del mod">
          <ac:chgData name="Hosur, Pavan R" userId="7419103c-31a3-4c70-93ad-b4e54a8e0f15" providerId="ADAL" clId="{2DE04365-DE84-7B43-85EB-0C77ECAA97A4}" dt="2025-06-22T18:27:21.289" v="192" actId="1076"/>
          <ac:spMkLst>
            <pc:docMk/>
            <pc:sldMk cId="2377693073" sldId="271"/>
            <ac:spMk id="26" creationId="{8899152C-31AB-877E-B385-E6B60896F7F4}"/>
          </ac:spMkLst>
        </pc:spChg>
        <pc:spChg chg="add del mod">
          <ac:chgData name="Hosur, Pavan R" userId="7419103c-31a3-4c70-93ad-b4e54a8e0f15" providerId="ADAL" clId="{2DE04365-DE84-7B43-85EB-0C77ECAA97A4}" dt="2025-06-22T18:27:21.289" v="192" actId="1076"/>
          <ac:spMkLst>
            <pc:docMk/>
            <pc:sldMk cId="2377693073" sldId="271"/>
            <ac:spMk id="28" creationId="{4427647B-C561-2C62-017D-B5F3FD8DB62A}"/>
          </ac:spMkLst>
        </pc:spChg>
        <pc:spChg chg="add del mod">
          <ac:chgData name="Hosur, Pavan R" userId="7419103c-31a3-4c70-93ad-b4e54a8e0f15" providerId="ADAL" clId="{2DE04365-DE84-7B43-85EB-0C77ECAA97A4}" dt="2025-06-22T18:27:19.922" v="191" actId="11529"/>
          <ac:spMkLst>
            <pc:docMk/>
            <pc:sldMk cId="2377693073" sldId="271"/>
            <ac:spMk id="29" creationId="{71C290FD-30F8-663E-CD85-288AFC7213EA}"/>
          </ac:spMkLst>
        </pc:spChg>
        <pc:spChg chg="add mod">
          <ac:chgData name="Hosur, Pavan R" userId="7419103c-31a3-4c70-93ad-b4e54a8e0f15" providerId="ADAL" clId="{2DE04365-DE84-7B43-85EB-0C77ECAA97A4}" dt="2025-06-22T18:28:11.648" v="201" actId="1076"/>
          <ac:spMkLst>
            <pc:docMk/>
            <pc:sldMk cId="2377693073" sldId="271"/>
            <ac:spMk id="32" creationId="{A78F13F2-5AB0-D3B5-122A-A4E3AD948FA3}"/>
          </ac:spMkLst>
        </pc:spChg>
        <pc:spChg chg="add mod">
          <ac:chgData name="Hosur, Pavan R" userId="7419103c-31a3-4c70-93ad-b4e54a8e0f15" providerId="ADAL" clId="{2DE04365-DE84-7B43-85EB-0C77ECAA97A4}" dt="2025-06-22T18:28:19.075" v="203" actId="1076"/>
          <ac:spMkLst>
            <pc:docMk/>
            <pc:sldMk cId="2377693073" sldId="271"/>
            <ac:spMk id="33" creationId="{ABF2306E-94F8-7A5B-F3C0-0768ADE0DC5D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34" creationId="{905A446B-EACA-2834-427B-78ACAE7F537E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35" creationId="{F922112E-332D-041E-8976-4ABFADCAE6F5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36" creationId="{B6F2FF6F-8F38-A2A9-33B0-E91ECE405AE8}"/>
          </ac:spMkLst>
        </pc:spChg>
        <pc:spChg chg="add mod">
          <ac:chgData name="Hosur, Pavan R" userId="7419103c-31a3-4c70-93ad-b4e54a8e0f15" providerId="ADAL" clId="{2DE04365-DE84-7B43-85EB-0C77ECAA97A4}" dt="2025-06-22T18:28:44.770" v="208" actId="1076"/>
          <ac:spMkLst>
            <pc:docMk/>
            <pc:sldMk cId="2377693073" sldId="271"/>
            <ac:spMk id="37" creationId="{6FB4CB87-8C17-5E0D-0F02-AEDEC22358AC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40" creationId="{04A44038-94C6-F959-C642-046D37163786}"/>
          </ac:spMkLst>
        </pc:spChg>
        <pc:spChg chg="add mod">
          <ac:chgData name="Hosur, Pavan R" userId="7419103c-31a3-4c70-93ad-b4e54a8e0f15" providerId="ADAL" clId="{2DE04365-DE84-7B43-85EB-0C77ECAA97A4}" dt="2025-06-22T18:29:18.998" v="213" actId="1076"/>
          <ac:spMkLst>
            <pc:docMk/>
            <pc:sldMk cId="2377693073" sldId="271"/>
            <ac:spMk id="41" creationId="{AC54AA76-1362-2504-B0A2-FF10021CFA26}"/>
          </ac:spMkLst>
        </pc:spChg>
        <pc:spChg chg="add mod">
          <ac:chgData name="Hosur, Pavan R" userId="7419103c-31a3-4c70-93ad-b4e54a8e0f15" providerId="ADAL" clId="{2DE04365-DE84-7B43-85EB-0C77ECAA97A4}" dt="2025-06-22T18:29:34.757" v="272" actId="1038"/>
          <ac:spMkLst>
            <pc:docMk/>
            <pc:sldMk cId="2377693073" sldId="271"/>
            <ac:spMk id="42" creationId="{2CB5DF0C-2C6F-7AFC-E109-C80F3F85650B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43" creationId="{4BCA0D87-C174-DCB1-2952-AA61478F9BF8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44" creationId="{2B8715FC-FF0F-DFA2-6E0E-5D8159D4D987}"/>
          </ac:spMkLst>
        </pc:spChg>
        <pc:spChg chg="add mod">
          <ac:chgData name="Hosur, Pavan R" userId="7419103c-31a3-4c70-93ad-b4e54a8e0f15" providerId="ADAL" clId="{2DE04365-DE84-7B43-85EB-0C77ECAA97A4}" dt="2025-06-22T18:29:47.116" v="314" actId="1035"/>
          <ac:spMkLst>
            <pc:docMk/>
            <pc:sldMk cId="2377693073" sldId="271"/>
            <ac:spMk id="45" creationId="{B7022071-2C58-C48D-FB4E-371DED5FBF77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46" creationId="{6F3C5C8D-90CF-3559-366C-8A0E70A65CE5}"/>
          </ac:spMkLst>
        </pc:spChg>
        <pc:spChg chg="add mod">
          <ac:chgData name="Hosur, Pavan R" userId="7419103c-31a3-4c70-93ad-b4e54a8e0f15" providerId="ADAL" clId="{2DE04365-DE84-7B43-85EB-0C77ECAA97A4}" dt="2025-06-22T18:30:09.195" v="353" actId="1038"/>
          <ac:spMkLst>
            <pc:docMk/>
            <pc:sldMk cId="2377693073" sldId="271"/>
            <ac:spMk id="47" creationId="{0373144A-4392-CEB8-0E83-90BDBAD1E07E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48" creationId="{2699F712-3426-72F4-DE57-1235C6B64259}"/>
          </ac:spMkLst>
        </pc:spChg>
        <pc:spChg chg="add mod">
          <ac:chgData name="Hosur, Pavan R" userId="7419103c-31a3-4c70-93ad-b4e54a8e0f15" providerId="ADAL" clId="{2DE04365-DE84-7B43-85EB-0C77ECAA97A4}" dt="2025-06-22T18:30:36.633" v="396" actId="1038"/>
          <ac:spMkLst>
            <pc:docMk/>
            <pc:sldMk cId="2377693073" sldId="271"/>
            <ac:spMk id="49" creationId="{2D001BE3-9298-9378-ADAB-917688304621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50" creationId="{63CFE123-E98B-A3AE-1917-FABD7B7987F5}"/>
          </ac:spMkLst>
        </pc:spChg>
        <pc:spChg chg="add mod">
          <ac:chgData name="Hosur, Pavan R" userId="7419103c-31a3-4c70-93ad-b4e54a8e0f15" providerId="ADAL" clId="{2DE04365-DE84-7B43-85EB-0C77ECAA97A4}" dt="2025-06-22T18:30:46.090" v="397" actId="164"/>
          <ac:spMkLst>
            <pc:docMk/>
            <pc:sldMk cId="2377693073" sldId="271"/>
            <ac:spMk id="51" creationId="{231D44BE-E81E-C22A-A2BD-152496FE224C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58" creationId="{81E65047-45A1-38A9-5FAA-56D3434B4045}"/>
          </ac:spMkLst>
        </pc:spChg>
        <pc:spChg chg="mod">
          <ac:chgData name="Hosur, Pavan R" userId="7419103c-31a3-4c70-93ad-b4e54a8e0f15" providerId="ADAL" clId="{2DE04365-DE84-7B43-85EB-0C77ECAA97A4}" dt="2025-06-22T18:31:20.500" v="406" actId="692"/>
          <ac:spMkLst>
            <pc:docMk/>
            <pc:sldMk cId="2377693073" sldId="271"/>
            <ac:spMk id="61" creationId="{6D4833AA-DCD2-DAB9-4E46-C624A512C43F}"/>
          </ac:spMkLst>
        </pc:spChg>
        <pc:spChg chg="mod">
          <ac:chgData name="Hosur, Pavan R" userId="7419103c-31a3-4c70-93ad-b4e54a8e0f15" providerId="ADAL" clId="{2DE04365-DE84-7B43-85EB-0C77ECAA97A4}" dt="2025-06-22T18:31:27.422" v="411" actId="692"/>
          <ac:spMkLst>
            <pc:docMk/>
            <pc:sldMk cId="2377693073" sldId="271"/>
            <ac:spMk id="62" creationId="{0AAEE88E-A61A-2BC9-D7FC-03838050C90D}"/>
          </ac:spMkLst>
        </pc:spChg>
        <pc:spChg chg="mod">
          <ac:chgData name="Hosur, Pavan R" userId="7419103c-31a3-4c70-93ad-b4e54a8e0f15" providerId="ADAL" clId="{2DE04365-DE84-7B43-85EB-0C77ECAA97A4}" dt="2025-06-22T18:32:15.166" v="419" actId="692"/>
          <ac:spMkLst>
            <pc:docMk/>
            <pc:sldMk cId="2377693073" sldId="271"/>
            <ac:spMk id="63" creationId="{D836104B-D854-7581-E978-FB25AEF7BEA0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64" creationId="{806659C5-793D-1200-BC93-353D48F69080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65" creationId="{258AB7BB-A485-CED6-78C9-660EA6A8DDF9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66" creationId="{479BB6C7-4B93-4EC9-8AA2-F7117AF26142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67" creationId="{B930AC84-47B4-AF6C-D00C-168A12E94213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69" creationId="{F3E11C00-DC3A-11C2-3A01-AE3E5A44DC23}"/>
          </ac:spMkLst>
        </pc:spChg>
        <pc:spChg chg="mod">
          <ac:chgData name="Hosur, Pavan R" userId="7419103c-31a3-4c70-93ad-b4e54a8e0f15" providerId="ADAL" clId="{2DE04365-DE84-7B43-85EB-0C77ECAA97A4}" dt="2025-06-22T18:30:47.054" v="398"/>
          <ac:spMkLst>
            <pc:docMk/>
            <pc:sldMk cId="2377693073" sldId="271"/>
            <ac:spMk id="71" creationId="{8D2E9F6C-51D6-7494-5E82-55C47E09A9DA}"/>
          </ac:spMkLst>
        </pc:spChg>
        <pc:spChg chg="add del mod">
          <ac:chgData name="Hosur, Pavan R" userId="7419103c-31a3-4c70-93ad-b4e54a8e0f15" providerId="ADAL" clId="{2DE04365-DE84-7B43-85EB-0C77ECAA97A4}" dt="2025-06-22T18:41:33.410" v="826" actId="478"/>
          <ac:spMkLst>
            <pc:docMk/>
            <pc:sldMk cId="2377693073" sldId="271"/>
            <ac:spMk id="78" creationId="{CE48A0C9-0138-04E3-322B-25C42EC6BB00}"/>
          </ac:spMkLst>
        </pc:spChg>
        <pc:spChg chg="add mod">
          <ac:chgData name="Hosur, Pavan R" userId="7419103c-31a3-4c70-93ad-b4e54a8e0f15" providerId="ADAL" clId="{2DE04365-DE84-7B43-85EB-0C77ECAA97A4}" dt="2025-06-22T18:34:55.709" v="529" actId="1076"/>
          <ac:spMkLst>
            <pc:docMk/>
            <pc:sldMk cId="2377693073" sldId="271"/>
            <ac:spMk id="80" creationId="{74FA8F16-5002-7711-58D6-1663C4A7B83B}"/>
          </ac:spMkLst>
        </pc:spChg>
        <pc:spChg chg="add mod">
          <ac:chgData name="Hosur, Pavan R" userId="7419103c-31a3-4c70-93ad-b4e54a8e0f15" providerId="ADAL" clId="{2DE04365-DE84-7B43-85EB-0C77ECAA97A4}" dt="2025-06-22T18:45:48.151" v="951" actId="20577"/>
          <ac:spMkLst>
            <pc:docMk/>
            <pc:sldMk cId="2377693073" sldId="271"/>
            <ac:spMk id="81" creationId="{5B36000F-625F-ED5A-A8E6-E74CAD22474C}"/>
          </ac:spMkLst>
        </pc:spChg>
        <pc:spChg chg="add mod">
          <ac:chgData name="Hosur, Pavan R" userId="7419103c-31a3-4c70-93ad-b4e54a8e0f15" providerId="ADAL" clId="{2DE04365-DE84-7B43-85EB-0C77ECAA97A4}" dt="2025-06-22T18:40:26.449" v="813" actId="164"/>
          <ac:spMkLst>
            <pc:docMk/>
            <pc:sldMk cId="2377693073" sldId="271"/>
            <ac:spMk id="85" creationId="{AC39AE3F-EE49-9619-61C0-223DF28AB4F2}"/>
          </ac:spMkLst>
        </pc:spChg>
        <pc:spChg chg="mod">
          <ac:chgData name="Hosur, Pavan R" userId="7419103c-31a3-4c70-93ad-b4e54a8e0f15" providerId="ADAL" clId="{2DE04365-DE84-7B43-85EB-0C77ECAA97A4}" dt="2025-06-22T18:44:41.805" v="937" actId="1038"/>
          <ac:spMkLst>
            <pc:docMk/>
            <pc:sldMk cId="2377693073" sldId="271"/>
            <ac:spMk id="90" creationId="{B59D3C90-5236-64B9-02F9-4E7C70930830}"/>
          </ac:spMkLst>
        </pc:spChg>
        <pc:spChg chg="add mod">
          <ac:chgData name="Hosur, Pavan R" userId="7419103c-31a3-4c70-93ad-b4e54a8e0f15" providerId="ADAL" clId="{2DE04365-DE84-7B43-85EB-0C77ECAA97A4}" dt="2025-06-22T18:41:14.580" v="825" actId="164"/>
          <ac:spMkLst>
            <pc:docMk/>
            <pc:sldMk cId="2377693073" sldId="271"/>
            <ac:spMk id="91" creationId="{DA734601-A4DE-A609-4F60-3529E19B2952}"/>
          </ac:spMkLst>
        </pc:spChg>
        <pc:spChg chg="add mod">
          <ac:chgData name="Hosur, Pavan R" userId="7419103c-31a3-4c70-93ad-b4e54a8e0f15" providerId="ADAL" clId="{2DE04365-DE84-7B43-85EB-0C77ECAA97A4}" dt="2025-06-22T18:42:45.890" v="849" actId="164"/>
          <ac:spMkLst>
            <pc:docMk/>
            <pc:sldMk cId="2377693073" sldId="271"/>
            <ac:spMk id="95" creationId="{651E1995-8075-DB82-6D65-7259CA92AFE8}"/>
          </ac:spMkLst>
        </pc:spChg>
        <pc:spChg chg="add mod">
          <ac:chgData name="Hosur, Pavan R" userId="7419103c-31a3-4c70-93ad-b4e54a8e0f15" providerId="ADAL" clId="{2DE04365-DE84-7B43-85EB-0C77ECAA97A4}" dt="2025-06-22T18:44:34.989" v="936" actId="403"/>
          <ac:spMkLst>
            <pc:docMk/>
            <pc:sldMk cId="2377693073" sldId="271"/>
            <ac:spMk id="97" creationId="{420653C0-08AB-65D7-72B0-39AF00BCE248}"/>
          </ac:spMkLst>
        </pc:spChg>
        <pc:spChg chg="add mod">
          <ac:chgData name="Hosur, Pavan R" userId="7419103c-31a3-4c70-93ad-b4e54a8e0f15" providerId="ADAL" clId="{2DE04365-DE84-7B43-85EB-0C77ECAA97A4}" dt="2025-06-22T18:44:34.989" v="936" actId="403"/>
          <ac:spMkLst>
            <pc:docMk/>
            <pc:sldMk cId="2377693073" sldId="271"/>
            <ac:spMk id="98" creationId="{667BE7EB-0109-2248-BAAD-4F385D758EA9}"/>
          </ac:spMkLst>
        </pc:spChg>
        <pc:grpChg chg="del mod">
          <ac:chgData name="Hosur, Pavan R" userId="7419103c-31a3-4c70-93ad-b4e54a8e0f15" providerId="ADAL" clId="{2DE04365-DE84-7B43-85EB-0C77ECAA97A4}" dt="2025-06-22T18:34:12.561" v="503" actId="478"/>
          <ac:grpSpMkLst>
            <pc:docMk/>
            <pc:sldMk cId="2377693073" sldId="271"/>
            <ac:grpSpMk id="19" creationId="{AE630E1F-1521-CA01-46A8-6205728CF0D8}"/>
          </ac:grpSpMkLst>
        </pc:grpChg>
        <pc:grpChg chg="mod">
          <ac:chgData name="Hosur, Pavan R" userId="7419103c-31a3-4c70-93ad-b4e54a8e0f15" providerId="ADAL" clId="{2DE04365-DE84-7B43-85EB-0C77ECAA97A4}" dt="2025-06-22T18:33:18.378" v="461" actId="164"/>
          <ac:grpSpMkLst>
            <pc:docMk/>
            <pc:sldMk cId="2377693073" sldId="271"/>
            <ac:grpSpMk id="52" creationId="{DA079A3A-4D45-E88F-0A94-0062167FA028}"/>
          </ac:grpSpMkLst>
        </pc:grpChg>
        <pc:grpChg chg="mod">
          <ac:chgData name="Hosur, Pavan R" userId="7419103c-31a3-4c70-93ad-b4e54a8e0f15" providerId="ADAL" clId="{2DE04365-DE84-7B43-85EB-0C77ECAA97A4}" dt="2025-06-22T18:33:18.378" v="461" actId="164"/>
          <ac:grpSpMkLst>
            <pc:docMk/>
            <pc:sldMk cId="2377693073" sldId="271"/>
            <ac:grpSpMk id="53" creationId="{7146E6CC-5BAA-3E00-7A28-141F46249096}"/>
          </ac:grpSpMkLst>
        </pc:grpChg>
        <pc:grpChg chg="add mod">
          <ac:chgData name="Hosur, Pavan R" userId="7419103c-31a3-4c70-93ad-b4e54a8e0f15" providerId="ADAL" clId="{2DE04365-DE84-7B43-85EB-0C77ECAA97A4}" dt="2025-06-22T18:34:48.683" v="527" actId="14100"/>
          <ac:grpSpMkLst>
            <pc:docMk/>
            <pc:sldMk cId="2377693073" sldId="271"/>
            <ac:grpSpMk id="79" creationId="{7F70179C-BDF1-6FD0-3C8C-691F82301561}"/>
          </ac:grpSpMkLst>
        </pc:grpChg>
        <pc:grpChg chg="add mod">
          <ac:chgData name="Hosur, Pavan R" userId="7419103c-31a3-4c70-93ad-b4e54a8e0f15" providerId="ADAL" clId="{2DE04365-DE84-7B43-85EB-0C77ECAA97A4}" dt="2025-06-22T18:40:26.449" v="813" actId="164"/>
          <ac:grpSpMkLst>
            <pc:docMk/>
            <pc:sldMk cId="2377693073" sldId="271"/>
            <ac:grpSpMk id="86" creationId="{DA66AF59-64FC-8A82-2954-D8E4742E4B8F}"/>
          </ac:grpSpMkLst>
        </pc:grpChg>
        <pc:grpChg chg="add mod">
          <ac:chgData name="Hosur, Pavan R" userId="7419103c-31a3-4c70-93ad-b4e54a8e0f15" providerId="ADAL" clId="{2DE04365-DE84-7B43-85EB-0C77ECAA97A4}" dt="2025-06-22T18:41:14.580" v="825" actId="164"/>
          <ac:grpSpMkLst>
            <pc:docMk/>
            <pc:sldMk cId="2377693073" sldId="271"/>
            <ac:grpSpMk id="87" creationId="{7DD81E08-865B-2701-C7B3-DD8D6AE9B376}"/>
          </ac:grpSpMkLst>
        </pc:grpChg>
        <pc:grpChg chg="add mod">
          <ac:chgData name="Hosur, Pavan R" userId="7419103c-31a3-4c70-93ad-b4e54a8e0f15" providerId="ADAL" clId="{2DE04365-DE84-7B43-85EB-0C77ECAA97A4}" dt="2025-06-22T18:41:14.580" v="825" actId="164"/>
          <ac:grpSpMkLst>
            <pc:docMk/>
            <pc:sldMk cId="2377693073" sldId="271"/>
            <ac:grpSpMk id="92" creationId="{F443381B-76F0-D9DF-0E84-AB8151F54374}"/>
          </ac:grpSpMkLst>
        </pc:grpChg>
        <pc:grpChg chg="add mod">
          <ac:chgData name="Hosur, Pavan R" userId="7419103c-31a3-4c70-93ad-b4e54a8e0f15" providerId="ADAL" clId="{2DE04365-DE84-7B43-85EB-0C77ECAA97A4}" dt="2025-06-22T18:43:07.803" v="852" actId="1076"/>
          <ac:grpSpMkLst>
            <pc:docMk/>
            <pc:sldMk cId="2377693073" sldId="271"/>
            <ac:grpSpMk id="96" creationId="{A5662533-B93E-35FE-D2FB-7E1BBA32A094}"/>
          </ac:grpSpMkLst>
        </pc:grpChg>
        <pc:picChg chg="add mod">
          <ac:chgData name="Hosur, Pavan R" userId="7419103c-31a3-4c70-93ad-b4e54a8e0f15" providerId="ADAL" clId="{2DE04365-DE84-7B43-85EB-0C77ECAA97A4}" dt="2025-06-22T18:34:51.936" v="528" actId="1076"/>
          <ac:picMkLst>
            <pc:docMk/>
            <pc:sldMk cId="2377693073" sldId="271"/>
            <ac:picMk id="3" creationId="{C01DCF22-FAA9-46C0-5023-2263639167DC}"/>
          </ac:picMkLst>
        </pc:picChg>
        <pc:picChg chg="del">
          <ac:chgData name="Hosur, Pavan R" userId="7419103c-31a3-4c70-93ad-b4e54a8e0f15" providerId="ADAL" clId="{2DE04365-DE84-7B43-85EB-0C77ECAA97A4}" dt="2025-06-22T18:11:03.658" v="153" actId="478"/>
          <ac:picMkLst>
            <pc:docMk/>
            <pc:sldMk cId="2377693073" sldId="271"/>
            <ac:picMk id="4" creationId="{213270A5-A0F6-E6DD-111E-2281D52945BB}"/>
          </ac:picMkLst>
        </pc:picChg>
        <pc:picChg chg="add del mod">
          <ac:chgData name="Hosur, Pavan R" userId="7419103c-31a3-4c70-93ad-b4e54a8e0f15" providerId="ADAL" clId="{2DE04365-DE84-7B43-85EB-0C77ECAA97A4}" dt="2025-06-22T18:26:09.331" v="177" actId="478"/>
          <ac:picMkLst>
            <pc:docMk/>
            <pc:sldMk cId="2377693073" sldId="271"/>
            <ac:picMk id="5" creationId="{8F29B4CD-069F-2F93-126D-E2F4E5FA69BE}"/>
          </ac:picMkLst>
        </pc:picChg>
        <pc:picChg chg="del">
          <ac:chgData name="Hosur, Pavan R" userId="7419103c-31a3-4c70-93ad-b4e54a8e0f15" providerId="ADAL" clId="{2DE04365-DE84-7B43-85EB-0C77ECAA97A4}" dt="2025-06-22T18:11:15.153" v="157" actId="478"/>
          <ac:picMkLst>
            <pc:docMk/>
            <pc:sldMk cId="2377693073" sldId="271"/>
            <ac:picMk id="21" creationId="{BC2C2A9A-E2F8-D0AB-2823-8237DEDC6493}"/>
          </ac:picMkLst>
        </pc:picChg>
        <pc:picChg chg="add del mod">
          <ac:chgData name="Hosur, Pavan R" userId="7419103c-31a3-4c70-93ad-b4e54a8e0f15" providerId="ADAL" clId="{2DE04365-DE84-7B43-85EB-0C77ECAA97A4}" dt="2025-06-22T18:27:21.289" v="192" actId="1076"/>
          <ac:picMkLst>
            <pc:docMk/>
            <pc:sldMk cId="2377693073" sldId="271"/>
            <ac:picMk id="24" creationId="{40A21E1F-FBD8-AD97-E512-EFF82A2DD3DA}"/>
          </ac:picMkLst>
        </pc:picChg>
        <pc:cxnChg chg="add del mod">
          <ac:chgData name="Hosur, Pavan R" userId="7419103c-31a3-4c70-93ad-b4e54a8e0f15" providerId="ADAL" clId="{2DE04365-DE84-7B43-85EB-0C77ECAA97A4}" dt="2025-06-22T18:26:11.771" v="178" actId="478"/>
          <ac:cxnSpMkLst>
            <pc:docMk/>
            <pc:sldMk cId="2377693073" sldId="271"/>
            <ac:cxnSpMk id="9" creationId="{659140EA-1D61-B7E6-C50F-74772870A8BE}"/>
          </ac:cxnSpMkLst>
        </pc:cxnChg>
        <pc:cxnChg chg="add del mod">
          <ac:chgData name="Hosur, Pavan R" userId="7419103c-31a3-4c70-93ad-b4e54a8e0f15" providerId="ADAL" clId="{2DE04365-DE84-7B43-85EB-0C77ECAA97A4}" dt="2025-06-22T18:26:13.210" v="179" actId="478"/>
          <ac:cxnSpMkLst>
            <pc:docMk/>
            <pc:sldMk cId="2377693073" sldId="271"/>
            <ac:cxnSpMk id="22" creationId="{06B97C63-D242-1768-8713-76B818F0FED5}"/>
          </ac:cxnSpMkLst>
        </pc:cxnChg>
        <pc:cxnChg chg="add del mod">
          <ac:chgData name="Hosur, Pavan R" userId="7419103c-31a3-4c70-93ad-b4e54a8e0f15" providerId="ADAL" clId="{2DE04365-DE84-7B43-85EB-0C77ECAA97A4}" dt="2025-06-22T18:27:21.289" v="192" actId="1076"/>
          <ac:cxnSpMkLst>
            <pc:docMk/>
            <pc:sldMk cId="2377693073" sldId="271"/>
            <ac:cxnSpMk id="25" creationId="{60BCB9F7-E90A-7EE8-DD53-B010019235BB}"/>
          </ac:cxnSpMkLst>
        </pc:cxnChg>
        <pc:cxnChg chg="add del mod">
          <ac:chgData name="Hosur, Pavan R" userId="7419103c-31a3-4c70-93ad-b4e54a8e0f15" providerId="ADAL" clId="{2DE04365-DE84-7B43-85EB-0C77ECAA97A4}" dt="2025-06-22T18:27:21.289" v="192" actId="1076"/>
          <ac:cxnSpMkLst>
            <pc:docMk/>
            <pc:sldMk cId="2377693073" sldId="271"/>
            <ac:cxnSpMk id="27" creationId="{D06B3C00-04CA-801E-DEEA-8C2FB76BECE1}"/>
          </ac:cxnSpMkLst>
        </pc:cxnChg>
        <pc:cxnChg chg="add mod">
          <ac:chgData name="Hosur, Pavan R" userId="7419103c-31a3-4c70-93ad-b4e54a8e0f15" providerId="ADAL" clId="{2DE04365-DE84-7B43-85EB-0C77ECAA97A4}" dt="2025-06-22T18:28:53.130" v="210" actId="14100"/>
          <ac:cxnSpMkLst>
            <pc:docMk/>
            <pc:sldMk cId="2377693073" sldId="271"/>
            <ac:cxnSpMk id="31" creationId="{607094EA-38AC-E926-794E-E77CD8072F0A}"/>
          </ac:cxnSpMkLst>
        </pc:cxnChg>
        <pc:cxnChg chg="add mod">
          <ac:chgData name="Hosur, Pavan R" userId="7419103c-31a3-4c70-93ad-b4e54a8e0f15" providerId="ADAL" clId="{2DE04365-DE84-7B43-85EB-0C77ECAA97A4}" dt="2025-06-22T18:33:18.378" v="461" actId="164"/>
          <ac:cxnSpMkLst>
            <pc:docMk/>
            <pc:sldMk cId="2377693073" sldId="271"/>
            <ac:cxnSpMk id="74" creationId="{39A989D5-A1BB-8622-B70E-D1A143E82267}"/>
          </ac:cxnSpMkLst>
        </pc:cxnChg>
        <pc:cxnChg chg="add del mod">
          <ac:chgData name="Hosur, Pavan R" userId="7419103c-31a3-4c70-93ad-b4e54a8e0f15" providerId="ADAL" clId="{2DE04365-DE84-7B43-85EB-0C77ECAA97A4}" dt="2025-06-22T18:41:36.619" v="827" actId="478"/>
          <ac:cxnSpMkLst>
            <pc:docMk/>
            <pc:sldMk cId="2377693073" sldId="271"/>
            <ac:cxnSpMk id="77" creationId="{CF9F946E-854E-DD8E-68D1-96186CA08545}"/>
          </ac:cxnSpMkLst>
        </pc:cxnChg>
        <pc:cxnChg chg="add mod">
          <ac:chgData name="Hosur, Pavan R" userId="7419103c-31a3-4c70-93ad-b4e54a8e0f15" providerId="ADAL" clId="{2DE04365-DE84-7B43-85EB-0C77ECAA97A4}" dt="2025-06-22T18:40:26.449" v="813" actId="164"/>
          <ac:cxnSpMkLst>
            <pc:docMk/>
            <pc:sldMk cId="2377693073" sldId="271"/>
            <ac:cxnSpMk id="83" creationId="{5CB81011-AAED-F5A9-803F-DE9AF7EBEDD1}"/>
          </ac:cxnSpMkLst>
        </pc:cxnChg>
        <pc:cxnChg chg="add mod">
          <ac:chgData name="Hosur, Pavan R" userId="7419103c-31a3-4c70-93ad-b4e54a8e0f15" providerId="ADAL" clId="{2DE04365-DE84-7B43-85EB-0C77ECAA97A4}" dt="2025-06-22T18:40:26.449" v="813" actId="164"/>
          <ac:cxnSpMkLst>
            <pc:docMk/>
            <pc:sldMk cId="2377693073" sldId="271"/>
            <ac:cxnSpMk id="84" creationId="{F0C7C7B4-6F63-730A-9550-A65EA7455B80}"/>
          </ac:cxnSpMkLst>
        </pc:cxnChg>
        <pc:cxnChg chg="mod">
          <ac:chgData name="Hosur, Pavan R" userId="7419103c-31a3-4c70-93ad-b4e54a8e0f15" providerId="ADAL" clId="{2DE04365-DE84-7B43-85EB-0C77ECAA97A4}" dt="2025-06-22T18:40:30.286" v="814"/>
          <ac:cxnSpMkLst>
            <pc:docMk/>
            <pc:sldMk cId="2377693073" sldId="271"/>
            <ac:cxnSpMk id="88" creationId="{B4135C61-79C7-3173-740E-7CBC5C67831D}"/>
          </ac:cxnSpMkLst>
        </pc:cxnChg>
        <pc:cxnChg chg="mod">
          <ac:chgData name="Hosur, Pavan R" userId="7419103c-31a3-4c70-93ad-b4e54a8e0f15" providerId="ADAL" clId="{2DE04365-DE84-7B43-85EB-0C77ECAA97A4}" dt="2025-06-22T18:40:30.286" v="814"/>
          <ac:cxnSpMkLst>
            <pc:docMk/>
            <pc:sldMk cId="2377693073" sldId="271"/>
            <ac:cxnSpMk id="89" creationId="{8AB33AC9-750F-7710-3592-5EC779335245}"/>
          </ac:cxnSpMkLst>
        </pc:cxnChg>
        <pc:cxnChg chg="add mod">
          <ac:chgData name="Hosur, Pavan R" userId="7419103c-31a3-4c70-93ad-b4e54a8e0f15" providerId="ADAL" clId="{2DE04365-DE84-7B43-85EB-0C77ECAA97A4}" dt="2025-06-22T18:42:45.890" v="849" actId="164"/>
          <ac:cxnSpMkLst>
            <pc:docMk/>
            <pc:sldMk cId="2377693073" sldId="271"/>
            <ac:cxnSpMk id="94" creationId="{FDF17223-55A2-E722-15ED-01D9D7A9D544}"/>
          </ac:cxnSpMkLst>
        </pc:cxnChg>
      </pc:sldChg>
      <pc:sldChg chg="addSp modSp new mod modShow">
        <pc:chgData name="Hosur, Pavan R" userId="7419103c-31a3-4c70-93ad-b4e54a8e0f15" providerId="ADAL" clId="{2DE04365-DE84-7B43-85EB-0C77ECAA97A4}" dt="2025-06-22T20:12:23.955" v="1934" actId="729"/>
        <pc:sldMkLst>
          <pc:docMk/>
          <pc:sldMk cId="1818293775" sldId="272"/>
        </pc:sldMkLst>
        <pc:spChg chg="add mod">
          <ac:chgData name="Hosur, Pavan R" userId="7419103c-31a3-4c70-93ad-b4e54a8e0f15" providerId="ADAL" clId="{2DE04365-DE84-7B43-85EB-0C77ECAA97A4}" dt="2025-06-22T17:55:22.268" v="2"/>
          <ac:spMkLst>
            <pc:docMk/>
            <pc:sldMk cId="1818293775" sldId="272"/>
            <ac:spMk id="5" creationId="{2C885F18-6314-BEB8-46AD-2ED64DF743A0}"/>
          </ac:spMkLst>
        </pc:spChg>
        <pc:spChg chg="add mod">
          <ac:chgData name="Hosur, Pavan R" userId="7419103c-31a3-4c70-93ad-b4e54a8e0f15" providerId="ADAL" clId="{2DE04365-DE84-7B43-85EB-0C77ECAA97A4}" dt="2025-06-22T17:55:22.268" v="2"/>
          <ac:spMkLst>
            <pc:docMk/>
            <pc:sldMk cId="1818293775" sldId="272"/>
            <ac:spMk id="6" creationId="{C1AD9385-04BB-94CD-65AB-4A3F889ED81C}"/>
          </ac:spMkLst>
        </pc:spChg>
        <pc:picChg chg="add mod">
          <ac:chgData name="Hosur, Pavan R" userId="7419103c-31a3-4c70-93ad-b4e54a8e0f15" providerId="ADAL" clId="{2DE04365-DE84-7B43-85EB-0C77ECAA97A4}" dt="2025-06-22T17:55:22.268" v="2"/>
          <ac:picMkLst>
            <pc:docMk/>
            <pc:sldMk cId="1818293775" sldId="272"/>
            <ac:picMk id="4" creationId="{FF2E2B45-FB9A-31FB-5E68-0ACDA60C3E35}"/>
          </ac:picMkLst>
        </pc:picChg>
      </pc:sldChg>
      <pc:sldChg chg="addSp delSp modSp add mod modAnim">
        <pc:chgData name="Hosur, Pavan R" userId="7419103c-31a3-4c70-93ad-b4e54a8e0f15" providerId="ADAL" clId="{2DE04365-DE84-7B43-85EB-0C77ECAA97A4}" dt="2025-06-22T20:05:05.887" v="1665" actId="208"/>
        <pc:sldMkLst>
          <pc:docMk/>
          <pc:sldMk cId="4046875413" sldId="273"/>
        </pc:sldMkLst>
        <pc:spChg chg="mod">
          <ac:chgData name="Hosur, Pavan R" userId="7419103c-31a3-4c70-93ad-b4e54a8e0f15" providerId="ADAL" clId="{2DE04365-DE84-7B43-85EB-0C77ECAA97A4}" dt="2025-06-22T18:50:49.408" v="986"/>
          <ac:spMkLst>
            <pc:docMk/>
            <pc:sldMk cId="4046875413" sldId="273"/>
            <ac:spMk id="2" creationId="{AA910B82-BD22-7274-C08B-4B0496DE0F08}"/>
          </ac:spMkLst>
        </pc:spChg>
        <pc:spChg chg="mod">
          <ac:chgData name="Hosur, Pavan R" userId="7419103c-31a3-4c70-93ad-b4e54a8e0f15" providerId="ADAL" clId="{2DE04365-DE84-7B43-85EB-0C77ECAA97A4}" dt="2025-06-22T18:47:04.439" v="964" actId="2085"/>
          <ac:spMkLst>
            <pc:docMk/>
            <pc:sldMk cId="4046875413" sldId="273"/>
            <ac:spMk id="6" creationId="{BD6321B6-560D-4866-452A-AA3FF18DCE87}"/>
          </ac:spMkLst>
        </pc:spChg>
        <pc:spChg chg="add mod">
          <ac:chgData name="Hosur, Pavan R" userId="7419103c-31a3-4c70-93ad-b4e54a8e0f15" providerId="ADAL" clId="{2DE04365-DE84-7B43-85EB-0C77ECAA97A4}" dt="2025-06-22T20:05:05.887" v="1665" actId="208"/>
          <ac:spMkLst>
            <pc:docMk/>
            <pc:sldMk cId="4046875413" sldId="273"/>
            <ac:spMk id="7" creationId="{2CB2DA54-6D96-DB33-7F07-04D92F4AFC5B}"/>
          </ac:spMkLst>
        </pc:spChg>
        <pc:spChg chg="add mod">
          <ac:chgData name="Hosur, Pavan R" userId="7419103c-31a3-4c70-93ad-b4e54a8e0f15" providerId="ADAL" clId="{2DE04365-DE84-7B43-85EB-0C77ECAA97A4}" dt="2025-06-22T18:53:31.160" v="1227" actId="207"/>
          <ac:spMkLst>
            <pc:docMk/>
            <pc:sldMk cId="4046875413" sldId="273"/>
            <ac:spMk id="9" creationId="{F78558D4-B629-7249-7285-E0BAC974B280}"/>
          </ac:spMkLst>
        </pc:spChg>
        <pc:spChg chg="mod">
          <ac:chgData name="Hosur, Pavan R" userId="7419103c-31a3-4c70-93ad-b4e54a8e0f15" providerId="ADAL" clId="{2DE04365-DE84-7B43-85EB-0C77ECAA97A4}" dt="2025-06-22T18:47:55.829" v="966" actId="208"/>
          <ac:spMkLst>
            <pc:docMk/>
            <pc:sldMk cId="4046875413" sldId="273"/>
            <ac:spMk id="40" creationId="{37E544F4-A7AA-8BDA-E6A0-27A33B57C512}"/>
          </ac:spMkLst>
        </pc:spChg>
        <pc:spChg chg="mod">
          <ac:chgData name="Hosur, Pavan R" userId="7419103c-31a3-4c70-93ad-b4e54a8e0f15" providerId="ADAL" clId="{2DE04365-DE84-7B43-85EB-0C77ECAA97A4}" dt="2025-06-22T18:48:24.710" v="973" actId="207"/>
          <ac:spMkLst>
            <pc:docMk/>
            <pc:sldMk cId="4046875413" sldId="273"/>
            <ac:spMk id="41" creationId="{9A52F25C-16D0-20D3-3FDD-06F52C0E5C64}"/>
          </ac:spMkLst>
        </pc:spChg>
        <pc:spChg chg="mod">
          <ac:chgData name="Hosur, Pavan R" userId="7419103c-31a3-4c70-93ad-b4e54a8e0f15" providerId="ADAL" clId="{2DE04365-DE84-7B43-85EB-0C77ECAA97A4}" dt="2025-06-22T18:48:16.385" v="970" actId="207"/>
          <ac:spMkLst>
            <pc:docMk/>
            <pc:sldMk cId="4046875413" sldId="273"/>
            <ac:spMk id="62" creationId="{9989D7CE-3F37-5D45-9198-829329301469}"/>
          </ac:spMkLst>
        </pc:spChg>
        <pc:spChg chg="mod">
          <ac:chgData name="Hosur, Pavan R" userId="7419103c-31a3-4c70-93ad-b4e54a8e0f15" providerId="ADAL" clId="{2DE04365-DE84-7B43-85EB-0C77ECAA97A4}" dt="2025-06-22T18:48:07.252" v="968" actId="208"/>
          <ac:spMkLst>
            <pc:docMk/>
            <pc:sldMk cId="4046875413" sldId="273"/>
            <ac:spMk id="63" creationId="{5E785ECF-940F-C727-638F-C1F1613209E2}"/>
          </ac:spMkLst>
        </pc:spChg>
        <pc:spChg chg="mod">
          <ac:chgData name="Hosur, Pavan R" userId="7419103c-31a3-4c70-93ad-b4e54a8e0f15" providerId="ADAL" clId="{2DE04365-DE84-7B43-85EB-0C77ECAA97A4}" dt="2025-06-22T20:04:56.434" v="1664" actId="207"/>
          <ac:spMkLst>
            <pc:docMk/>
            <pc:sldMk cId="4046875413" sldId="273"/>
            <ac:spMk id="80" creationId="{69363B3C-1523-874B-85FF-36389395A1A6}"/>
          </ac:spMkLst>
        </pc:spChg>
        <pc:spChg chg="mod">
          <ac:chgData name="Hosur, Pavan R" userId="7419103c-31a3-4c70-93ad-b4e54a8e0f15" providerId="ADAL" clId="{2DE04365-DE84-7B43-85EB-0C77ECAA97A4}" dt="2025-06-22T18:51:57.992" v="1208" actId="20577"/>
          <ac:spMkLst>
            <pc:docMk/>
            <pc:sldMk cId="4046875413" sldId="273"/>
            <ac:spMk id="81" creationId="{17349338-88DD-1870-A143-810FF5A41038}"/>
          </ac:spMkLst>
        </pc:spChg>
        <pc:grpChg chg="add mod">
          <ac:chgData name="Hosur, Pavan R" userId="7419103c-31a3-4c70-93ad-b4e54a8e0f15" providerId="ADAL" clId="{2DE04365-DE84-7B43-85EB-0C77ECAA97A4}" dt="2025-06-22T18:46:27.465" v="957" actId="1076"/>
          <ac:grpSpMkLst>
            <pc:docMk/>
            <pc:sldMk cId="4046875413" sldId="273"/>
            <ac:grpSpMk id="4" creationId="{9D881EB1-9800-8745-2C47-45F30E8A7AE5}"/>
          </ac:grpSpMkLst>
        </pc:grpChg>
        <pc:grpChg chg="del">
          <ac:chgData name="Hosur, Pavan R" userId="7419103c-31a3-4c70-93ad-b4e54a8e0f15" providerId="ADAL" clId="{2DE04365-DE84-7B43-85EB-0C77ECAA97A4}" dt="2025-06-22T18:46:10.636" v="954" actId="478"/>
          <ac:grpSpMkLst>
            <pc:docMk/>
            <pc:sldMk cId="4046875413" sldId="273"/>
            <ac:grpSpMk id="86" creationId="{41882B12-67E6-BCB3-BC62-4DCBCCF7F6BB}"/>
          </ac:grpSpMkLst>
        </pc:grpChg>
        <pc:grpChg chg="del">
          <ac:chgData name="Hosur, Pavan R" userId="7419103c-31a3-4c70-93ad-b4e54a8e0f15" providerId="ADAL" clId="{2DE04365-DE84-7B43-85EB-0C77ECAA97A4}" dt="2025-06-22T18:46:11.892" v="955" actId="478"/>
          <ac:grpSpMkLst>
            <pc:docMk/>
            <pc:sldMk cId="4046875413" sldId="273"/>
            <ac:grpSpMk id="92" creationId="{10AFAC8E-B1F5-ED54-F564-417C208549DD}"/>
          </ac:grpSpMkLst>
        </pc:grpChg>
        <pc:picChg chg="del">
          <ac:chgData name="Hosur, Pavan R" userId="7419103c-31a3-4c70-93ad-b4e54a8e0f15" providerId="ADAL" clId="{2DE04365-DE84-7B43-85EB-0C77ECAA97A4}" dt="2025-06-22T18:50:52.247" v="987" actId="478"/>
          <ac:picMkLst>
            <pc:docMk/>
            <pc:sldMk cId="4046875413" sldId="273"/>
            <ac:picMk id="3" creationId="{6FA4CE64-F29B-1288-C4EE-EAE377B35CAC}"/>
          </ac:picMkLst>
        </pc:picChg>
        <pc:picChg chg="add mod">
          <ac:chgData name="Hosur, Pavan R" userId="7419103c-31a3-4c70-93ad-b4e54a8e0f15" providerId="ADAL" clId="{2DE04365-DE84-7B43-85EB-0C77ECAA97A4}" dt="2025-06-22T18:50:56.703" v="988" actId="1076"/>
          <ac:picMkLst>
            <pc:docMk/>
            <pc:sldMk cId="4046875413" sldId="273"/>
            <ac:picMk id="8" creationId="{734FFF32-FF83-7768-6C16-FACCF41979D2}"/>
          </ac:picMkLst>
        </pc:picChg>
        <pc:cxnChg chg="mod">
          <ac:chgData name="Hosur, Pavan R" userId="7419103c-31a3-4c70-93ad-b4e54a8e0f15" providerId="ADAL" clId="{2DE04365-DE84-7B43-85EB-0C77ECAA97A4}" dt="2025-06-22T18:46:58.115" v="963" actId="2085"/>
          <ac:cxnSpMkLst>
            <pc:docMk/>
            <pc:sldMk cId="4046875413" sldId="273"/>
            <ac:cxnSpMk id="5" creationId="{F31D6049-EBB4-1A7C-AC6C-6F80B07C0654}"/>
          </ac:cxnSpMkLst>
        </pc:cxnChg>
      </pc:sldChg>
      <pc:sldChg chg="addSp delSp modSp new mod">
        <pc:chgData name="Hosur, Pavan R" userId="7419103c-31a3-4c70-93ad-b4e54a8e0f15" providerId="ADAL" clId="{2DE04365-DE84-7B43-85EB-0C77ECAA97A4}" dt="2025-06-22T20:11:37.635" v="1932" actId="122"/>
        <pc:sldMkLst>
          <pc:docMk/>
          <pc:sldMk cId="1247709438" sldId="274"/>
        </pc:sldMkLst>
        <pc:spChg chg="mod">
          <ac:chgData name="Hosur, Pavan R" userId="7419103c-31a3-4c70-93ad-b4e54a8e0f15" providerId="ADAL" clId="{2DE04365-DE84-7B43-85EB-0C77ECAA97A4}" dt="2025-06-22T20:11:37.635" v="1932" actId="122"/>
          <ac:spMkLst>
            <pc:docMk/>
            <pc:sldMk cId="1247709438" sldId="274"/>
            <ac:spMk id="2" creationId="{D2D07D2F-F7D2-7FDE-931E-9D54F1C71A41}"/>
          </ac:spMkLst>
        </pc:spChg>
        <pc:spChg chg="del mod">
          <ac:chgData name="Hosur, Pavan R" userId="7419103c-31a3-4c70-93ad-b4e54a8e0f15" providerId="ADAL" clId="{2DE04365-DE84-7B43-85EB-0C77ECAA97A4}" dt="2025-06-22T20:08:56.107" v="1826" actId="26606"/>
          <ac:spMkLst>
            <pc:docMk/>
            <pc:sldMk cId="1247709438" sldId="274"/>
            <ac:spMk id="3" creationId="{BDA64480-6FB3-C530-CDD2-79B4FBCCCC28}"/>
          </ac:spMkLst>
        </pc:spChg>
        <pc:spChg chg="add mod">
          <ac:chgData name="Hosur, Pavan R" userId="7419103c-31a3-4c70-93ad-b4e54a8e0f15" providerId="ADAL" clId="{2DE04365-DE84-7B43-85EB-0C77ECAA97A4}" dt="2025-06-22T20:11:08.378" v="1930" actId="1076"/>
          <ac:spMkLst>
            <pc:docMk/>
            <pc:sldMk cId="1247709438" sldId="274"/>
            <ac:spMk id="4" creationId="{C24F4F6E-1452-E5D9-9B04-92EFD259ED5E}"/>
          </ac:spMkLst>
        </pc:spChg>
        <pc:graphicFrameChg chg="add mod">
          <ac:chgData name="Hosur, Pavan R" userId="7419103c-31a3-4c70-93ad-b4e54a8e0f15" providerId="ADAL" clId="{2DE04365-DE84-7B43-85EB-0C77ECAA97A4}" dt="2025-06-22T20:11:22.002" v="1931" actId="255"/>
          <ac:graphicFrameMkLst>
            <pc:docMk/>
            <pc:sldMk cId="1247709438" sldId="274"/>
            <ac:graphicFrameMk id="6" creationId="{262FE71F-BD4D-30D1-38B7-5EE4B5267F76}"/>
          </ac:graphicFrameMkLst>
        </pc:graphicFrameChg>
      </pc:sldChg>
    </pc:docChg>
  </pc:docChgLst>
  <pc:docChgLst>
    <pc:chgData name="Hosur, Pavan R" userId="7419103c-31a3-4c70-93ad-b4e54a8e0f15" providerId="ADAL" clId="{C0CEB66C-4F6A-F343-80B1-918FDB19F349}"/>
    <pc:docChg chg="undo redo custSel addSld modSld sldOrd">
      <pc:chgData name="Hosur, Pavan R" userId="7419103c-31a3-4c70-93ad-b4e54a8e0f15" providerId="ADAL" clId="{C0CEB66C-4F6A-F343-80B1-918FDB19F349}" dt="2025-06-29T17:58:52.455" v="3040" actId="114"/>
      <pc:docMkLst>
        <pc:docMk/>
      </pc:docMkLst>
      <pc:sldChg chg="addSp delSp modSp mod modAnim">
        <pc:chgData name="Hosur, Pavan R" userId="7419103c-31a3-4c70-93ad-b4e54a8e0f15" providerId="ADAL" clId="{C0CEB66C-4F6A-F343-80B1-918FDB19F349}" dt="2025-06-27T11:32:55.917" v="2838"/>
        <pc:sldMkLst>
          <pc:docMk/>
          <pc:sldMk cId="5002291" sldId="256"/>
        </pc:sldMkLst>
        <pc:spChg chg="mod">
          <ac:chgData name="Hosur, Pavan R" userId="7419103c-31a3-4c70-93ad-b4e54a8e0f15" providerId="ADAL" clId="{C0CEB66C-4F6A-F343-80B1-918FDB19F349}" dt="2025-06-27T10:57:36.108" v="2578" actId="20577"/>
          <ac:spMkLst>
            <pc:docMk/>
            <pc:sldMk cId="5002291" sldId="256"/>
            <ac:spMk id="3" creationId="{A41A4E1A-58D7-432E-E433-A1DC735530C2}"/>
          </ac:spMkLst>
        </pc:spChg>
        <pc:spChg chg="add del mod">
          <ac:chgData name="Hosur, Pavan R" userId="7419103c-31a3-4c70-93ad-b4e54a8e0f15" providerId="ADAL" clId="{C0CEB66C-4F6A-F343-80B1-918FDB19F349}" dt="2025-06-25T01:31:50.448" v="1750" actId="478"/>
          <ac:spMkLst>
            <pc:docMk/>
            <pc:sldMk cId="5002291" sldId="256"/>
            <ac:spMk id="4" creationId="{C140448B-6DDF-4170-5DAD-4A10C69101B1}"/>
          </ac:spMkLst>
        </pc:spChg>
        <pc:spChg chg="add mod">
          <ac:chgData name="Hosur, Pavan R" userId="7419103c-31a3-4c70-93ad-b4e54a8e0f15" providerId="ADAL" clId="{C0CEB66C-4F6A-F343-80B1-918FDB19F349}" dt="2025-06-25T01:31:59.100" v="1751" actId="1076"/>
          <ac:spMkLst>
            <pc:docMk/>
            <pc:sldMk cId="5002291" sldId="256"/>
            <ac:spMk id="8" creationId="{620EAB6A-3B9A-EAC3-00CF-3DC3F51DE69B}"/>
          </ac:spMkLst>
        </pc:spChg>
        <pc:spChg chg="add mod">
          <ac:chgData name="Hosur, Pavan R" userId="7419103c-31a3-4c70-93ad-b4e54a8e0f15" providerId="ADAL" clId="{C0CEB66C-4F6A-F343-80B1-918FDB19F349}" dt="2025-06-25T01:32:08.823" v="1752" actId="1076"/>
          <ac:spMkLst>
            <pc:docMk/>
            <pc:sldMk cId="5002291" sldId="256"/>
            <ac:spMk id="9" creationId="{1D33A7E2-F125-4B6D-E3AC-0D58C5D47986}"/>
          </ac:spMkLst>
        </pc:spChg>
        <pc:spChg chg="add mod">
          <ac:chgData name="Hosur, Pavan R" userId="7419103c-31a3-4c70-93ad-b4e54a8e0f15" providerId="ADAL" clId="{C0CEB66C-4F6A-F343-80B1-918FDB19F349}" dt="2025-06-25T01:31:59.100" v="1751" actId="1076"/>
          <ac:spMkLst>
            <pc:docMk/>
            <pc:sldMk cId="5002291" sldId="256"/>
            <ac:spMk id="11" creationId="{A086AD6E-1A2B-7C1D-D26F-A0B7A6D917C8}"/>
          </ac:spMkLst>
        </pc:spChg>
        <pc:spChg chg="add mod">
          <ac:chgData name="Hosur, Pavan R" userId="7419103c-31a3-4c70-93ad-b4e54a8e0f15" providerId="ADAL" clId="{C0CEB66C-4F6A-F343-80B1-918FDB19F349}" dt="2025-06-25T01:32:08.823" v="1752" actId="1076"/>
          <ac:spMkLst>
            <pc:docMk/>
            <pc:sldMk cId="5002291" sldId="256"/>
            <ac:spMk id="13" creationId="{A248D8B9-0ABB-3F1F-5665-69A5DE3FC761}"/>
          </ac:spMkLst>
        </pc:spChg>
        <pc:picChg chg="mod">
          <ac:chgData name="Hosur, Pavan R" userId="7419103c-31a3-4c70-93ad-b4e54a8e0f15" providerId="ADAL" clId="{C0CEB66C-4F6A-F343-80B1-918FDB19F349}" dt="2025-06-27T10:58:45.744" v="2592" actId="14100"/>
          <ac:picMkLst>
            <pc:docMk/>
            <pc:sldMk cId="5002291" sldId="256"/>
            <ac:picMk id="4" creationId="{9A6CEE65-FD88-7975-9AC0-7B733647A806}"/>
          </ac:picMkLst>
        </pc:picChg>
        <pc:picChg chg="add mod">
          <ac:chgData name="Hosur, Pavan R" userId="7419103c-31a3-4c70-93ad-b4e54a8e0f15" providerId="ADAL" clId="{C0CEB66C-4F6A-F343-80B1-918FDB19F349}" dt="2025-06-25T01:31:59.100" v="1751" actId="1076"/>
          <ac:picMkLst>
            <pc:docMk/>
            <pc:sldMk cId="5002291" sldId="256"/>
            <ac:picMk id="6" creationId="{D14097F9-3335-E7EB-454A-5E7A3823785C}"/>
          </ac:picMkLst>
        </pc:picChg>
        <pc:picChg chg="add mod">
          <ac:chgData name="Hosur, Pavan R" userId="7419103c-31a3-4c70-93ad-b4e54a8e0f15" providerId="ADAL" clId="{C0CEB66C-4F6A-F343-80B1-918FDB19F349}" dt="2025-06-25T01:32:08.823" v="1752" actId="1076"/>
          <ac:picMkLst>
            <pc:docMk/>
            <pc:sldMk cId="5002291" sldId="256"/>
            <ac:picMk id="7" creationId="{7CA90BEC-E8DF-6E7E-9487-1EF5386DEE60}"/>
          </ac:picMkLst>
        </pc:picChg>
        <pc:picChg chg="add mod">
          <ac:chgData name="Hosur, Pavan R" userId="7419103c-31a3-4c70-93ad-b4e54a8e0f15" providerId="ADAL" clId="{C0CEB66C-4F6A-F343-80B1-918FDB19F349}" dt="2025-06-27T10:58:41.257" v="2591" actId="1035"/>
          <ac:picMkLst>
            <pc:docMk/>
            <pc:sldMk cId="5002291" sldId="256"/>
            <ac:picMk id="14" creationId="{B0C2697F-7AC0-5DD3-A8A5-71690A5278A9}"/>
          </ac:picMkLst>
        </pc:picChg>
      </pc:sldChg>
      <pc:sldChg chg="addSp delSp modSp mod">
        <pc:chgData name="Hosur, Pavan R" userId="7419103c-31a3-4c70-93ad-b4e54a8e0f15" providerId="ADAL" clId="{C0CEB66C-4F6A-F343-80B1-918FDB19F349}" dt="2025-06-26T17:56:43.412" v="2240" actId="20577"/>
        <pc:sldMkLst>
          <pc:docMk/>
          <pc:sldMk cId="980673179" sldId="263"/>
        </pc:sldMkLst>
        <pc:spChg chg="mod">
          <ac:chgData name="Hosur, Pavan R" userId="7419103c-31a3-4c70-93ad-b4e54a8e0f15" providerId="ADAL" clId="{C0CEB66C-4F6A-F343-80B1-918FDB19F349}" dt="2025-06-23T20:35:52.254" v="196" actId="20577"/>
          <ac:spMkLst>
            <pc:docMk/>
            <pc:sldMk cId="980673179" sldId="263"/>
            <ac:spMk id="2" creationId="{DA7FBDE6-9BD7-E074-C39F-6FA877060F8D}"/>
          </ac:spMkLst>
        </pc:spChg>
        <pc:spChg chg="mod">
          <ac:chgData name="Hosur, Pavan R" userId="7419103c-31a3-4c70-93ad-b4e54a8e0f15" providerId="ADAL" clId="{C0CEB66C-4F6A-F343-80B1-918FDB19F349}" dt="2025-06-26T17:56:43.412" v="2240" actId="20577"/>
          <ac:spMkLst>
            <pc:docMk/>
            <pc:sldMk cId="980673179" sldId="263"/>
            <ac:spMk id="3" creationId="{5695F6EF-2698-434C-1867-5557E7988311}"/>
          </ac:spMkLst>
        </pc:spChg>
        <pc:spChg chg="mod">
          <ac:chgData name="Hosur, Pavan R" userId="7419103c-31a3-4c70-93ad-b4e54a8e0f15" providerId="ADAL" clId="{C0CEB66C-4F6A-F343-80B1-918FDB19F349}" dt="2025-06-23T20:28:10.588" v="9" actId="20577"/>
          <ac:spMkLst>
            <pc:docMk/>
            <pc:sldMk cId="980673179" sldId="263"/>
            <ac:spMk id="5" creationId="{EA868947-5369-6EFE-B7C5-7C9AFA27E620}"/>
          </ac:spMkLst>
        </pc:spChg>
        <pc:spChg chg="add mod">
          <ac:chgData name="Hosur, Pavan R" userId="7419103c-31a3-4c70-93ad-b4e54a8e0f15" providerId="ADAL" clId="{C0CEB66C-4F6A-F343-80B1-918FDB19F349}" dt="2025-06-23T20:31:47.975" v="119" actId="1076"/>
          <ac:spMkLst>
            <pc:docMk/>
            <pc:sldMk cId="980673179" sldId="263"/>
            <ac:spMk id="7" creationId="{66222DE1-7EC4-4BC9-5C34-3DB473A0E94A}"/>
          </ac:spMkLst>
        </pc:spChg>
        <pc:spChg chg="add mod">
          <ac:chgData name="Hosur, Pavan R" userId="7419103c-31a3-4c70-93ad-b4e54a8e0f15" providerId="ADAL" clId="{C0CEB66C-4F6A-F343-80B1-918FDB19F349}" dt="2025-06-23T20:31:23.973" v="98" actId="14100"/>
          <ac:spMkLst>
            <pc:docMk/>
            <pc:sldMk cId="980673179" sldId="263"/>
            <ac:spMk id="9" creationId="{972C3488-A636-898D-2512-DFB15769A4C2}"/>
          </ac:spMkLst>
        </pc:spChg>
        <pc:spChg chg="add mod">
          <ac:chgData name="Hosur, Pavan R" userId="7419103c-31a3-4c70-93ad-b4e54a8e0f15" providerId="ADAL" clId="{C0CEB66C-4F6A-F343-80B1-918FDB19F349}" dt="2025-06-23T20:31:12.893" v="97" actId="1076"/>
          <ac:spMkLst>
            <pc:docMk/>
            <pc:sldMk cId="980673179" sldId="263"/>
            <ac:spMk id="12" creationId="{038BBCDE-817F-3F72-30DF-9E73D7FEC358}"/>
          </ac:spMkLst>
        </pc:spChg>
        <pc:spChg chg="add mod">
          <ac:chgData name="Hosur, Pavan R" userId="7419103c-31a3-4c70-93ad-b4e54a8e0f15" providerId="ADAL" clId="{C0CEB66C-4F6A-F343-80B1-918FDB19F349}" dt="2025-06-23T20:30:54.422" v="55" actId="14100"/>
          <ac:spMkLst>
            <pc:docMk/>
            <pc:sldMk cId="980673179" sldId="263"/>
            <ac:spMk id="14" creationId="{F2F80FCC-50EB-D33C-A3FE-D60BB55A0B54}"/>
          </ac:spMkLst>
        </pc:spChg>
        <pc:spChg chg="add del mod">
          <ac:chgData name="Hosur, Pavan R" userId="7419103c-31a3-4c70-93ad-b4e54a8e0f15" providerId="ADAL" clId="{C0CEB66C-4F6A-F343-80B1-918FDB19F349}" dt="2025-06-23T20:32:57.318" v="156" actId="478"/>
          <ac:spMkLst>
            <pc:docMk/>
            <pc:sldMk cId="980673179" sldId="263"/>
            <ac:spMk id="21" creationId="{C4509478-5335-8178-1388-3830EFB00AF4}"/>
          </ac:spMkLst>
        </pc:spChg>
        <pc:spChg chg="add mod">
          <ac:chgData name="Hosur, Pavan R" userId="7419103c-31a3-4c70-93ad-b4e54a8e0f15" providerId="ADAL" clId="{C0CEB66C-4F6A-F343-80B1-918FDB19F349}" dt="2025-06-23T20:35:32.939" v="194" actId="114"/>
          <ac:spMkLst>
            <pc:docMk/>
            <pc:sldMk cId="980673179" sldId="263"/>
            <ac:spMk id="22" creationId="{2D2E23DB-0E5E-07E7-DF16-ADB2C92BB577}"/>
          </ac:spMkLst>
        </pc:spChg>
        <pc:picChg chg="add mod">
          <ac:chgData name="Hosur, Pavan R" userId="7419103c-31a3-4c70-93ad-b4e54a8e0f15" providerId="ADAL" clId="{C0CEB66C-4F6A-F343-80B1-918FDB19F349}" dt="2025-06-23T20:29:47.040" v="31" actId="1076"/>
          <ac:picMkLst>
            <pc:docMk/>
            <pc:sldMk cId="980673179" sldId="263"/>
            <ac:picMk id="4" creationId="{84617518-453D-3CAB-40DB-7765D8E9D158}"/>
          </ac:picMkLst>
        </pc:picChg>
        <pc:picChg chg="add mod">
          <ac:chgData name="Hosur, Pavan R" userId="7419103c-31a3-4c70-93ad-b4e54a8e0f15" providerId="ADAL" clId="{C0CEB66C-4F6A-F343-80B1-918FDB19F349}" dt="2025-06-23T20:29:42.514" v="30" actId="1076"/>
          <ac:picMkLst>
            <pc:docMk/>
            <pc:sldMk cId="980673179" sldId="263"/>
            <ac:picMk id="6" creationId="{7DB680F7-6330-ACB6-13C7-ECF320EDABE4}"/>
          </ac:picMkLst>
        </pc:picChg>
        <pc:cxnChg chg="add mod">
          <ac:chgData name="Hosur, Pavan R" userId="7419103c-31a3-4c70-93ad-b4e54a8e0f15" providerId="ADAL" clId="{C0CEB66C-4F6A-F343-80B1-918FDB19F349}" dt="2025-06-23T20:31:47.975" v="119" actId="1076"/>
          <ac:cxnSpMkLst>
            <pc:docMk/>
            <pc:sldMk cId="980673179" sldId="263"/>
            <ac:cxnSpMk id="8" creationId="{6807B9B7-5122-9F07-11CB-FBCE075C62E9}"/>
          </ac:cxnSpMkLst>
        </pc:cxnChg>
        <pc:cxnChg chg="add mod">
          <ac:chgData name="Hosur, Pavan R" userId="7419103c-31a3-4c70-93ad-b4e54a8e0f15" providerId="ADAL" clId="{C0CEB66C-4F6A-F343-80B1-918FDB19F349}" dt="2025-06-23T20:31:12.893" v="97" actId="1076"/>
          <ac:cxnSpMkLst>
            <pc:docMk/>
            <pc:sldMk cId="980673179" sldId="263"/>
            <ac:cxnSpMk id="13" creationId="{3F432412-3748-7867-6DD9-520330BE5C35}"/>
          </ac:cxnSpMkLst>
        </pc:cxnChg>
      </pc:sldChg>
      <pc:sldChg chg="addSp delSp modSp mod ord">
        <pc:chgData name="Hosur, Pavan R" userId="7419103c-31a3-4c70-93ad-b4e54a8e0f15" providerId="ADAL" clId="{C0CEB66C-4F6A-F343-80B1-918FDB19F349}" dt="2025-06-27T11:51:29.775" v="2886"/>
        <pc:sldMkLst>
          <pc:docMk/>
          <pc:sldMk cId="3208795766" sldId="264"/>
        </pc:sldMkLst>
        <pc:spChg chg="mod">
          <ac:chgData name="Hosur, Pavan R" userId="7419103c-31a3-4c70-93ad-b4e54a8e0f15" providerId="ADAL" clId="{C0CEB66C-4F6A-F343-80B1-918FDB19F349}" dt="2025-06-25T01:12:57.842" v="1349" actId="20577"/>
          <ac:spMkLst>
            <pc:docMk/>
            <pc:sldMk cId="3208795766" sldId="264"/>
            <ac:spMk id="2" creationId="{D073BAB3-61E4-0E3C-78F2-8952F629C597}"/>
          </ac:spMkLst>
        </pc:spChg>
        <pc:spChg chg="del mod">
          <ac:chgData name="Hosur, Pavan R" userId="7419103c-31a3-4c70-93ad-b4e54a8e0f15" providerId="ADAL" clId="{C0CEB66C-4F6A-F343-80B1-918FDB19F349}" dt="2025-06-25T01:07:15.642" v="1199" actId="478"/>
          <ac:spMkLst>
            <pc:docMk/>
            <pc:sldMk cId="3208795766" sldId="264"/>
            <ac:spMk id="3" creationId="{B647D64C-59D8-2776-4F6C-6C11AE9FCE07}"/>
          </ac:spMkLst>
        </pc:spChg>
        <pc:spChg chg="add del mod">
          <ac:chgData name="Hosur, Pavan R" userId="7419103c-31a3-4c70-93ad-b4e54a8e0f15" providerId="ADAL" clId="{C0CEB66C-4F6A-F343-80B1-918FDB19F349}" dt="2025-06-25T01:06:48.206" v="1173" actId="478"/>
          <ac:spMkLst>
            <pc:docMk/>
            <pc:sldMk cId="3208795766" sldId="264"/>
            <ac:spMk id="4" creationId="{093D942D-85DB-55B8-9E9A-50BBE9ACA429}"/>
          </ac:spMkLst>
        </pc:spChg>
        <pc:spChg chg="del mod topLvl">
          <ac:chgData name="Hosur, Pavan R" userId="7419103c-31a3-4c70-93ad-b4e54a8e0f15" providerId="ADAL" clId="{C0CEB66C-4F6A-F343-80B1-918FDB19F349}" dt="2025-06-25T01:06:43.548" v="1172" actId="478"/>
          <ac:spMkLst>
            <pc:docMk/>
            <pc:sldMk cId="3208795766" sldId="264"/>
            <ac:spMk id="6" creationId="{C63A115E-516D-763D-D6D0-D2C4EB33ED8F}"/>
          </ac:spMkLst>
        </pc:spChg>
        <pc:spChg chg="del mod topLvl">
          <ac:chgData name="Hosur, Pavan R" userId="7419103c-31a3-4c70-93ad-b4e54a8e0f15" providerId="ADAL" clId="{C0CEB66C-4F6A-F343-80B1-918FDB19F349}" dt="2025-06-25T01:06:48.206" v="1173" actId="478"/>
          <ac:spMkLst>
            <pc:docMk/>
            <pc:sldMk cId="3208795766" sldId="264"/>
            <ac:spMk id="9" creationId="{92A3A6C6-D83E-FB51-D9D0-E957E8499253}"/>
          </ac:spMkLst>
        </pc:spChg>
        <pc:spChg chg="del mod topLvl">
          <ac:chgData name="Hosur, Pavan R" userId="7419103c-31a3-4c70-93ad-b4e54a8e0f15" providerId="ADAL" clId="{C0CEB66C-4F6A-F343-80B1-918FDB19F349}" dt="2025-06-25T01:06:48.206" v="1173" actId="478"/>
          <ac:spMkLst>
            <pc:docMk/>
            <pc:sldMk cId="3208795766" sldId="264"/>
            <ac:spMk id="10" creationId="{0DD525E2-8DE3-AE03-6F40-4B225B93D4C7}"/>
          </ac:spMkLst>
        </pc:spChg>
        <pc:spChg chg="del mod">
          <ac:chgData name="Hosur, Pavan R" userId="7419103c-31a3-4c70-93ad-b4e54a8e0f15" providerId="ADAL" clId="{C0CEB66C-4F6A-F343-80B1-918FDB19F349}" dt="2025-06-25T00:54:50.632" v="801" actId="478"/>
          <ac:spMkLst>
            <pc:docMk/>
            <pc:sldMk cId="3208795766" sldId="264"/>
            <ac:spMk id="14" creationId="{D3E43B75-2E01-953E-142D-4B0F1A90ACC8}"/>
          </ac:spMkLst>
        </pc:spChg>
        <pc:spChg chg="add del mod">
          <ac:chgData name="Hosur, Pavan R" userId="7419103c-31a3-4c70-93ad-b4e54a8e0f15" providerId="ADAL" clId="{C0CEB66C-4F6A-F343-80B1-918FDB19F349}" dt="2025-06-25T01:06:48.206" v="1173" actId="478"/>
          <ac:spMkLst>
            <pc:docMk/>
            <pc:sldMk cId="3208795766" sldId="264"/>
            <ac:spMk id="18" creationId="{3E1CA6E5-3165-F27C-AE3B-A23182F32C6F}"/>
          </ac:spMkLst>
        </pc:spChg>
        <pc:spChg chg="add del mod">
          <ac:chgData name="Hosur, Pavan R" userId="7419103c-31a3-4c70-93ad-b4e54a8e0f15" providerId="ADAL" clId="{C0CEB66C-4F6A-F343-80B1-918FDB19F349}" dt="2025-06-25T01:06:48.206" v="1173" actId="478"/>
          <ac:spMkLst>
            <pc:docMk/>
            <pc:sldMk cId="3208795766" sldId="264"/>
            <ac:spMk id="20" creationId="{7642CB95-9BEA-A62F-B496-8CF1396DCE4F}"/>
          </ac:spMkLst>
        </pc:spChg>
        <pc:spChg chg="add del mod">
          <ac:chgData name="Hosur, Pavan R" userId="7419103c-31a3-4c70-93ad-b4e54a8e0f15" providerId="ADAL" clId="{C0CEB66C-4F6A-F343-80B1-918FDB19F349}" dt="2025-06-25T01:06:52.555" v="1174" actId="478"/>
          <ac:spMkLst>
            <pc:docMk/>
            <pc:sldMk cId="3208795766" sldId="264"/>
            <ac:spMk id="21" creationId="{40DFF8F2-1461-4592-124F-02D8D76B206D}"/>
          </ac:spMkLst>
        </pc:spChg>
        <pc:spChg chg="mod">
          <ac:chgData name="Hosur, Pavan R" userId="7419103c-31a3-4c70-93ad-b4e54a8e0f15" providerId="ADAL" clId="{C0CEB66C-4F6A-F343-80B1-918FDB19F349}" dt="2025-06-25T01:00:26.581" v="872"/>
          <ac:spMkLst>
            <pc:docMk/>
            <pc:sldMk cId="3208795766" sldId="264"/>
            <ac:spMk id="23" creationId="{E999E702-56FA-9E11-860C-A528BA608F52}"/>
          </ac:spMkLst>
        </pc:spChg>
        <pc:spChg chg="mod">
          <ac:chgData name="Hosur, Pavan R" userId="7419103c-31a3-4c70-93ad-b4e54a8e0f15" providerId="ADAL" clId="{C0CEB66C-4F6A-F343-80B1-918FDB19F349}" dt="2025-06-25T01:00:26.581" v="872"/>
          <ac:spMkLst>
            <pc:docMk/>
            <pc:sldMk cId="3208795766" sldId="264"/>
            <ac:spMk id="26" creationId="{387BF127-0BD2-B03F-2844-F04C204D15E7}"/>
          </ac:spMkLst>
        </pc:spChg>
        <pc:spChg chg="mod">
          <ac:chgData name="Hosur, Pavan R" userId="7419103c-31a3-4c70-93ad-b4e54a8e0f15" providerId="ADAL" clId="{C0CEB66C-4F6A-F343-80B1-918FDB19F349}" dt="2025-06-25T01:00:26.581" v="872"/>
          <ac:spMkLst>
            <pc:docMk/>
            <pc:sldMk cId="3208795766" sldId="264"/>
            <ac:spMk id="27" creationId="{1D026013-A46B-561F-7218-D7C8427C4D9F}"/>
          </ac:spMkLst>
        </pc:spChg>
        <pc:spChg chg="mod">
          <ac:chgData name="Hosur, Pavan R" userId="7419103c-31a3-4c70-93ad-b4e54a8e0f15" providerId="ADAL" clId="{C0CEB66C-4F6A-F343-80B1-918FDB19F349}" dt="2025-06-25T01:00:26.581" v="872"/>
          <ac:spMkLst>
            <pc:docMk/>
            <pc:sldMk cId="3208795766" sldId="264"/>
            <ac:spMk id="31" creationId="{C216D020-9F60-2251-2907-91959E81CAAE}"/>
          </ac:spMkLst>
        </pc:spChg>
        <pc:spChg chg="add del mod">
          <ac:chgData name="Hosur, Pavan R" userId="7419103c-31a3-4c70-93ad-b4e54a8e0f15" providerId="ADAL" clId="{C0CEB66C-4F6A-F343-80B1-918FDB19F349}" dt="2025-06-25T01:07:17.948" v="1200" actId="478"/>
          <ac:spMkLst>
            <pc:docMk/>
            <pc:sldMk cId="3208795766" sldId="264"/>
            <ac:spMk id="33" creationId="{15A9C587-8EF4-9CB9-2A0C-2D778C3E3220}"/>
          </ac:spMkLst>
        </pc:spChg>
        <pc:spChg chg="add mod">
          <ac:chgData name="Hosur, Pavan R" userId="7419103c-31a3-4c70-93ad-b4e54a8e0f15" providerId="ADAL" clId="{C0CEB66C-4F6A-F343-80B1-918FDB19F349}" dt="2025-06-25T01:07:19.999" v="1201"/>
          <ac:spMkLst>
            <pc:docMk/>
            <pc:sldMk cId="3208795766" sldId="264"/>
            <ac:spMk id="35" creationId="{69603EC8-5E8D-DB47-2484-616752359AC1}"/>
          </ac:spMkLst>
        </pc:spChg>
        <pc:spChg chg="add mod">
          <ac:chgData name="Hosur, Pavan R" userId="7419103c-31a3-4c70-93ad-b4e54a8e0f15" providerId="ADAL" clId="{C0CEB66C-4F6A-F343-80B1-918FDB19F349}" dt="2025-06-25T01:07:19.999" v="1201"/>
          <ac:spMkLst>
            <pc:docMk/>
            <pc:sldMk cId="3208795766" sldId="264"/>
            <ac:spMk id="36" creationId="{5031F5DB-8A8D-D6EA-7006-516916269C75}"/>
          </ac:spMkLst>
        </pc:spChg>
        <pc:spChg chg="add mod">
          <ac:chgData name="Hosur, Pavan R" userId="7419103c-31a3-4c70-93ad-b4e54a8e0f15" providerId="ADAL" clId="{C0CEB66C-4F6A-F343-80B1-918FDB19F349}" dt="2025-06-25T01:09:49.749" v="1279" actId="14100"/>
          <ac:spMkLst>
            <pc:docMk/>
            <pc:sldMk cId="3208795766" sldId="264"/>
            <ac:spMk id="37" creationId="{BB852DB9-4016-B2F3-F910-4DEC025115F8}"/>
          </ac:spMkLst>
        </pc:spChg>
        <pc:spChg chg="add mod">
          <ac:chgData name="Hosur, Pavan R" userId="7419103c-31a3-4c70-93ad-b4e54a8e0f15" providerId="ADAL" clId="{C0CEB66C-4F6A-F343-80B1-918FDB19F349}" dt="2025-06-25T01:11:06.662" v="1301" actId="1035"/>
          <ac:spMkLst>
            <pc:docMk/>
            <pc:sldMk cId="3208795766" sldId="264"/>
            <ac:spMk id="38" creationId="{F118DF35-119F-3F9E-12F8-1F77F972C7FC}"/>
          </ac:spMkLst>
        </pc:spChg>
        <pc:spChg chg="add mod">
          <ac:chgData name="Hosur, Pavan R" userId="7419103c-31a3-4c70-93ad-b4e54a8e0f15" providerId="ADAL" clId="{C0CEB66C-4F6A-F343-80B1-918FDB19F349}" dt="2025-06-25T01:13:31.961" v="1355" actId="1076"/>
          <ac:spMkLst>
            <pc:docMk/>
            <pc:sldMk cId="3208795766" sldId="264"/>
            <ac:spMk id="39" creationId="{C29D5EA5-C66D-64EA-51EF-F631DC07519A}"/>
          </ac:spMkLst>
        </pc:spChg>
        <pc:grpChg chg="add del mod">
          <ac:chgData name="Hosur, Pavan R" userId="7419103c-31a3-4c70-93ad-b4e54a8e0f15" providerId="ADAL" clId="{C0CEB66C-4F6A-F343-80B1-918FDB19F349}" dt="2025-06-25T00:56:53.125" v="826" actId="165"/>
          <ac:grpSpMkLst>
            <pc:docMk/>
            <pc:sldMk cId="3208795766" sldId="264"/>
            <ac:grpSpMk id="5" creationId="{99938EF3-1C07-1B46-33C8-2D11172CC692}"/>
          </ac:grpSpMkLst>
        </pc:grpChg>
        <pc:grpChg chg="add del mod">
          <ac:chgData name="Hosur, Pavan R" userId="7419103c-31a3-4c70-93ad-b4e54a8e0f15" providerId="ADAL" clId="{C0CEB66C-4F6A-F343-80B1-918FDB19F349}" dt="2025-06-25T01:06:52.555" v="1174" actId="478"/>
          <ac:grpSpMkLst>
            <pc:docMk/>
            <pc:sldMk cId="3208795766" sldId="264"/>
            <ac:grpSpMk id="22" creationId="{15CA6C16-73F6-89FD-10D5-18D0FA9986C5}"/>
          </ac:grpSpMkLst>
        </pc:grpChg>
        <pc:graphicFrameChg chg="add mod modGraphic">
          <ac:chgData name="Hosur, Pavan R" userId="7419103c-31a3-4c70-93ad-b4e54a8e0f15" providerId="ADAL" clId="{C0CEB66C-4F6A-F343-80B1-918FDB19F349}" dt="2025-06-27T11:51:29.775" v="2886"/>
          <ac:graphicFrameMkLst>
            <pc:docMk/>
            <pc:sldMk cId="3208795766" sldId="264"/>
            <ac:graphicFrameMk id="34" creationId="{8F57B909-E94F-C19C-F4C4-D5604E4D464E}"/>
          </ac:graphicFrameMkLst>
        </pc:graphicFrameChg>
        <pc:cxnChg chg="del mod topLvl">
          <ac:chgData name="Hosur, Pavan R" userId="7419103c-31a3-4c70-93ad-b4e54a8e0f15" providerId="ADAL" clId="{C0CEB66C-4F6A-F343-80B1-918FDB19F349}" dt="2025-06-25T01:06:48.206" v="1173" actId="478"/>
          <ac:cxnSpMkLst>
            <pc:docMk/>
            <pc:sldMk cId="3208795766" sldId="264"/>
            <ac:cxnSpMk id="7" creationId="{7FFCC185-8809-4D2C-0991-E2F8F2955D08}"/>
          </ac:cxnSpMkLst>
        </pc:cxnChg>
        <pc:cxnChg chg="del mod">
          <ac:chgData name="Hosur, Pavan R" userId="7419103c-31a3-4c70-93ad-b4e54a8e0f15" providerId="ADAL" clId="{C0CEB66C-4F6A-F343-80B1-918FDB19F349}" dt="2025-06-25T00:55:39.307" v="810" actId="478"/>
          <ac:cxnSpMkLst>
            <pc:docMk/>
            <pc:sldMk cId="3208795766" sldId="264"/>
            <ac:cxnSpMk id="8" creationId="{9994BB93-FF43-4462-E5BE-10090BC88492}"/>
          </ac:cxnSpMkLst>
        </pc:cxnChg>
        <pc:cxnChg chg="del mod">
          <ac:chgData name="Hosur, Pavan R" userId="7419103c-31a3-4c70-93ad-b4e54a8e0f15" providerId="ADAL" clId="{C0CEB66C-4F6A-F343-80B1-918FDB19F349}" dt="2025-06-25T00:54:58.054" v="803" actId="478"/>
          <ac:cxnSpMkLst>
            <pc:docMk/>
            <pc:sldMk cId="3208795766" sldId="264"/>
            <ac:cxnSpMk id="11" creationId="{0910EEC7-7188-0C89-9CAA-B5F6696EAE6E}"/>
          </ac:cxnSpMkLst>
        </pc:cxnChg>
        <pc:cxnChg chg="del mod">
          <ac:chgData name="Hosur, Pavan R" userId="7419103c-31a3-4c70-93ad-b4e54a8e0f15" providerId="ADAL" clId="{C0CEB66C-4F6A-F343-80B1-918FDB19F349}" dt="2025-06-25T00:55:00.891" v="804" actId="478"/>
          <ac:cxnSpMkLst>
            <pc:docMk/>
            <pc:sldMk cId="3208795766" sldId="264"/>
            <ac:cxnSpMk id="12" creationId="{1EAB3A8A-E14D-E8BA-049E-5EA02F470975}"/>
          </ac:cxnSpMkLst>
        </pc:cxnChg>
        <pc:cxnChg chg="del mod">
          <ac:chgData name="Hosur, Pavan R" userId="7419103c-31a3-4c70-93ad-b4e54a8e0f15" providerId="ADAL" clId="{C0CEB66C-4F6A-F343-80B1-918FDB19F349}" dt="2025-06-25T00:54:55.762" v="802" actId="478"/>
          <ac:cxnSpMkLst>
            <pc:docMk/>
            <pc:sldMk cId="3208795766" sldId="264"/>
            <ac:cxnSpMk id="13" creationId="{D2A16081-42E9-2AA8-DF20-BDD439C746BE}"/>
          </ac:cxnSpMkLst>
        </pc:cxnChg>
        <pc:cxnChg chg="add del mod topLvl">
          <ac:chgData name="Hosur, Pavan R" userId="7419103c-31a3-4c70-93ad-b4e54a8e0f15" providerId="ADAL" clId="{C0CEB66C-4F6A-F343-80B1-918FDB19F349}" dt="2025-06-25T01:06:48.206" v="1173" actId="478"/>
          <ac:cxnSpMkLst>
            <pc:docMk/>
            <pc:sldMk cId="3208795766" sldId="264"/>
            <ac:cxnSpMk id="16" creationId="{06182224-B6AE-F998-4DFC-9E5B7753FD4A}"/>
          </ac:cxnSpMkLst>
        </pc:cxnChg>
        <pc:cxnChg chg="add del mod topLvl">
          <ac:chgData name="Hosur, Pavan R" userId="7419103c-31a3-4c70-93ad-b4e54a8e0f15" providerId="ADAL" clId="{C0CEB66C-4F6A-F343-80B1-918FDB19F349}" dt="2025-06-25T01:06:48.206" v="1173" actId="478"/>
          <ac:cxnSpMkLst>
            <pc:docMk/>
            <pc:sldMk cId="3208795766" sldId="264"/>
            <ac:cxnSpMk id="17" creationId="{B4167211-9AC9-000F-1356-E6248A74BBF8}"/>
          </ac:cxnSpMkLst>
        </pc:cxnChg>
        <pc:cxnChg chg="add del mod">
          <ac:chgData name="Hosur, Pavan R" userId="7419103c-31a3-4c70-93ad-b4e54a8e0f15" providerId="ADAL" clId="{C0CEB66C-4F6A-F343-80B1-918FDB19F349}" dt="2025-06-25T01:06:48.206" v="1173" actId="478"/>
          <ac:cxnSpMkLst>
            <pc:docMk/>
            <pc:sldMk cId="3208795766" sldId="264"/>
            <ac:cxnSpMk id="19" creationId="{89DAD844-1344-2686-FB98-0988D08A8548}"/>
          </ac:cxnSpMkLst>
        </pc:cxnChg>
        <pc:cxnChg chg="mod">
          <ac:chgData name="Hosur, Pavan R" userId="7419103c-31a3-4c70-93ad-b4e54a8e0f15" providerId="ADAL" clId="{C0CEB66C-4F6A-F343-80B1-918FDB19F349}" dt="2025-06-25T01:00:26.581" v="872"/>
          <ac:cxnSpMkLst>
            <pc:docMk/>
            <pc:sldMk cId="3208795766" sldId="264"/>
            <ac:cxnSpMk id="24" creationId="{F1F7C7D1-B476-979F-6773-20EFAB5F4E4A}"/>
          </ac:cxnSpMkLst>
        </pc:cxnChg>
        <pc:cxnChg chg="mod">
          <ac:chgData name="Hosur, Pavan R" userId="7419103c-31a3-4c70-93ad-b4e54a8e0f15" providerId="ADAL" clId="{C0CEB66C-4F6A-F343-80B1-918FDB19F349}" dt="2025-06-25T01:00:26.581" v="872"/>
          <ac:cxnSpMkLst>
            <pc:docMk/>
            <pc:sldMk cId="3208795766" sldId="264"/>
            <ac:cxnSpMk id="25" creationId="{E505608B-9EF9-AB4C-03BA-FB7FC2C4161B}"/>
          </ac:cxnSpMkLst>
        </pc:cxnChg>
        <pc:cxnChg chg="mod">
          <ac:chgData name="Hosur, Pavan R" userId="7419103c-31a3-4c70-93ad-b4e54a8e0f15" providerId="ADAL" clId="{C0CEB66C-4F6A-F343-80B1-918FDB19F349}" dt="2025-06-25T01:00:26.581" v="872"/>
          <ac:cxnSpMkLst>
            <pc:docMk/>
            <pc:sldMk cId="3208795766" sldId="264"/>
            <ac:cxnSpMk id="28" creationId="{2DDD1711-726A-C21E-2DE5-E0A341CA3495}"/>
          </ac:cxnSpMkLst>
        </pc:cxnChg>
        <pc:cxnChg chg="mod">
          <ac:chgData name="Hosur, Pavan R" userId="7419103c-31a3-4c70-93ad-b4e54a8e0f15" providerId="ADAL" clId="{C0CEB66C-4F6A-F343-80B1-918FDB19F349}" dt="2025-06-25T01:00:26.581" v="872"/>
          <ac:cxnSpMkLst>
            <pc:docMk/>
            <pc:sldMk cId="3208795766" sldId="264"/>
            <ac:cxnSpMk id="29" creationId="{4BA64863-4E92-EB77-4E0D-769BC4BF54B1}"/>
          </ac:cxnSpMkLst>
        </pc:cxnChg>
        <pc:cxnChg chg="mod">
          <ac:chgData name="Hosur, Pavan R" userId="7419103c-31a3-4c70-93ad-b4e54a8e0f15" providerId="ADAL" clId="{C0CEB66C-4F6A-F343-80B1-918FDB19F349}" dt="2025-06-25T01:00:26.581" v="872"/>
          <ac:cxnSpMkLst>
            <pc:docMk/>
            <pc:sldMk cId="3208795766" sldId="264"/>
            <ac:cxnSpMk id="30" creationId="{D3F15E6C-32C8-B6BE-93BD-E5AD613006D8}"/>
          </ac:cxnSpMkLst>
        </pc:cxnChg>
      </pc:sldChg>
      <pc:sldChg chg="modAnim">
        <pc:chgData name="Hosur, Pavan R" userId="7419103c-31a3-4c70-93ad-b4e54a8e0f15" providerId="ADAL" clId="{C0CEB66C-4F6A-F343-80B1-918FDB19F349}" dt="2025-06-27T10:36:18.823" v="2482"/>
        <pc:sldMkLst>
          <pc:docMk/>
          <pc:sldMk cId="184902876" sldId="266"/>
        </pc:sldMkLst>
      </pc:sldChg>
      <pc:sldChg chg="addSp delSp modSp mod">
        <pc:chgData name="Hosur, Pavan R" userId="7419103c-31a3-4c70-93ad-b4e54a8e0f15" providerId="ADAL" clId="{C0CEB66C-4F6A-F343-80B1-918FDB19F349}" dt="2025-06-27T11:47:13.298" v="2862" actId="1076"/>
        <pc:sldMkLst>
          <pc:docMk/>
          <pc:sldMk cId="362602450" sldId="268"/>
        </pc:sldMkLst>
        <pc:spChg chg="mod">
          <ac:chgData name="Hosur, Pavan R" userId="7419103c-31a3-4c70-93ad-b4e54a8e0f15" providerId="ADAL" clId="{C0CEB66C-4F6A-F343-80B1-918FDB19F349}" dt="2025-06-27T11:41:44.346" v="2843"/>
          <ac:spMkLst>
            <pc:docMk/>
            <pc:sldMk cId="362602450" sldId="268"/>
            <ac:spMk id="27" creationId="{CE0CFCEF-1C7E-4180-7B04-13C3AFC6BF8F}"/>
          </ac:spMkLst>
        </pc:spChg>
        <pc:picChg chg="del">
          <ac:chgData name="Hosur, Pavan R" userId="7419103c-31a3-4c70-93ad-b4e54a8e0f15" providerId="ADAL" clId="{C0CEB66C-4F6A-F343-80B1-918FDB19F349}" dt="2025-06-27T11:41:47.501" v="2844" actId="478"/>
          <ac:picMkLst>
            <pc:docMk/>
            <pc:sldMk cId="362602450" sldId="268"/>
            <ac:picMk id="4" creationId="{049EA87C-C72E-6434-D630-0E3DD9B242EE}"/>
          </ac:picMkLst>
        </pc:picChg>
        <pc:picChg chg="add del mod">
          <ac:chgData name="Hosur, Pavan R" userId="7419103c-31a3-4c70-93ad-b4e54a8e0f15" providerId="ADAL" clId="{C0CEB66C-4F6A-F343-80B1-918FDB19F349}" dt="2025-06-27T11:47:11.113" v="2861" actId="478"/>
          <ac:picMkLst>
            <pc:docMk/>
            <pc:sldMk cId="362602450" sldId="268"/>
            <ac:picMk id="12" creationId="{1780F89B-C621-04C5-1F09-414E3E39BE1D}"/>
          </ac:picMkLst>
        </pc:picChg>
        <pc:picChg chg="add mod">
          <ac:chgData name="Hosur, Pavan R" userId="7419103c-31a3-4c70-93ad-b4e54a8e0f15" providerId="ADAL" clId="{C0CEB66C-4F6A-F343-80B1-918FDB19F349}" dt="2025-06-27T11:47:13.298" v="2862" actId="1076"/>
          <ac:picMkLst>
            <pc:docMk/>
            <pc:sldMk cId="362602450" sldId="268"/>
            <ac:picMk id="13" creationId="{5FB98596-D443-6741-F4FE-A6034B6A1B04}"/>
          </ac:picMkLst>
        </pc:picChg>
      </pc:sldChg>
      <pc:sldChg chg="addSp delSp modSp mod modAnim">
        <pc:chgData name="Hosur, Pavan R" userId="7419103c-31a3-4c70-93ad-b4e54a8e0f15" providerId="ADAL" clId="{C0CEB66C-4F6A-F343-80B1-918FDB19F349}" dt="2025-06-27T11:51:13.958" v="2882"/>
        <pc:sldMkLst>
          <pc:docMk/>
          <pc:sldMk cId="3952256056" sldId="269"/>
        </pc:sldMkLst>
        <pc:spChg chg="mod">
          <ac:chgData name="Hosur, Pavan R" userId="7419103c-31a3-4c70-93ad-b4e54a8e0f15" providerId="ADAL" clId="{C0CEB66C-4F6A-F343-80B1-918FDB19F349}" dt="2025-06-23T20:36:29.216" v="254" actId="20577"/>
          <ac:spMkLst>
            <pc:docMk/>
            <pc:sldMk cId="3952256056" sldId="269"/>
            <ac:spMk id="2" creationId="{7441F74B-1881-2A87-6933-62DA77CB726C}"/>
          </ac:spMkLst>
        </pc:spChg>
        <pc:spChg chg="del">
          <ac:chgData name="Hosur, Pavan R" userId="7419103c-31a3-4c70-93ad-b4e54a8e0f15" providerId="ADAL" clId="{C0CEB66C-4F6A-F343-80B1-918FDB19F349}" dt="2025-06-23T20:38:35.502" v="255" actId="3680"/>
          <ac:spMkLst>
            <pc:docMk/>
            <pc:sldMk cId="3952256056" sldId="269"/>
            <ac:spMk id="3" creationId="{A1233697-0DD2-E05B-8683-E44EC9664FC9}"/>
          </ac:spMkLst>
        </pc:spChg>
        <pc:spChg chg="add mod">
          <ac:chgData name="Hosur, Pavan R" userId="7419103c-31a3-4c70-93ad-b4e54a8e0f15" providerId="ADAL" clId="{C0CEB66C-4F6A-F343-80B1-918FDB19F349}" dt="2025-06-25T00:51:01.248" v="666" actId="1076"/>
          <ac:spMkLst>
            <pc:docMk/>
            <pc:sldMk cId="3952256056" sldId="269"/>
            <ac:spMk id="5" creationId="{5BEDCA69-F6C3-18EF-00C0-14CCAF668072}"/>
          </ac:spMkLst>
        </pc:spChg>
        <pc:spChg chg="add mod">
          <ac:chgData name="Hosur, Pavan R" userId="7419103c-31a3-4c70-93ad-b4e54a8e0f15" providerId="ADAL" clId="{C0CEB66C-4F6A-F343-80B1-918FDB19F349}" dt="2025-06-26T16:06:40.808" v="1754" actId="1076"/>
          <ac:spMkLst>
            <pc:docMk/>
            <pc:sldMk cId="3952256056" sldId="269"/>
            <ac:spMk id="6" creationId="{4B573354-B718-F47D-43D3-03DECD5C51F0}"/>
          </ac:spMkLst>
        </pc:spChg>
        <pc:spChg chg="add mod">
          <ac:chgData name="Hosur, Pavan R" userId="7419103c-31a3-4c70-93ad-b4e54a8e0f15" providerId="ADAL" clId="{C0CEB66C-4F6A-F343-80B1-918FDB19F349}" dt="2025-06-26T16:15:00.524" v="1964" actId="20577"/>
          <ac:spMkLst>
            <pc:docMk/>
            <pc:sldMk cId="3952256056" sldId="269"/>
            <ac:spMk id="7" creationId="{0E8CC9A3-DB79-A9B2-457F-403BCC3C92E0}"/>
          </ac:spMkLst>
        </pc:spChg>
        <pc:spChg chg="add mod">
          <ac:chgData name="Hosur, Pavan R" userId="7419103c-31a3-4c70-93ad-b4e54a8e0f15" providerId="ADAL" clId="{C0CEB66C-4F6A-F343-80B1-918FDB19F349}" dt="2025-06-26T17:57:14.632" v="2242" actId="20577"/>
          <ac:spMkLst>
            <pc:docMk/>
            <pc:sldMk cId="3952256056" sldId="269"/>
            <ac:spMk id="11" creationId="{10712CDA-2B06-AF78-2E7B-88DC914CD256}"/>
          </ac:spMkLst>
        </pc:spChg>
        <pc:spChg chg="add mod">
          <ac:chgData name="Hosur, Pavan R" userId="7419103c-31a3-4c70-93ad-b4e54a8e0f15" providerId="ADAL" clId="{C0CEB66C-4F6A-F343-80B1-918FDB19F349}" dt="2025-06-26T16:17:09.362" v="1971" actId="164"/>
          <ac:spMkLst>
            <pc:docMk/>
            <pc:sldMk cId="3952256056" sldId="269"/>
            <ac:spMk id="36" creationId="{083694B6-62BC-36C6-83E0-B127D59C096C}"/>
          </ac:spMkLst>
        </pc:spChg>
        <pc:grpChg chg="add mod">
          <ac:chgData name="Hosur, Pavan R" userId="7419103c-31a3-4c70-93ad-b4e54a8e0f15" providerId="ADAL" clId="{C0CEB66C-4F6A-F343-80B1-918FDB19F349}" dt="2025-06-26T16:13:46.742" v="1950" actId="164"/>
          <ac:grpSpMkLst>
            <pc:docMk/>
            <pc:sldMk cId="3952256056" sldId="269"/>
            <ac:grpSpMk id="28" creationId="{9D202B56-F03E-B69A-4530-F3A343A469E0}"/>
          </ac:grpSpMkLst>
        </pc:grpChg>
        <pc:grpChg chg="add mod">
          <ac:chgData name="Hosur, Pavan R" userId="7419103c-31a3-4c70-93ad-b4e54a8e0f15" providerId="ADAL" clId="{C0CEB66C-4F6A-F343-80B1-918FDB19F349}" dt="2025-06-26T16:17:09.362" v="1971" actId="164"/>
          <ac:grpSpMkLst>
            <pc:docMk/>
            <pc:sldMk cId="3952256056" sldId="269"/>
            <ac:grpSpMk id="34" creationId="{56675B59-FC1D-22FF-821C-2B13B26838A1}"/>
          </ac:grpSpMkLst>
        </pc:grpChg>
        <pc:grpChg chg="add mod">
          <ac:chgData name="Hosur, Pavan R" userId="7419103c-31a3-4c70-93ad-b4e54a8e0f15" providerId="ADAL" clId="{C0CEB66C-4F6A-F343-80B1-918FDB19F349}" dt="2025-06-26T16:17:09.362" v="1971" actId="164"/>
          <ac:grpSpMkLst>
            <pc:docMk/>
            <pc:sldMk cId="3952256056" sldId="269"/>
            <ac:grpSpMk id="37" creationId="{DFEB4BDF-B0F7-1006-AE22-8E8E78FC8B5E}"/>
          </ac:grpSpMkLst>
        </pc:grpChg>
        <pc:graphicFrameChg chg="add mod ord modGraphic">
          <ac:chgData name="Hosur, Pavan R" userId="7419103c-31a3-4c70-93ad-b4e54a8e0f15" providerId="ADAL" clId="{C0CEB66C-4F6A-F343-80B1-918FDB19F349}" dt="2025-06-27T11:51:13.958" v="2882"/>
          <ac:graphicFrameMkLst>
            <pc:docMk/>
            <pc:sldMk cId="3952256056" sldId="269"/>
            <ac:graphicFrameMk id="4" creationId="{430C8EB1-761E-AB67-4940-818EEC5E61EA}"/>
          </ac:graphicFrameMkLst>
        </pc:graphicFrameChg>
        <pc:cxnChg chg="add del mod">
          <ac:chgData name="Hosur, Pavan R" userId="7419103c-31a3-4c70-93ad-b4e54a8e0f15" providerId="ADAL" clId="{C0CEB66C-4F6A-F343-80B1-918FDB19F349}" dt="2025-06-26T16:09:22.782" v="1840" actId="11529"/>
          <ac:cxnSpMkLst>
            <pc:docMk/>
            <pc:sldMk cId="3952256056" sldId="269"/>
            <ac:cxnSpMk id="13" creationId="{C5A004E8-963F-CA9B-7D1A-32617D0615EE}"/>
          </ac:cxnSpMkLst>
        </pc:cxnChg>
        <pc:cxnChg chg="add del mod">
          <ac:chgData name="Hosur, Pavan R" userId="7419103c-31a3-4c70-93ad-b4e54a8e0f15" providerId="ADAL" clId="{C0CEB66C-4F6A-F343-80B1-918FDB19F349}" dt="2025-06-26T16:10:30.865" v="1847" actId="478"/>
          <ac:cxnSpMkLst>
            <pc:docMk/>
            <pc:sldMk cId="3952256056" sldId="269"/>
            <ac:cxnSpMk id="15" creationId="{BDE43A41-AD20-F471-947D-638D162E6DB5}"/>
          </ac:cxnSpMkLst>
        </pc:cxnChg>
        <pc:cxnChg chg="add mod">
          <ac:chgData name="Hosur, Pavan R" userId="7419103c-31a3-4c70-93ad-b4e54a8e0f15" providerId="ADAL" clId="{C0CEB66C-4F6A-F343-80B1-918FDB19F349}" dt="2025-06-26T16:15:52.640" v="1965" actId="14100"/>
          <ac:cxnSpMkLst>
            <pc:docMk/>
            <pc:sldMk cId="3952256056" sldId="269"/>
            <ac:cxnSpMk id="19" creationId="{886BDF9F-86DD-FFCE-F3A9-0400F95882DC}"/>
          </ac:cxnSpMkLst>
        </pc:cxnChg>
        <pc:cxnChg chg="add mod">
          <ac:chgData name="Hosur, Pavan R" userId="7419103c-31a3-4c70-93ad-b4e54a8e0f15" providerId="ADAL" clId="{C0CEB66C-4F6A-F343-80B1-918FDB19F349}" dt="2025-06-26T16:13:32.896" v="1949" actId="14100"/>
          <ac:cxnSpMkLst>
            <pc:docMk/>
            <pc:sldMk cId="3952256056" sldId="269"/>
            <ac:cxnSpMk id="23" creationId="{400BB2E7-2E43-9D72-6219-21F1F707C397}"/>
          </ac:cxnSpMkLst>
        </pc:cxnChg>
        <pc:cxnChg chg="add mod">
          <ac:chgData name="Hosur, Pavan R" userId="7419103c-31a3-4c70-93ad-b4e54a8e0f15" providerId="ADAL" clId="{C0CEB66C-4F6A-F343-80B1-918FDB19F349}" dt="2025-06-26T16:13:28.353" v="1948" actId="14100"/>
          <ac:cxnSpMkLst>
            <pc:docMk/>
            <pc:sldMk cId="3952256056" sldId="269"/>
            <ac:cxnSpMk id="26" creationId="{E7CF7486-21C6-FBE8-3F8B-59EBBCCA60B7}"/>
          </ac:cxnSpMkLst>
        </pc:cxnChg>
      </pc:sldChg>
      <pc:sldChg chg="addSp modSp mod">
        <pc:chgData name="Hosur, Pavan R" userId="7419103c-31a3-4c70-93ad-b4e54a8e0f15" providerId="ADAL" clId="{C0CEB66C-4F6A-F343-80B1-918FDB19F349}" dt="2025-06-25T01:31:36.501" v="1748" actId="1076"/>
        <pc:sldMkLst>
          <pc:docMk/>
          <pc:sldMk cId="478041739" sldId="270"/>
        </pc:sldMkLst>
        <pc:spChg chg="mod">
          <ac:chgData name="Hosur, Pavan R" userId="7419103c-31a3-4c70-93ad-b4e54a8e0f15" providerId="ADAL" clId="{C0CEB66C-4F6A-F343-80B1-918FDB19F349}" dt="2025-06-25T01:22:55.976" v="1642" actId="20577"/>
          <ac:spMkLst>
            <pc:docMk/>
            <pc:sldMk cId="478041739" sldId="270"/>
            <ac:spMk id="2" creationId="{52A621D6-EE43-7C82-EF6F-C477A3D2DE61}"/>
          </ac:spMkLst>
        </pc:spChg>
        <pc:spChg chg="mod">
          <ac:chgData name="Hosur, Pavan R" userId="7419103c-31a3-4c70-93ad-b4e54a8e0f15" providerId="ADAL" clId="{C0CEB66C-4F6A-F343-80B1-918FDB19F349}" dt="2025-06-25T01:29:44.333" v="1671" actId="14100"/>
          <ac:spMkLst>
            <pc:docMk/>
            <pc:sldMk cId="478041739" sldId="270"/>
            <ac:spMk id="3" creationId="{C989DED9-9104-7A45-531F-2371224E3ECD}"/>
          </ac:spMkLst>
        </pc:spChg>
        <pc:spChg chg="add mod">
          <ac:chgData name="Hosur, Pavan R" userId="7419103c-31a3-4c70-93ad-b4e54a8e0f15" providerId="ADAL" clId="{C0CEB66C-4F6A-F343-80B1-918FDB19F349}" dt="2025-06-25T01:24:08.153" v="1656" actId="1076"/>
          <ac:spMkLst>
            <pc:docMk/>
            <pc:sldMk cId="478041739" sldId="270"/>
            <ac:spMk id="4" creationId="{91581C86-F1DE-12F4-7B84-D324A202388E}"/>
          </ac:spMkLst>
        </pc:spChg>
        <pc:spChg chg="add mod">
          <ac:chgData name="Hosur, Pavan R" userId="7419103c-31a3-4c70-93ad-b4e54a8e0f15" providerId="ADAL" clId="{C0CEB66C-4F6A-F343-80B1-918FDB19F349}" dt="2025-06-25T01:30:15.295" v="1706" actId="1076"/>
          <ac:spMkLst>
            <pc:docMk/>
            <pc:sldMk cId="478041739" sldId="270"/>
            <ac:spMk id="9" creationId="{E6443496-E6D1-48ED-B35D-3C37B4EB0406}"/>
          </ac:spMkLst>
        </pc:spChg>
        <pc:spChg chg="add mod">
          <ac:chgData name="Hosur, Pavan R" userId="7419103c-31a3-4c70-93ad-b4e54a8e0f15" providerId="ADAL" clId="{C0CEB66C-4F6A-F343-80B1-918FDB19F349}" dt="2025-06-25T01:30:31.115" v="1715" actId="1076"/>
          <ac:spMkLst>
            <pc:docMk/>
            <pc:sldMk cId="478041739" sldId="270"/>
            <ac:spMk id="10" creationId="{C7234F08-1A0C-B56B-01B3-594772B98FD2}"/>
          </ac:spMkLst>
        </pc:spChg>
        <pc:spChg chg="add mod">
          <ac:chgData name="Hosur, Pavan R" userId="7419103c-31a3-4c70-93ad-b4e54a8e0f15" providerId="ADAL" clId="{C0CEB66C-4F6A-F343-80B1-918FDB19F349}" dt="2025-06-25T01:31:03.814" v="1736" actId="1076"/>
          <ac:spMkLst>
            <pc:docMk/>
            <pc:sldMk cId="478041739" sldId="270"/>
            <ac:spMk id="11" creationId="{896F1CEA-50F7-8C9C-1900-316BBC46C707}"/>
          </ac:spMkLst>
        </pc:spChg>
        <pc:spChg chg="add mod">
          <ac:chgData name="Hosur, Pavan R" userId="7419103c-31a3-4c70-93ad-b4e54a8e0f15" providerId="ADAL" clId="{C0CEB66C-4F6A-F343-80B1-918FDB19F349}" dt="2025-06-25T01:31:36.501" v="1748" actId="1076"/>
          <ac:spMkLst>
            <pc:docMk/>
            <pc:sldMk cId="478041739" sldId="270"/>
            <ac:spMk id="12" creationId="{6B4691E8-AF1B-6C62-0C78-BC42A31184BC}"/>
          </ac:spMkLst>
        </pc:spChg>
        <pc:picChg chg="add mod">
          <ac:chgData name="Hosur, Pavan R" userId="7419103c-31a3-4c70-93ad-b4e54a8e0f15" providerId="ADAL" clId="{C0CEB66C-4F6A-F343-80B1-918FDB19F349}" dt="2025-06-25T01:29:07.125" v="1663" actId="1076"/>
          <ac:picMkLst>
            <pc:docMk/>
            <pc:sldMk cId="478041739" sldId="270"/>
            <ac:picMk id="6" creationId="{44256A5E-4119-123D-A6D7-A34A98476170}"/>
          </ac:picMkLst>
        </pc:picChg>
        <pc:picChg chg="add mod">
          <ac:chgData name="Hosur, Pavan R" userId="7419103c-31a3-4c70-93ad-b4e54a8e0f15" providerId="ADAL" clId="{C0CEB66C-4F6A-F343-80B1-918FDB19F349}" dt="2025-06-25T01:29:35.736" v="1670" actId="1076"/>
          <ac:picMkLst>
            <pc:docMk/>
            <pc:sldMk cId="478041739" sldId="270"/>
            <ac:picMk id="8" creationId="{1AD92BBA-AF68-93A4-AEA0-0A6F5FBEF729}"/>
          </ac:picMkLst>
        </pc:picChg>
      </pc:sldChg>
      <pc:sldChg chg="addSp delSp modSp mod delAnim modAnim">
        <pc:chgData name="Hosur, Pavan R" userId="7419103c-31a3-4c70-93ad-b4e54a8e0f15" providerId="ADAL" clId="{C0CEB66C-4F6A-F343-80B1-918FDB19F349}" dt="2025-06-29T17:58:52.455" v="3040" actId="114"/>
        <pc:sldMkLst>
          <pc:docMk/>
          <pc:sldMk cId="2377693073" sldId="271"/>
        </pc:sldMkLst>
        <pc:spChg chg="mod">
          <ac:chgData name="Hosur, Pavan R" userId="7419103c-31a3-4c70-93ad-b4e54a8e0f15" providerId="ADAL" clId="{C0CEB66C-4F6A-F343-80B1-918FDB19F349}" dt="2025-06-29T17:58:43.405" v="3037"/>
          <ac:spMkLst>
            <pc:docMk/>
            <pc:sldMk cId="2377693073" sldId="271"/>
            <ac:spMk id="2" creationId="{3B9445A8-0C03-24F8-4A8B-2E75EFF961D8}"/>
          </ac:spMkLst>
        </pc:spChg>
        <pc:spChg chg="add mod">
          <ac:chgData name="Hosur, Pavan R" userId="7419103c-31a3-4c70-93ad-b4e54a8e0f15" providerId="ADAL" clId="{C0CEB66C-4F6A-F343-80B1-918FDB19F349}" dt="2025-06-27T13:16:42.454" v="3036" actId="1076"/>
          <ac:spMkLst>
            <pc:docMk/>
            <pc:sldMk cId="2377693073" sldId="271"/>
            <ac:spMk id="5" creationId="{EE852DFF-FB34-9887-9A4B-A8FD286203BD}"/>
          </ac:spMkLst>
        </pc:spChg>
        <pc:spChg chg="mod">
          <ac:chgData name="Hosur, Pavan R" userId="7419103c-31a3-4c70-93ad-b4e54a8e0f15" providerId="ADAL" clId="{C0CEB66C-4F6A-F343-80B1-918FDB19F349}" dt="2025-06-27T11:44:10.168" v="2852" actId="207"/>
          <ac:spMkLst>
            <pc:docMk/>
            <pc:sldMk cId="2377693073" sldId="271"/>
            <ac:spMk id="80" creationId="{74FA8F16-5002-7711-58D6-1663C4A7B83B}"/>
          </ac:spMkLst>
        </pc:spChg>
        <pc:spChg chg="mod">
          <ac:chgData name="Hosur, Pavan R" userId="7419103c-31a3-4c70-93ad-b4e54a8e0f15" providerId="ADAL" clId="{C0CEB66C-4F6A-F343-80B1-918FDB19F349}" dt="2025-06-29T17:58:52.455" v="3040" actId="114"/>
          <ac:spMkLst>
            <pc:docMk/>
            <pc:sldMk cId="2377693073" sldId="271"/>
            <ac:spMk id="95" creationId="{651E1995-8075-DB82-6D65-7259CA92AFE8}"/>
          </ac:spMkLst>
        </pc:spChg>
        <pc:picChg chg="del">
          <ac:chgData name="Hosur, Pavan R" userId="7419103c-31a3-4c70-93ad-b4e54a8e0f15" providerId="ADAL" clId="{C0CEB66C-4F6A-F343-80B1-918FDB19F349}" dt="2025-06-27T11:43:31.305" v="2847" actId="478"/>
          <ac:picMkLst>
            <pc:docMk/>
            <pc:sldMk cId="2377693073" sldId="271"/>
            <ac:picMk id="3" creationId="{C01DCF22-FAA9-46C0-5023-2263639167DC}"/>
          </ac:picMkLst>
        </pc:picChg>
        <pc:picChg chg="add mod">
          <ac:chgData name="Hosur, Pavan R" userId="7419103c-31a3-4c70-93ad-b4e54a8e0f15" providerId="ADAL" clId="{C0CEB66C-4F6A-F343-80B1-918FDB19F349}" dt="2025-06-29T17:58:49.950" v="3039" actId="1076"/>
          <ac:picMkLst>
            <pc:docMk/>
            <pc:sldMk cId="2377693073" sldId="271"/>
            <ac:picMk id="3" creationId="{D2753434-FC06-D2DA-4749-EAF58912EED4}"/>
          </ac:picMkLst>
        </pc:picChg>
        <pc:picChg chg="add del mod">
          <ac:chgData name="Hosur, Pavan R" userId="7419103c-31a3-4c70-93ad-b4e54a8e0f15" providerId="ADAL" clId="{C0CEB66C-4F6A-F343-80B1-918FDB19F349}" dt="2025-06-29T17:58:46.148" v="3038" actId="478"/>
          <ac:picMkLst>
            <pc:docMk/>
            <pc:sldMk cId="2377693073" sldId="271"/>
            <ac:picMk id="4" creationId="{C1C0C473-8053-9D9E-F727-CD641074CA91}"/>
          </ac:picMkLst>
        </pc:picChg>
      </pc:sldChg>
      <pc:sldChg chg="addSp delSp modSp mod delAnim">
        <pc:chgData name="Hosur, Pavan R" userId="7419103c-31a3-4c70-93ad-b4e54a8e0f15" providerId="ADAL" clId="{C0CEB66C-4F6A-F343-80B1-918FDB19F349}" dt="2025-06-27T13:11:40.043" v="2967" actId="20577"/>
        <pc:sldMkLst>
          <pc:docMk/>
          <pc:sldMk cId="4046875413" sldId="273"/>
        </pc:sldMkLst>
        <pc:spChg chg="mod">
          <ac:chgData name="Hosur, Pavan R" userId="7419103c-31a3-4c70-93ad-b4e54a8e0f15" providerId="ADAL" clId="{C0CEB66C-4F6A-F343-80B1-918FDB19F349}" dt="2025-06-27T11:46:27.614" v="2853"/>
          <ac:spMkLst>
            <pc:docMk/>
            <pc:sldMk cId="4046875413" sldId="273"/>
            <ac:spMk id="2" creationId="{AA910B82-BD22-7274-C08B-4B0496DE0F08}"/>
          </ac:spMkLst>
        </pc:spChg>
        <pc:spChg chg="mod">
          <ac:chgData name="Hosur, Pavan R" userId="7419103c-31a3-4c70-93ad-b4e54a8e0f15" providerId="ADAL" clId="{C0CEB66C-4F6A-F343-80B1-918FDB19F349}" dt="2025-06-27T11:46:39.360" v="2858" actId="114"/>
          <ac:spMkLst>
            <pc:docMk/>
            <pc:sldMk cId="4046875413" sldId="273"/>
            <ac:spMk id="6" creationId="{BD6321B6-560D-4866-452A-AA3FF18DCE87}"/>
          </ac:spMkLst>
        </pc:spChg>
        <pc:spChg chg="add mod">
          <ac:chgData name="Hosur, Pavan R" userId="7419103c-31a3-4c70-93ad-b4e54a8e0f15" providerId="ADAL" clId="{C0CEB66C-4F6A-F343-80B1-918FDB19F349}" dt="2025-06-27T13:11:40.043" v="2967" actId="20577"/>
          <ac:spMkLst>
            <pc:docMk/>
            <pc:sldMk cId="4046875413" sldId="273"/>
            <ac:spMk id="10" creationId="{454DC6B8-3183-B9BD-17F0-AF1DFA202437}"/>
          </ac:spMkLst>
        </pc:spChg>
        <pc:spChg chg="mod">
          <ac:chgData name="Hosur, Pavan R" userId="7419103c-31a3-4c70-93ad-b4e54a8e0f15" providerId="ADAL" clId="{C0CEB66C-4F6A-F343-80B1-918FDB19F349}" dt="2025-06-27T11:46:41.954" v="2859" actId="114"/>
          <ac:spMkLst>
            <pc:docMk/>
            <pc:sldMk cId="4046875413" sldId="273"/>
            <ac:spMk id="95" creationId="{39AFC333-F9DA-896B-B611-C5C71E5CEF70}"/>
          </ac:spMkLst>
        </pc:spChg>
        <pc:picChg chg="add mod">
          <ac:chgData name="Hosur, Pavan R" userId="7419103c-31a3-4c70-93ad-b4e54a8e0f15" providerId="ADAL" clId="{C0CEB66C-4F6A-F343-80B1-918FDB19F349}" dt="2025-06-27T11:46:37.099" v="2857" actId="1076"/>
          <ac:picMkLst>
            <pc:docMk/>
            <pc:sldMk cId="4046875413" sldId="273"/>
            <ac:picMk id="3" creationId="{DC22D3B0-E869-22BA-A671-965B39396225}"/>
          </ac:picMkLst>
        </pc:picChg>
        <pc:picChg chg="del">
          <ac:chgData name="Hosur, Pavan R" userId="7419103c-31a3-4c70-93ad-b4e54a8e0f15" providerId="ADAL" clId="{C0CEB66C-4F6A-F343-80B1-918FDB19F349}" dt="2025-06-27T11:46:29.993" v="2854" actId="478"/>
          <ac:picMkLst>
            <pc:docMk/>
            <pc:sldMk cId="4046875413" sldId="273"/>
            <ac:picMk id="8" creationId="{734FFF32-FF83-7768-6C16-FACCF41979D2}"/>
          </ac:picMkLst>
        </pc:picChg>
      </pc:sldChg>
      <pc:sldChg chg="modAnim">
        <pc:chgData name="Hosur, Pavan R" userId="7419103c-31a3-4c70-93ad-b4e54a8e0f15" providerId="ADAL" clId="{C0CEB66C-4F6A-F343-80B1-918FDB19F349}" dt="2025-06-27T11:35:13.073" v="2842"/>
        <pc:sldMkLst>
          <pc:docMk/>
          <pc:sldMk cId="1247709438" sldId="274"/>
        </pc:sldMkLst>
      </pc:sldChg>
      <pc:sldChg chg="addSp delSp modSp add mod modAnim">
        <pc:chgData name="Hosur, Pavan R" userId="7419103c-31a3-4c70-93ad-b4e54a8e0f15" providerId="ADAL" clId="{C0CEB66C-4F6A-F343-80B1-918FDB19F349}" dt="2025-06-26T17:58:22.885" v="2245"/>
        <pc:sldMkLst>
          <pc:docMk/>
          <pc:sldMk cId="2923537427" sldId="275"/>
        </pc:sldMkLst>
        <pc:spChg chg="mod">
          <ac:chgData name="Hosur, Pavan R" userId="7419103c-31a3-4c70-93ad-b4e54a8e0f15" providerId="ADAL" clId="{C0CEB66C-4F6A-F343-80B1-918FDB19F349}" dt="2025-06-25T01:04:14.441" v="1081" actId="14100"/>
          <ac:spMkLst>
            <pc:docMk/>
            <pc:sldMk cId="2923537427" sldId="275"/>
            <ac:spMk id="2" creationId="{1FF04FD7-5757-C91E-DDDB-8A8E714C70B0}"/>
          </ac:spMkLst>
        </pc:spChg>
        <pc:spChg chg="del">
          <ac:chgData name="Hosur, Pavan R" userId="7419103c-31a3-4c70-93ad-b4e54a8e0f15" providerId="ADAL" clId="{C0CEB66C-4F6A-F343-80B1-918FDB19F349}" dt="2025-06-25T01:01:26.395" v="952" actId="478"/>
          <ac:spMkLst>
            <pc:docMk/>
            <pc:sldMk cId="2923537427" sldId="275"/>
            <ac:spMk id="3" creationId="{DFBE6CA0-EDAE-95FE-4B6D-21951D13D3C2}"/>
          </ac:spMkLst>
        </pc:spChg>
        <pc:spChg chg="mod">
          <ac:chgData name="Hosur, Pavan R" userId="7419103c-31a3-4c70-93ad-b4e54a8e0f15" providerId="ADAL" clId="{C0CEB66C-4F6A-F343-80B1-918FDB19F349}" dt="2025-06-25T01:03:26.384" v="1051" actId="208"/>
          <ac:spMkLst>
            <pc:docMk/>
            <pc:sldMk cId="2923537427" sldId="275"/>
            <ac:spMk id="4" creationId="{EC5B57C6-34C3-2C9D-4703-ACC88B099773}"/>
          </ac:spMkLst>
        </pc:spChg>
        <pc:spChg chg="mod">
          <ac:chgData name="Hosur, Pavan R" userId="7419103c-31a3-4c70-93ad-b4e54a8e0f15" providerId="ADAL" clId="{C0CEB66C-4F6A-F343-80B1-918FDB19F349}" dt="2025-06-25T01:04:57.323" v="1085" actId="1076"/>
          <ac:spMkLst>
            <pc:docMk/>
            <pc:sldMk cId="2923537427" sldId="275"/>
            <ac:spMk id="6" creationId="{54643099-CFAC-FF4B-39B8-5F9D83A2A630}"/>
          </ac:spMkLst>
        </pc:spChg>
        <pc:spChg chg="add del mod">
          <ac:chgData name="Hosur, Pavan R" userId="7419103c-31a3-4c70-93ad-b4e54a8e0f15" providerId="ADAL" clId="{C0CEB66C-4F6A-F343-80B1-918FDB19F349}" dt="2025-06-25T01:01:28.662" v="953" actId="478"/>
          <ac:spMkLst>
            <pc:docMk/>
            <pc:sldMk cId="2923537427" sldId="275"/>
            <ac:spMk id="8" creationId="{830B3544-D67F-DACA-D55E-854B8D39BC47}"/>
          </ac:spMkLst>
        </pc:spChg>
        <pc:spChg chg="mod">
          <ac:chgData name="Hosur, Pavan R" userId="7419103c-31a3-4c70-93ad-b4e54a8e0f15" providerId="ADAL" clId="{C0CEB66C-4F6A-F343-80B1-918FDB19F349}" dt="2025-06-25T01:04:57.323" v="1085" actId="1076"/>
          <ac:spMkLst>
            <pc:docMk/>
            <pc:sldMk cId="2923537427" sldId="275"/>
            <ac:spMk id="9" creationId="{167119FB-0295-E11F-3A09-4DAAFD3D4C6C}"/>
          </ac:spMkLst>
        </pc:spChg>
        <pc:spChg chg="mod">
          <ac:chgData name="Hosur, Pavan R" userId="7419103c-31a3-4c70-93ad-b4e54a8e0f15" providerId="ADAL" clId="{C0CEB66C-4F6A-F343-80B1-918FDB19F349}" dt="2025-06-25T01:04:57.323" v="1085" actId="1076"/>
          <ac:spMkLst>
            <pc:docMk/>
            <pc:sldMk cId="2923537427" sldId="275"/>
            <ac:spMk id="10" creationId="{3789C6EF-40D0-930F-A1CB-CE4ADF1DC356}"/>
          </ac:spMkLst>
        </pc:spChg>
        <pc:spChg chg="add del mod">
          <ac:chgData name="Hosur, Pavan R" userId="7419103c-31a3-4c70-93ad-b4e54a8e0f15" providerId="ADAL" clId="{C0CEB66C-4F6A-F343-80B1-918FDB19F349}" dt="2025-06-25T01:03:47.176" v="1057" actId="478"/>
          <ac:spMkLst>
            <pc:docMk/>
            <pc:sldMk cId="2923537427" sldId="275"/>
            <ac:spMk id="11" creationId="{85EBE159-DF92-6E02-AA0A-5337D2E3767E}"/>
          </ac:spMkLst>
        </pc:spChg>
        <pc:spChg chg="add mod">
          <ac:chgData name="Hosur, Pavan R" userId="7419103c-31a3-4c70-93ad-b4e54a8e0f15" providerId="ADAL" clId="{C0CEB66C-4F6A-F343-80B1-918FDB19F349}" dt="2025-06-26T16:18:51.015" v="1980" actId="20577"/>
          <ac:spMkLst>
            <pc:docMk/>
            <pc:sldMk cId="2923537427" sldId="275"/>
            <ac:spMk id="12" creationId="{8A5D41B7-9EC3-E21E-9DAA-723B517C4A5F}"/>
          </ac:spMkLst>
        </pc:spChg>
        <pc:spChg chg="mod">
          <ac:chgData name="Hosur, Pavan R" userId="7419103c-31a3-4c70-93ad-b4e54a8e0f15" providerId="ADAL" clId="{C0CEB66C-4F6A-F343-80B1-918FDB19F349}" dt="2025-06-25T01:04:57.323" v="1085" actId="1076"/>
          <ac:spMkLst>
            <pc:docMk/>
            <pc:sldMk cId="2923537427" sldId="275"/>
            <ac:spMk id="18" creationId="{E1FFBE9C-22F3-6EDA-7081-B0CF56112838}"/>
          </ac:spMkLst>
        </pc:spChg>
        <pc:spChg chg="mod">
          <ac:chgData name="Hosur, Pavan R" userId="7419103c-31a3-4c70-93ad-b4e54a8e0f15" providerId="ADAL" clId="{C0CEB66C-4F6A-F343-80B1-918FDB19F349}" dt="2025-06-25T01:05:15.721" v="1089" actId="1076"/>
          <ac:spMkLst>
            <pc:docMk/>
            <pc:sldMk cId="2923537427" sldId="275"/>
            <ac:spMk id="20" creationId="{120ED07E-3B25-7F1B-D919-E66740786287}"/>
          </ac:spMkLst>
        </pc:spChg>
        <pc:spChg chg="mod">
          <ac:chgData name="Hosur, Pavan R" userId="7419103c-31a3-4c70-93ad-b4e54a8e0f15" providerId="ADAL" clId="{C0CEB66C-4F6A-F343-80B1-918FDB19F349}" dt="2025-06-25T01:02:03.265" v="987" actId="1076"/>
          <ac:spMkLst>
            <pc:docMk/>
            <pc:sldMk cId="2923537427" sldId="275"/>
            <ac:spMk id="21" creationId="{2193C344-6B0E-E4C3-74BB-5921CE97B965}"/>
          </ac:spMkLst>
        </pc:spChg>
        <pc:spChg chg="mod">
          <ac:chgData name="Hosur, Pavan R" userId="7419103c-31a3-4c70-93ad-b4e54a8e0f15" providerId="ADAL" clId="{C0CEB66C-4F6A-F343-80B1-918FDB19F349}" dt="2025-06-25T01:01:40.014" v="960" actId="20577"/>
          <ac:spMkLst>
            <pc:docMk/>
            <pc:sldMk cId="2923537427" sldId="275"/>
            <ac:spMk id="23" creationId="{CB5D9B4C-55B1-7BC0-441D-40E5C437A01F}"/>
          </ac:spMkLst>
        </pc:spChg>
        <pc:grpChg chg="mod">
          <ac:chgData name="Hosur, Pavan R" userId="7419103c-31a3-4c70-93ad-b4e54a8e0f15" providerId="ADAL" clId="{C0CEB66C-4F6A-F343-80B1-918FDB19F349}" dt="2025-06-25T01:02:58.158" v="1047" actId="1076"/>
          <ac:grpSpMkLst>
            <pc:docMk/>
            <pc:sldMk cId="2923537427" sldId="275"/>
            <ac:grpSpMk id="22" creationId="{376820AA-4CF8-08CC-CB59-E496CBADC250}"/>
          </ac:grpSpMkLst>
        </pc:grpChg>
        <pc:cxnChg chg="mod">
          <ac:chgData name="Hosur, Pavan R" userId="7419103c-31a3-4c70-93ad-b4e54a8e0f15" providerId="ADAL" clId="{C0CEB66C-4F6A-F343-80B1-918FDB19F349}" dt="2025-06-25T01:04:57.323" v="1085" actId="1076"/>
          <ac:cxnSpMkLst>
            <pc:docMk/>
            <pc:sldMk cId="2923537427" sldId="275"/>
            <ac:cxnSpMk id="7" creationId="{E61E14E2-5AEE-B2F9-68B0-E1E4935831E4}"/>
          </ac:cxnSpMkLst>
        </pc:cxnChg>
        <pc:cxnChg chg="mod">
          <ac:chgData name="Hosur, Pavan R" userId="7419103c-31a3-4c70-93ad-b4e54a8e0f15" providerId="ADAL" clId="{C0CEB66C-4F6A-F343-80B1-918FDB19F349}" dt="2025-06-25T01:04:57.323" v="1085" actId="1076"/>
          <ac:cxnSpMkLst>
            <pc:docMk/>
            <pc:sldMk cId="2923537427" sldId="275"/>
            <ac:cxnSpMk id="16" creationId="{3BF2EB52-FBEA-0326-A906-32D9A561CE5F}"/>
          </ac:cxnSpMkLst>
        </pc:cxnChg>
        <pc:cxnChg chg="mod">
          <ac:chgData name="Hosur, Pavan R" userId="7419103c-31a3-4c70-93ad-b4e54a8e0f15" providerId="ADAL" clId="{C0CEB66C-4F6A-F343-80B1-918FDB19F349}" dt="2025-06-25T01:04:57.323" v="1085" actId="1076"/>
          <ac:cxnSpMkLst>
            <pc:docMk/>
            <pc:sldMk cId="2923537427" sldId="275"/>
            <ac:cxnSpMk id="17" creationId="{15778360-8CA9-DBF5-59D6-CED771382AEE}"/>
          </ac:cxnSpMkLst>
        </pc:cxnChg>
        <pc:cxnChg chg="mod">
          <ac:chgData name="Hosur, Pavan R" userId="7419103c-31a3-4c70-93ad-b4e54a8e0f15" providerId="ADAL" clId="{C0CEB66C-4F6A-F343-80B1-918FDB19F349}" dt="2025-06-25T01:04:57.323" v="1085" actId="1076"/>
          <ac:cxnSpMkLst>
            <pc:docMk/>
            <pc:sldMk cId="2923537427" sldId="275"/>
            <ac:cxnSpMk id="19" creationId="{502DB5A4-84A0-2366-6BDD-227016C33C11}"/>
          </ac:cxnSpMkLst>
        </pc:cxnChg>
      </pc:sldChg>
      <pc:sldChg chg="addSp delSp modSp new mod">
        <pc:chgData name="Hosur, Pavan R" userId="7419103c-31a3-4c70-93ad-b4e54a8e0f15" providerId="ADAL" clId="{C0CEB66C-4F6A-F343-80B1-918FDB19F349}" dt="2025-06-27T10:29:50.495" v="2479" actId="20577"/>
        <pc:sldMkLst>
          <pc:docMk/>
          <pc:sldMk cId="2542611796" sldId="276"/>
        </pc:sldMkLst>
        <pc:spChg chg="mod">
          <ac:chgData name="Hosur, Pavan R" userId="7419103c-31a3-4c70-93ad-b4e54a8e0f15" providerId="ADAL" clId="{C0CEB66C-4F6A-F343-80B1-918FDB19F349}" dt="2025-06-26T18:07:11.534" v="2474" actId="20577"/>
          <ac:spMkLst>
            <pc:docMk/>
            <pc:sldMk cId="2542611796" sldId="276"/>
            <ac:spMk id="2" creationId="{5480C5A3-D106-2FDF-009E-827C70CFF5A8}"/>
          </ac:spMkLst>
        </pc:spChg>
        <pc:spChg chg="del">
          <ac:chgData name="Hosur, Pavan R" userId="7419103c-31a3-4c70-93ad-b4e54a8e0f15" providerId="ADAL" clId="{C0CEB66C-4F6A-F343-80B1-918FDB19F349}" dt="2025-06-25T01:14:18.400" v="1384" actId="931"/>
          <ac:spMkLst>
            <pc:docMk/>
            <pc:sldMk cId="2542611796" sldId="276"/>
            <ac:spMk id="3" creationId="{843346C0-085E-1127-548B-C417DB1BB969}"/>
          </ac:spMkLst>
        </pc:spChg>
        <pc:spChg chg="del">
          <ac:chgData name="Hosur, Pavan R" userId="7419103c-31a3-4c70-93ad-b4e54a8e0f15" providerId="ADAL" clId="{C0CEB66C-4F6A-F343-80B1-918FDB19F349}" dt="2025-06-26T18:07:01.777" v="2461" actId="478"/>
          <ac:spMkLst>
            <pc:docMk/>
            <pc:sldMk cId="2542611796" sldId="276"/>
            <ac:spMk id="4" creationId="{97D5CB5A-DB7F-8DEB-5472-8E1899394B8B}"/>
          </ac:spMkLst>
        </pc:spChg>
        <pc:spChg chg="add mod">
          <ac:chgData name="Hosur, Pavan R" userId="7419103c-31a3-4c70-93ad-b4e54a8e0f15" providerId="ADAL" clId="{C0CEB66C-4F6A-F343-80B1-918FDB19F349}" dt="2025-06-26T18:05:12.887" v="2447" actId="1076"/>
          <ac:spMkLst>
            <pc:docMk/>
            <pc:sldMk cId="2542611796" sldId="276"/>
            <ac:spMk id="6" creationId="{18A5A4DD-A9B6-DA66-E4E9-2B2D8FB41C7C}"/>
          </ac:spMkLst>
        </pc:spChg>
        <pc:spChg chg="add mod">
          <ac:chgData name="Hosur, Pavan R" userId="7419103c-31a3-4c70-93ad-b4e54a8e0f15" providerId="ADAL" clId="{C0CEB66C-4F6A-F343-80B1-918FDB19F349}" dt="2025-06-25T01:16:24.159" v="1406" actId="767"/>
          <ac:spMkLst>
            <pc:docMk/>
            <pc:sldMk cId="2542611796" sldId="276"/>
            <ac:spMk id="7" creationId="{C7EBE68C-730D-605A-2AB5-8280D3185CC1}"/>
          </ac:spMkLst>
        </pc:spChg>
        <pc:spChg chg="add del mod">
          <ac:chgData name="Hosur, Pavan R" userId="7419103c-31a3-4c70-93ad-b4e54a8e0f15" providerId="ADAL" clId="{C0CEB66C-4F6A-F343-80B1-918FDB19F349}" dt="2025-06-27T10:29:50.495" v="2479" actId="20577"/>
          <ac:spMkLst>
            <pc:docMk/>
            <pc:sldMk cId="2542611796" sldId="276"/>
            <ac:spMk id="8" creationId="{26299D3F-0AB6-BA0B-E799-EFDED9F794A2}"/>
          </ac:spMkLst>
        </pc:spChg>
        <pc:spChg chg="add del mod">
          <ac:chgData name="Hosur, Pavan R" userId="7419103c-31a3-4c70-93ad-b4e54a8e0f15" providerId="ADAL" clId="{C0CEB66C-4F6A-F343-80B1-918FDB19F349}" dt="2025-06-26T18:00:10.889" v="2254" actId="478"/>
          <ac:spMkLst>
            <pc:docMk/>
            <pc:sldMk cId="2542611796" sldId="276"/>
            <ac:spMk id="9" creationId="{33C74EAF-4A81-9A44-44B5-4E8D63745039}"/>
          </ac:spMkLst>
        </pc:spChg>
        <pc:spChg chg="add">
          <ac:chgData name="Hosur, Pavan R" userId="7419103c-31a3-4c70-93ad-b4e54a8e0f15" providerId="ADAL" clId="{C0CEB66C-4F6A-F343-80B1-918FDB19F349}" dt="2025-06-26T18:00:13.142" v="2255"/>
          <ac:spMkLst>
            <pc:docMk/>
            <pc:sldMk cId="2542611796" sldId="276"/>
            <ac:spMk id="10" creationId="{EFEA678C-514D-F5E0-B313-E47E95BFF838}"/>
          </ac:spMkLst>
        </pc:spChg>
        <pc:spChg chg="add mod">
          <ac:chgData name="Hosur, Pavan R" userId="7419103c-31a3-4c70-93ad-b4e54a8e0f15" providerId="ADAL" clId="{C0CEB66C-4F6A-F343-80B1-918FDB19F349}" dt="2025-06-26T18:04:48.946" v="2440" actId="1076"/>
          <ac:spMkLst>
            <pc:docMk/>
            <pc:sldMk cId="2542611796" sldId="276"/>
            <ac:spMk id="12" creationId="{6FAB8BB2-9B5D-22E7-C912-B44330FF84F3}"/>
          </ac:spMkLst>
        </pc:spChg>
        <pc:spChg chg="add mod">
          <ac:chgData name="Hosur, Pavan R" userId="7419103c-31a3-4c70-93ad-b4e54a8e0f15" providerId="ADAL" clId="{C0CEB66C-4F6A-F343-80B1-918FDB19F349}" dt="2025-06-26T18:04:54.799" v="2442" actId="1076"/>
          <ac:spMkLst>
            <pc:docMk/>
            <pc:sldMk cId="2542611796" sldId="276"/>
            <ac:spMk id="13" creationId="{C3CFA44B-8283-BC17-2B6D-F91BAA5A3148}"/>
          </ac:spMkLst>
        </pc:spChg>
        <pc:spChg chg="add del mod">
          <ac:chgData name="Hosur, Pavan R" userId="7419103c-31a3-4c70-93ad-b4e54a8e0f15" providerId="ADAL" clId="{C0CEB66C-4F6A-F343-80B1-918FDB19F349}" dt="2025-06-26T18:06:56.342" v="2459" actId="478"/>
          <ac:spMkLst>
            <pc:docMk/>
            <pc:sldMk cId="2542611796" sldId="276"/>
            <ac:spMk id="15" creationId="{EB7A6CDB-9A8E-C5EB-5A31-0FB05B3EDAD2}"/>
          </ac:spMkLst>
        </pc:spChg>
        <pc:picChg chg="del">
          <ac:chgData name="Hosur, Pavan R" userId="7419103c-31a3-4c70-93ad-b4e54a8e0f15" providerId="ADAL" clId="{C0CEB66C-4F6A-F343-80B1-918FDB19F349}" dt="2025-06-26T18:06:58.420" v="2460" actId="478"/>
          <ac:picMkLst>
            <pc:docMk/>
            <pc:sldMk cId="2542611796" sldId="276"/>
            <ac:picMk id="3" creationId="{B5B7FEC0-46A5-3294-E3B7-FBF98D7D8711}"/>
          </ac:picMkLst>
        </pc:picChg>
        <pc:picChg chg="add mod modCrop">
          <ac:chgData name="Hosur, Pavan R" userId="7419103c-31a3-4c70-93ad-b4e54a8e0f15" providerId="ADAL" clId="{C0CEB66C-4F6A-F343-80B1-918FDB19F349}" dt="2025-06-26T18:05:06.368" v="2446" actId="1076"/>
          <ac:picMkLst>
            <pc:docMk/>
            <pc:sldMk cId="2542611796" sldId="276"/>
            <ac:picMk id="5" creationId="{FE9D7E25-04C2-3D92-D503-04950B29D5DB}"/>
          </ac:picMkLst>
        </pc:picChg>
        <pc:picChg chg="add mod">
          <ac:chgData name="Hosur, Pavan R" userId="7419103c-31a3-4c70-93ad-b4e54a8e0f15" providerId="ADAL" clId="{C0CEB66C-4F6A-F343-80B1-918FDB19F349}" dt="2025-06-26T18:04:50.944" v="2441" actId="1076"/>
          <ac:picMkLst>
            <pc:docMk/>
            <pc:sldMk cId="2542611796" sldId="276"/>
            <ac:picMk id="11" creationId="{1290A610-8CAB-C1FA-FC33-1D169BBB5B28}"/>
          </ac:picMkLst>
        </pc:picChg>
        <pc:picChg chg="add del mod">
          <ac:chgData name="Hosur, Pavan R" userId="7419103c-31a3-4c70-93ad-b4e54a8e0f15" providerId="ADAL" clId="{C0CEB66C-4F6A-F343-80B1-918FDB19F349}" dt="2025-06-26T18:06:56.342" v="2459" actId="478"/>
          <ac:picMkLst>
            <pc:docMk/>
            <pc:sldMk cId="2542611796" sldId="276"/>
            <ac:picMk id="14" creationId="{6B0382CC-4E32-F463-308B-AE4BB668CB83}"/>
          </ac:picMkLst>
        </pc:picChg>
      </pc:sldChg>
      <pc:sldChg chg="addSp modSp mod modAnim">
        <pc:chgData name="Hosur, Pavan R" userId="7419103c-31a3-4c70-93ad-b4e54a8e0f15" providerId="ADAL" clId="{C0CEB66C-4F6A-F343-80B1-918FDB19F349}" dt="2025-06-26T17:38:34.630" v="2023" actId="1038"/>
        <pc:sldMkLst>
          <pc:docMk/>
          <pc:sldMk cId="3849168043" sldId="277"/>
        </pc:sldMkLst>
        <pc:spChg chg="add mod">
          <ac:chgData name="Hosur, Pavan R" userId="7419103c-31a3-4c70-93ad-b4e54a8e0f15" providerId="ADAL" clId="{C0CEB66C-4F6A-F343-80B1-918FDB19F349}" dt="2025-06-26T17:38:34.630" v="2023" actId="1038"/>
          <ac:spMkLst>
            <pc:docMk/>
            <pc:sldMk cId="3849168043" sldId="277"/>
            <ac:spMk id="2" creationId="{11D5D2C4-A1D6-0C77-4997-82E352004668}"/>
          </ac:spMkLst>
        </pc:spChg>
        <pc:spChg chg="add mod">
          <ac:chgData name="Hosur, Pavan R" userId="7419103c-31a3-4c70-93ad-b4e54a8e0f15" providerId="ADAL" clId="{C0CEB66C-4F6A-F343-80B1-918FDB19F349}" dt="2025-06-26T16:23:36.713" v="2018" actId="20577"/>
          <ac:spMkLst>
            <pc:docMk/>
            <pc:sldMk cId="3849168043" sldId="277"/>
            <ac:spMk id="3" creationId="{7342B469-5CA6-9974-68E7-57E1BCADE626}"/>
          </ac:spMkLst>
        </pc:spChg>
        <pc:spChg chg="mod">
          <ac:chgData name="Hosur, Pavan R" userId="7419103c-31a3-4c70-93ad-b4e54a8e0f15" providerId="ADAL" clId="{C0CEB66C-4F6A-F343-80B1-918FDB19F349}" dt="2025-06-26T16:23:02.996" v="2001" actId="12"/>
          <ac:spMkLst>
            <pc:docMk/>
            <pc:sldMk cId="3849168043" sldId="277"/>
            <ac:spMk id="6" creationId="{E0EDB612-5675-9562-AB84-2ADE19FF2118}"/>
          </ac:spMkLst>
        </pc:spChg>
        <pc:picChg chg="mod">
          <ac:chgData name="Hosur, Pavan R" userId="7419103c-31a3-4c70-93ad-b4e54a8e0f15" providerId="ADAL" clId="{C0CEB66C-4F6A-F343-80B1-918FDB19F349}" dt="2025-06-26T16:20:43.496" v="1990"/>
          <ac:picMkLst>
            <pc:docMk/>
            <pc:sldMk cId="3849168043" sldId="277"/>
            <ac:picMk id="5" creationId="{043609C4-806B-694F-3473-F38E0755D2A0}"/>
          </ac:picMkLst>
        </pc:picChg>
        <pc:picChg chg="mod">
          <ac:chgData name="Hosur, Pavan R" userId="7419103c-31a3-4c70-93ad-b4e54a8e0f15" providerId="ADAL" clId="{C0CEB66C-4F6A-F343-80B1-918FDB19F349}" dt="2025-06-26T16:23:43.962" v="2019" actId="1076"/>
          <ac:picMkLst>
            <pc:docMk/>
            <pc:sldMk cId="3849168043" sldId="277"/>
            <ac:picMk id="9" creationId="{B45958CA-EE6D-B922-A283-828CEDA30767}"/>
          </ac:picMkLst>
        </pc:picChg>
      </pc:sldChg>
      <pc:sldChg chg="addSp delSp modSp add mod delAnim modAnim">
        <pc:chgData name="Hosur, Pavan R" userId="7419103c-31a3-4c70-93ad-b4e54a8e0f15" providerId="ADAL" clId="{C0CEB66C-4F6A-F343-80B1-918FDB19F349}" dt="2025-06-27T11:49:58.923" v="2875"/>
        <pc:sldMkLst>
          <pc:docMk/>
          <pc:sldMk cId="3655738687" sldId="278"/>
        </pc:sldMkLst>
        <pc:spChg chg="del">
          <ac:chgData name="Hosur, Pavan R" userId="7419103c-31a3-4c70-93ad-b4e54a8e0f15" providerId="ADAL" clId="{C0CEB66C-4F6A-F343-80B1-918FDB19F349}" dt="2025-06-27T11:14:51.399" v="2594" actId="478"/>
          <ac:spMkLst>
            <pc:docMk/>
            <pc:sldMk cId="3655738687" sldId="278"/>
            <ac:spMk id="3" creationId="{8709F4D7-D503-4CD8-49CE-83F20874EFB3}"/>
          </ac:spMkLst>
        </pc:spChg>
        <pc:spChg chg="del">
          <ac:chgData name="Hosur, Pavan R" userId="7419103c-31a3-4c70-93ad-b4e54a8e0f15" providerId="ADAL" clId="{C0CEB66C-4F6A-F343-80B1-918FDB19F349}" dt="2025-06-27T11:16:45.289" v="2660" actId="478"/>
          <ac:spMkLst>
            <pc:docMk/>
            <pc:sldMk cId="3655738687" sldId="278"/>
            <ac:spMk id="5" creationId="{97AE39E7-1CB0-C33C-7146-BB48DD1EBFA8}"/>
          </ac:spMkLst>
        </pc:spChg>
        <pc:spChg chg="del">
          <ac:chgData name="Hosur, Pavan R" userId="7419103c-31a3-4c70-93ad-b4e54a8e0f15" providerId="ADAL" clId="{C0CEB66C-4F6A-F343-80B1-918FDB19F349}" dt="2025-06-27T11:14:55.399" v="2595" actId="478"/>
          <ac:spMkLst>
            <pc:docMk/>
            <pc:sldMk cId="3655738687" sldId="278"/>
            <ac:spMk id="7" creationId="{435DC84F-870C-AA22-9059-09863EF2FBEF}"/>
          </ac:spMkLst>
        </pc:spChg>
        <pc:spChg chg="del">
          <ac:chgData name="Hosur, Pavan R" userId="7419103c-31a3-4c70-93ad-b4e54a8e0f15" providerId="ADAL" clId="{C0CEB66C-4F6A-F343-80B1-918FDB19F349}" dt="2025-06-27T11:14:57.372" v="2596" actId="478"/>
          <ac:spMkLst>
            <pc:docMk/>
            <pc:sldMk cId="3655738687" sldId="278"/>
            <ac:spMk id="9" creationId="{A3B08BFF-0C68-9E9C-6DC3-A64F388F3B0A}"/>
          </ac:spMkLst>
        </pc:spChg>
        <pc:spChg chg="add mod">
          <ac:chgData name="Hosur, Pavan R" userId="7419103c-31a3-4c70-93ad-b4e54a8e0f15" providerId="ADAL" clId="{C0CEB66C-4F6A-F343-80B1-918FDB19F349}" dt="2025-06-27T11:22:04.457" v="2793" actId="114"/>
          <ac:spMkLst>
            <pc:docMk/>
            <pc:sldMk cId="3655738687" sldId="278"/>
            <ac:spMk id="10" creationId="{82948469-FA98-7640-F9B4-E7E475C6DED9}"/>
          </ac:spMkLst>
        </pc:spChg>
        <pc:spChg chg="add">
          <ac:chgData name="Hosur, Pavan R" userId="7419103c-31a3-4c70-93ad-b4e54a8e0f15" providerId="ADAL" clId="{C0CEB66C-4F6A-F343-80B1-918FDB19F349}" dt="2025-06-27T11:19:12.980" v="2762"/>
          <ac:spMkLst>
            <pc:docMk/>
            <pc:sldMk cId="3655738687" sldId="278"/>
            <ac:spMk id="11" creationId="{21A2049F-B1BD-7F5A-65CE-F12DB45A340E}"/>
          </ac:spMkLst>
        </pc:spChg>
        <pc:spChg chg="del">
          <ac:chgData name="Hosur, Pavan R" userId="7419103c-31a3-4c70-93ad-b4e54a8e0f15" providerId="ADAL" clId="{C0CEB66C-4F6A-F343-80B1-918FDB19F349}" dt="2025-06-27T11:15:01.357" v="2598" actId="478"/>
          <ac:spMkLst>
            <pc:docMk/>
            <pc:sldMk cId="3655738687" sldId="278"/>
            <ac:spMk id="12" creationId="{B850B904-8A9B-9249-ACD5-879CC87CEAB5}"/>
          </ac:spMkLst>
        </pc:spChg>
        <pc:spChg chg="del">
          <ac:chgData name="Hosur, Pavan R" userId="7419103c-31a3-4c70-93ad-b4e54a8e0f15" providerId="ADAL" clId="{C0CEB66C-4F6A-F343-80B1-918FDB19F349}" dt="2025-06-27T11:15:03.683" v="2599" actId="478"/>
          <ac:spMkLst>
            <pc:docMk/>
            <pc:sldMk cId="3655738687" sldId="278"/>
            <ac:spMk id="14" creationId="{79BF76CC-3D36-E592-4683-1470BCA81BA3}"/>
          </ac:spMkLst>
        </pc:spChg>
        <pc:spChg chg="add mod">
          <ac:chgData name="Hosur, Pavan R" userId="7419103c-31a3-4c70-93ad-b4e54a8e0f15" providerId="ADAL" clId="{C0CEB66C-4F6A-F343-80B1-918FDB19F349}" dt="2025-06-27T11:24:00.232" v="2835" actId="1076"/>
          <ac:spMkLst>
            <pc:docMk/>
            <pc:sldMk cId="3655738687" sldId="278"/>
            <ac:spMk id="22" creationId="{9DB3E430-55E1-5094-C95A-748969CD465F}"/>
          </ac:spMkLst>
        </pc:spChg>
        <pc:spChg chg="del">
          <ac:chgData name="Hosur, Pavan R" userId="7419103c-31a3-4c70-93ad-b4e54a8e0f15" providerId="ADAL" clId="{C0CEB66C-4F6A-F343-80B1-918FDB19F349}" dt="2025-06-27T11:16:52.933" v="2664" actId="478"/>
          <ac:spMkLst>
            <pc:docMk/>
            <pc:sldMk cId="3655738687" sldId="278"/>
            <ac:spMk id="31" creationId="{220802A2-705A-2492-FC36-DDFA85E40430}"/>
          </ac:spMkLst>
        </pc:spChg>
        <pc:picChg chg="mod">
          <ac:chgData name="Hosur, Pavan R" userId="7419103c-31a3-4c70-93ad-b4e54a8e0f15" providerId="ADAL" clId="{C0CEB66C-4F6A-F343-80B1-918FDB19F349}" dt="2025-06-27T11:19:27.566" v="2765" actId="1076"/>
          <ac:picMkLst>
            <pc:docMk/>
            <pc:sldMk cId="3655738687" sldId="278"/>
            <ac:picMk id="4" creationId="{EB145F9D-C1BC-BED2-40D9-D4A5588E23A4}"/>
          </ac:picMkLst>
        </pc:picChg>
        <pc:picChg chg="mod">
          <ac:chgData name="Hosur, Pavan R" userId="7419103c-31a3-4c70-93ad-b4e54a8e0f15" providerId="ADAL" clId="{C0CEB66C-4F6A-F343-80B1-918FDB19F349}" dt="2025-06-27T11:23:07.091" v="2809" actId="1035"/>
          <ac:picMkLst>
            <pc:docMk/>
            <pc:sldMk cId="3655738687" sldId="278"/>
            <ac:picMk id="6" creationId="{BA07A768-9A13-F0EF-F3BB-05B32B145BF4}"/>
          </ac:picMkLst>
        </pc:picChg>
        <pc:picChg chg="add mod">
          <ac:chgData name="Hosur, Pavan R" userId="7419103c-31a3-4c70-93ad-b4e54a8e0f15" providerId="ADAL" clId="{C0CEB66C-4F6A-F343-80B1-918FDB19F349}" dt="2025-06-27T11:19:22.649" v="2764" actId="1076"/>
          <ac:picMkLst>
            <pc:docMk/>
            <pc:sldMk cId="3655738687" sldId="278"/>
            <ac:picMk id="15" creationId="{2E6E674B-4CFF-2929-E87B-BC6433A912A1}"/>
          </ac:picMkLst>
        </pc:picChg>
        <pc:picChg chg="add del">
          <ac:chgData name="Hosur, Pavan R" userId="7419103c-31a3-4c70-93ad-b4e54a8e0f15" providerId="ADAL" clId="{C0CEB66C-4F6A-F343-80B1-918FDB19F349}" dt="2025-06-27T11:16:48.868" v="2662" actId="478"/>
          <ac:picMkLst>
            <pc:docMk/>
            <pc:sldMk cId="3655738687" sldId="278"/>
            <ac:picMk id="16" creationId="{7DF5AFCF-98F9-B73F-AB84-9CB995C57CA1}"/>
          </ac:picMkLst>
        </pc:picChg>
        <pc:picChg chg="add del mod">
          <ac:chgData name="Hosur, Pavan R" userId="7419103c-31a3-4c70-93ad-b4e54a8e0f15" providerId="ADAL" clId="{C0CEB66C-4F6A-F343-80B1-918FDB19F349}" dt="2025-06-27T11:21:18.988" v="2769" actId="478"/>
          <ac:picMkLst>
            <pc:docMk/>
            <pc:sldMk cId="3655738687" sldId="278"/>
            <ac:picMk id="17" creationId="{500A9B9F-9187-4A5E-609F-BB4668598CB1}"/>
          </ac:picMkLst>
        </pc:picChg>
        <pc:picChg chg="add del mod">
          <ac:chgData name="Hosur, Pavan R" userId="7419103c-31a3-4c70-93ad-b4e54a8e0f15" providerId="ADAL" clId="{C0CEB66C-4F6A-F343-80B1-918FDB19F349}" dt="2025-06-27T11:22:49.420" v="2794" actId="478"/>
          <ac:picMkLst>
            <pc:docMk/>
            <pc:sldMk cId="3655738687" sldId="278"/>
            <ac:picMk id="19" creationId="{DB42566E-87AF-BB7F-DFF6-4BFFCEC68FC0}"/>
          </ac:picMkLst>
        </pc:picChg>
        <pc:picChg chg="add del mod">
          <ac:chgData name="Hosur, Pavan R" userId="7419103c-31a3-4c70-93ad-b4e54a8e0f15" providerId="ADAL" clId="{C0CEB66C-4F6A-F343-80B1-918FDB19F349}" dt="2025-06-27T11:49:06.373" v="2864" actId="478"/>
          <ac:picMkLst>
            <pc:docMk/>
            <pc:sldMk cId="3655738687" sldId="278"/>
            <ac:picMk id="20" creationId="{225C7CF4-47C6-E6A5-2891-F82B8B1B895D}"/>
          </ac:picMkLst>
        </pc:picChg>
        <pc:picChg chg="add del mod">
          <ac:chgData name="Hosur, Pavan R" userId="7419103c-31a3-4c70-93ad-b4e54a8e0f15" providerId="ADAL" clId="{C0CEB66C-4F6A-F343-80B1-918FDB19F349}" dt="2025-06-27T11:49:32.252" v="2869" actId="478"/>
          <ac:picMkLst>
            <pc:docMk/>
            <pc:sldMk cId="3655738687" sldId="278"/>
            <ac:picMk id="21" creationId="{43B0B457-C0AC-EC67-3FD6-648D917E0392}"/>
          </ac:picMkLst>
        </pc:picChg>
        <pc:picChg chg="add mod">
          <ac:chgData name="Hosur, Pavan R" userId="7419103c-31a3-4c70-93ad-b4e54a8e0f15" providerId="ADAL" clId="{C0CEB66C-4F6A-F343-80B1-918FDB19F349}" dt="2025-06-27T11:49:16.237" v="2867" actId="1076"/>
          <ac:picMkLst>
            <pc:docMk/>
            <pc:sldMk cId="3655738687" sldId="278"/>
            <ac:picMk id="23" creationId="{9C411442-57E2-F9FC-FF12-F1907867659C}"/>
          </ac:picMkLst>
        </pc:picChg>
        <pc:picChg chg="add mod">
          <ac:chgData name="Hosur, Pavan R" userId="7419103c-31a3-4c70-93ad-b4e54a8e0f15" providerId="ADAL" clId="{C0CEB66C-4F6A-F343-80B1-918FDB19F349}" dt="2025-06-27T11:49:50.100" v="2873" actId="14100"/>
          <ac:picMkLst>
            <pc:docMk/>
            <pc:sldMk cId="3655738687" sldId="278"/>
            <ac:picMk id="24" creationId="{A25C7E17-6C1F-0BA7-FD13-D33CDEA7C742}"/>
          </ac:picMkLst>
        </pc:picChg>
        <pc:cxnChg chg="del mod">
          <ac:chgData name="Hosur, Pavan R" userId="7419103c-31a3-4c70-93ad-b4e54a8e0f15" providerId="ADAL" clId="{C0CEB66C-4F6A-F343-80B1-918FDB19F349}" dt="2025-06-27T11:14:58.956" v="2597" actId="478"/>
          <ac:cxnSpMkLst>
            <pc:docMk/>
            <pc:sldMk cId="3655738687" sldId="278"/>
            <ac:cxnSpMk id="8" creationId="{36E93128-0CA6-094F-AFE6-FDB17F570430}"/>
          </ac:cxnSpMkLst>
        </pc:cxnChg>
        <pc:cxnChg chg="del mod">
          <ac:chgData name="Hosur, Pavan R" userId="7419103c-31a3-4c70-93ad-b4e54a8e0f15" providerId="ADAL" clId="{C0CEB66C-4F6A-F343-80B1-918FDB19F349}" dt="2025-06-27T11:15:05.449" v="2600" actId="478"/>
          <ac:cxnSpMkLst>
            <pc:docMk/>
            <pc:sldMk cId="3655738687" sldId="278"/>
            <ac:cxnSpMk id="13" creationId="{8703F801-E1F3-39FE-0BBD-F40D477D857F}"/>
          </ac:cxnSpMkLst>
        </pc:cxnChg>
        <pc:cxnChg chg="del">
          <ac:chgData name="Hosur, Pavan R" userId="7419103c-31a3-4c70-93ad-b4e54a8e0f15" providerId="ADAL" clId="{C0CEB66C-4F6A-F343-80B1-918FDB19F349}" dt="2025-06-27T11:16:47.419" v="2661" actId="478"/>
          <ac:cxnSpMkLst>
            <pc:docMk/>
            <pc:sldMk cId="3655738687" sldId="278"/>
            <ac:cxnSpMk id="18" creationId="{BABA8DEA-1351-5C87-965A-C3680A6F4F59}"/>
          </ac:cxnSpMkLst>
        </pc:cxnChg>
        <pc:cxnChg chg="del">
          <ac:chgData name="Hosur, Pavan R" userId="7419103c-31a3-4c70-93ad-b4e54a8e0f15" providerId="ADAL" clId="{C0CEB66C-4F6A-F343-80B1-918FDB19F349}" dt="2025-06-27T11:16:50.264" v="2663" actId="478"/>
          <ac:cxnSpMkLst>
            <pc:docMk/>
            <pc:sldMk cId="3655738687" sldId="278"/>
            <ac:cxnSpMk id="26" creationId="{67C3A578-01DB-55C1-CCA9-0A6F313DB233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94692-E557-4781-AFAC-66313A46A2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0738E1-86F9-4AA5-A32C-2CB566DD1048}">
      <dgm:prSet custT="1"/>
      <dgm:spPr/>
      <dgm:t>
        <a:bodyPr/>
        <a:lstStyle/>
        <a:p>
          <a:pPr algn="l"/>
          <a:r>
            <a:rPr lang="en-US" sz="2200"/>
            <a:t>1. No Lorentz invariance</a:t>
          </a:r>
        </a:p>
      </dgm:t>
    </dgm:pt>
    <dgm:pt modelId="{C7346222-E573-47BE-83EF-BAD6BCDD7876}" type="parTrans" cxnId="{5B042163-F688-4D46-9FB2-740D7F0B4E19}">
      <dgm:prSet/>
      <dgm:spPr/>
      <dgm:t>
        <a:bodyPr/>
        <a:lstStyle/>
        <a:p>
          <a:endParaRPr lang="en-US" sz="2200"/>
        </a:p>
      </dgm:t>
    </dgm:pt>
    <dgm:pt modelId="{75F7DEA8-7E22-4AB6-94A7-6E13F4E5A56B}" type="sibTrans" cxnId="{5B042163-F688-4D46-9FB2-740D7F0B4E19}">
      <dgm:prSet/>
      <dgm:spPr/>
      <dgm:t>
        <a:bodyPr/>
        <a:lstStyle/>
        <a:p>
          <a:endParaRPr lang="en-US" sz="2200"/>
        </a:p>
      </dgm:t>
    </dgm:pt>
    <dgm:pt modelId="{E5DF3F50-9C13-4C50-86EF-C9FEB4BC981B}">
      <dgm:prSet custT="1"/>
      <dgm:spPr/>
      <dgm:t>
        <a:bodyPr/>
        <a:lstStyle/>
        <a:p>
          <a:pPr algn="l"/>
          <a:r>
            <a:rPr lang="en-US" sz="2200"/>
            <a:t>2. Always lattice regularized</a:t>
          </a:r>
        </a:p>
      </dgm:t>
    </dgm:pt>
    <dgm:pt modelId="{2B4FDA1D-A759-479C-AA1D-4B26CAD65D25}" type="parTrans" cxnId="{AD2293E2-7AE0-444F-850B-8AD79DD589F5}">
      <dgm:prSet/>
      <dgm:spPr/>
      <dgm:t>
        <a:bodyPr/>
        <a:lstStyle/>
        <a:p>
          <a:endParaRPr lang="en-US" sz="2200"/>
        </a:p>
      </dgm:t>
    </dgm:pt>
    <dgm:pt modelId="{11C7CF2A-8F59-4295-B3B3-24DC13ADACD8}" type="sibTrans" cxnId="{AD2293E2-7AE0-444F-850B-8AD79DD589F5}">
      <dgm:prSet/>
      <dgm:spPr/>
      <dgm:t>
        <a:bodyPr/>
        <a:lstStyle/>
        <a:p>
          <a:endParaRPr lang="en-US" sz="2200"/>
        </a:p>
      </dgm:t>
    </dgm:pt>
    <dgm:pt modelId="{C1D444A8-9280-4A89-8D01-99BFB736AA04}">
      <dgm:prSet custT="1"/>
      <dgm:spPr/>
      <dgm:t>
        <a:bodyPr/>
        <a:lstStyle/>
        <a:p>
          <a:pPr algn="l"/>
          <a:r>
            <a:rPr lang="en-US" sz="2200"/>
            <a:t>3. Anomaly-free chirality possible</a:t>
          </a:r>
        </a:p>
      </dgm:t>
    </dgm:pt>
    <dgm:pt modelId="{168C145D-BE0B-492A-8550-C4021A434BA4}" type="parTrans" cxnId="{65AE2B0F-FAFB-4BD7-99BB-0EBCD3E15C70}">
      <dgm:prSet/>
      <dgm:spPr/>
      <dgm:t>
        <a:bodyPr/>
        <a:lstStyle/>
        <a:p>
          <a:endParaRPr lang="en-US" sz="2200"/>
        </a:p>
      </dgm:t>
    </dgm:pt>
    <dgm:pt modelId="{A6424168-63E9-4CB1-A517-105DABFCFB0F}" type="sibTrans" cxnId="{65AE2B0F-FAFB-4BD7-99BB-0EBCD3E15C70}">
      <dgm:prSet/>
      <dgm:spPr/>
      <dgm:t>
        <a:bodyPr/>
        <a:lstStyle/>
        <a:p>
          <a:endParaRPr lang="en-US" sz="2200"/>
        </a:p>
      </dgm:t>
    </dgm:pt>
    <dgm:pt modelId="{22815327-0E97-4B4D-B1C8-1CCEB425D244}">
      <dgm:prSet custT="1"/>
      <dgm:spPr/>
      <dgm:t>
        <a:bodyPr/>
        <a:lstStyle/>
        <a:p>
          <a:pPr algn="l"/>
          <a:r>
            <a:rPr lang="en-US" sz="2200"/>
            <a:t>4. Experimental realization?</a:t>
          </a:r>
        </a:p>
      </dgm:t>
    </dgm:pt>
    <dgm:pt modelId="{E9302752-5DF8-4675-A1A1-2370C66BD143}" type="parTrans" cxnId="{9A56BE43-0198-49A7-8115-1512DEBC09FD}">
      <dgm:prSet/>
      <dgm:spPr/>
      <dgm:t>
        <a:bodyPr/>
        <a:lstStyle/>
        <a:p>
          <a:endParaRPr lang="en-US" sz="2200"/>
        </a:p>
      </dgm:t>
    </dgm:pt>
    <dgm:pt modelId="{7A92FCA4-F5F6-46FB-AB75-21D31E29F675}" type="sibTrans" cxnId="{9A56BE43-0198-49A7-8115-1512DEBC09FD}">
      <dgm:prSet/>
      <dgm:spPr/>
      <dgm:t>
        <a:bodyPr/>
        <a:lstStyle/>
        <a:p>
          <a:endParaRPr lang="en-US" sz="2200"/>
        </a:p>
      </dgm:t>
    </dgm:pt>
    <dgm:pt modelId="{CF84D2D5-1214-C64A-A1F7-C252EBB613F3}" type="pres">
      <dgm:prSet presAssocID="{7C594692-E557-4781-AFAC-66313A46A234}" presName="linear" presStyleCnt="0">
        <dgm:presLayoutVars>
          <dgm:animLvl val="lvl"/>
          <dgm:resizeHandles val="exact"/>
        </dgm:presLayoutVars>
      </dgm:prSet>
      <dgm:spPr/>
    </dgm:pt>
    <dgm:pt modelId="{43055E33-4D3C-A244-9E6F-CB7709264934}" type="pres">
      <dgm:prSet presAssocID="{750738E1-86F9-4AA5-A32C-2CB566DD10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F6E8CF0-5460-904F-80FC-F04031340F53}" type="pres">
      <dgm:prSet presAssocID="{75F7DEA8-7E22-4AB6-94A7-6E13F4E5A56B}" presName="spacer" presStyleCnt="0"/>
      <dgm:spPr/>
    </dgm:pt>
    <dgm:pt modelId="{9B907925-4E15-A44F-9BB0-AE43AF8DD91E}" type="pres">
      <dgm:prSet presAssocID="{E5DF3F50-9C13-4C50-86EF-C9FEB4BC981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852713A-B0A3-AA42-9C89-F3863E9CBE13}" type="pres">
      <dgm:prSet presAssocID="{11C7CF2A-8F59-4295-B3B3-24DC13ADACD8}" presName="spacer" presStyleCnt="0"/>
      <dgm:spPr/>
    </dgm:pt>
    <dgm:pt modelId="{3C3AC62E-06E5-A544-B4D5-5069CC477649}" type="pres">
      <dgm:prSet presAssocID="{C1D444A8-9280-4A89-8D01-99BFB736AA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68874AB-018B-114F-9AAF-480D98A0F980}" type="pres">
      <dgm:prSet presAssocID="{A6424168-63E9-4CB1-A517-105DABFCFB0F}" presName="spacer" presStyleCnt="0"/>
      <dgm:spPr/>
    </dgm:pt>
    <dgm:pt modelId="{73ACE98B-3F10-FC41-89F5-D67BB32DCCE7}" type="pres">
      <dgm:prSet presAssocID="{22815327-0E97-4B4D-B1C8-1CCEB425D24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5AE2B0F-FAFB-4BD7-99BB-0EBCD3E15C70}" srcId="{7C594692-E557-4781-AFAC-66313A46A234}" destId="{C1D444A8-9280-4A89-8D01-99BFB736AA04}" srcOrd="2" destOrd="0" parTransId="{168C145D-BE0B-492A-8550-C4021A434BA4}" sibTransId="{A6424168-63E9-4CB1-A517-105DABFCFB0F}"/>
    <dgm:cxn modelId="{99CCF719-9671-4844-A623-F75F1801139D}" type="presOf" srcId="{E5DF3F50-9C13-4C50-86EF-C9FEB4BC981B}" destId="{9B907925-4E15-A44F-9BB0-AE43AF8DD91E}" srcOrd="0" destOrd="0" presId="urn:microsoft.com/office/officeart/2005/8/layout/vList2"/>
    <dgm:cxn modelId="{9438DF2E-86B3-3645-8746-E3B12E318F00}" type="presOf" srcId="{750738E1-86F9-4AA5-A32C-2CB566DD1048}" destId="{43055E33-4D3C-A244-9E6F-CB7709264934}" srcOrd="0" destOrd="0" presId="urn:microsoft.com/office/officeart/2005/8/layout/vList2"/>
    <dgm:cxn modelId="{9A56BE43-0198-49A7-8115-1512DEBC09FD}" srcId="{7C594692-E557-4781-AFAC-66313A46A234}" destId="{22815327-0E97-4B4D-B1C8-1CCEB425D244}" srcOrd="3" destOrd="0" parTransId="{E9302752-5DF8-4675-A1A1-2370C66BD143}" sibTransId="{7A92FCA4-F5F6-46FB-AB75-21D31E29F675}"/>
    <dgm:cxn modelId="{FC69EF49-6A02-0745-9376-6FDA602AACC0}" type="presOf" srcId="{C1D444A8-9280-4A89-8D01-99BFB736AA04}" destId="{3C3AC62E-06E5-A544-B4D5-5069CC477649}" srcOrd="0" destOrd="0" presId="urn:microsoft.com/office/officeart/2005/8/layout/vList2"/>
    <dgm:cxn modelId="{5B042163-F688-4D46-9FB2-740D7F0B4E19}" srcId="{7C594692-E557-4781-AFAC-66313A46A234}" destId="{750738E1-86F9-4AA5-A32C-2CB566DD1048}" srcOrd="0" destOrd="0" parTransId="{C7346222-E573-47BE-83EF-BAD6BCDD7876}" sibTransId="{75F7DEA8-7E22-4AB6-94A7-6E13F4E5A56B}"/>
    <dgm:cxn modelId="{1DEF7F68-506E-D24B-B6CB-31B0ACC04620}" type="presOf" srcId="{7C594692-E557-4781-AFAC-66313A46A234}" destId="{CF84D2D5-1214-C64A-A1F7-C252EBB613F3}" srcOrd="0" destOrd="0" presId="urn:microsoft.com/office/officeart/2005/8/layout/vList2"/>
    <dgm:cxn modelId="{0FBC6690-BEFC-C54A-A6B6-8BFD587974B7}" type="presOf" srcId="{22815327-0E97-4B4D-B1C8-1CCEB425D244}" destId="{73ACE98B-3F10-FC41-89F5-D67BB32DCCE7}" srcOrd="0" destOrd="0" presId="urn:microsoft.com/office/officeart/2005/8/layout/vList2"/>
    <dgm:cxn modelId="{AD2293E2-7AE0-444F-850B-8AD79DD589F5}" srcId="{7C594692-E557-4781-AFAC-66313A46A234}" destId="{E5DF3F50-9C13-4C50-86EF-C9FEB4BC981B}" srcOrd="1" destOrd="0" parTransId="{2B4FDA1D-A759-479C-AA1D-4B26CAD65D25}" sibTransId="{11C7CF2A-8F59-4295-B3B3-24DC13ADACD8}"/>
    <dgm:cxn modelId="{447084FD-228E-9D42-A144-ECAF1D088BB3}" type="presParOf" srcId="{CF84D2D5-1214-C64A-A1F7-C252EBB613F3}" destId="{43055E33-4D3C-A244-9E6F-CB7709264934}" srcOrd="0" destOrd="0" presId="urn:microsoft.com/office/officeart/2005/8/layout/vList2"/>
    <dgm:cxn modelId="{AC68CD66-F430-9647-9C32-ADB6582E4DFA}" type="presParOf" srcId="{CF84D2D5-1214-C64A-A1F7-C252EBB613F3}" destId="{6F6E8CF0-5460-904F-80FC-F04031340F53}" srcOrd="1" destOrd="0" presId="urn:microsoft.com/office/officeart/2005/8/layout/vList2"/>
    <dgm:cxn modelId="{2083BF55-29F8-B940-A651-054E6368BEA2}" type="presParOf" srcId="{CF84D2D5-1214-C64A-A1F7-C252EBB613F3}" destId="{9B907925-4E15-A44F-9BB0-AE43AF8DD91E}" srcOrd="2" destOrd="0" presId="urn:microsoft.com/office/officeart/2005/8/layout/vList2"/>
    <dgm:cxn modelId="{76FB0766-B2D4-4747-8674-898BE1E72FF9}" type="presParOf" srcId="{CF84D2D5-1214-C64A-A1F7-C252EBB613F3}" destId="{A852713A-B0A3-AA42-9C89-F3863E9CBE13}" srcOrd="3" destOrd="0" presId="urn:microsoft.com/office/officeart/2005/8/layout/vList2"/>
    <dgm:cxn modelId="{3DE6926A-112C-114C-8423-756D459963E9}" type="presParOf" srcId="{CF84D2D5-1214-C64A-A1F7-C252EBB613F3}" destId="{3C3AC62E-06E5-A544-B4D5-5069CC477649}" srcOrd="4" destOrd="0" presId="urn:microsoft.com/office/officeart/2005/8/layout/vList2"/>
    <dgm:cxn modelId="{7BFF993D-8FC7-E144-A972-0C0D90930D54}" type="presParOf" srcId="{CF84D2D5-1214-C64A-A1F7-C252EBB613F3}" destId="{B68874AB-018B-114F-9AAF-480D98A0F980}" srcOrd="5" destOrd="0" presId="urn:microsoft.com/office/officeart/2005/8/layout/vList2"/>
    <dgm:cxn modelId="{9340ECA8-DCDF-F740-A728-45D0A16FFFD8}" type="presParOf" srcId="{CF84D2D5-1214-C64A-A1F7-C252EBB613F3}" destId="{73ACE98B-3F10-FC41-89F5-D67BB32DCCE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55E33-4D3C-A244-9E6F-CB7709264934}">
      <dsp:nvSpPr>
        <dsp:cNvPr id="0" name=""/>
        <dsp:cNvSpPr/>
      </dsp:nvSpPr>
      <dsp:spPr>
        <a:xfrm>
          <a:off x="0" y="9930"/>
          <a:ext cx="5220591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1. No Lorentz invariance</a:t>
          </a:r>
        </a:p>
      </dsp:txBody>
      <dsp:txXfrm>
        <a:off x="42950" y="52880"/>
        <a:ext cx="5134691" cy="793940"/>
      </dsp:txXfrm>
    </dsp:sp>
    <dsp:sp modelId="{9B907925-4E15-A44F-9BB0-AE43AF8DD91E}">
      <dsp:nvSpPr>
        <dsp:cNvPr id="0" name=""/>
        <dsp:cNvSpPr/>
      </dsp:nvSpPr>
      <dsp:spPr>
        <a:xfrm>
          <a:off x="0" y="1025130"/>
          <a:ext cx="5220591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2. Always lattice regularized</a:t>
          </a:r>
        </a:p>
      </dsp:txBody>
      <dsp:txXfrm>
        <a:off x="42950" y="1068080"/>
        <a:ext cx="5134691" cy="793940"/>
      </dsp:txXfrm>
    </dsp:sp>
    <dsp:sp modelId="{3C3AC62E-06E5-A544-B4D5-5069CC477649}">
      <dsp:nvSpPr>
        <dsp:cNvPr id="0" name=""/>
        <dsp:cNvSpPr/>
      </dsp:nvSpPr>
      <dsp:spPr>
        <a:xfrm>
          <a:off x="0" y="2040330"/>
          <a:ext cx="5220591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3. Anomaly-free chirality possible</a:t>
          </a:r>
        </a:p>
      </dsp:txBody>
      <dsp:txXfrm>
        <a:off x="42950" y="2083280"/>
        <a:ext cx="5134691" cy="793940"/>
      </dsp:txXfrm>
    </dsp:sp>
    <dsp:sp modelId="{73ACE98B-3F10-FC41-89F5-D67BB32DCCE7}">
      <dsp:nvSpPr>
        <dsp:cNvPr id="0" name=""/>
        <dsp:cNvSpPr/>
      </dsp:nvSpPr>
      <dsp:spPr>
        <a:xfrm>
          <a:off x="0" y="3055530"/>
          <a:ext cx="5220591" cy="879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4. Experimental realization?</a:t>
          </a:r>
        </a:p>
      </dsp:txBody>
      <dsp:txXfrm>
        <a:off x="42950" y="3098480"/>
        <a:ext cx="5134691" cy="793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5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5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9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6/29/25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6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6/29/25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8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6/29/25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2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7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6/29/25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7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6/29/25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tornado in water with bubbles&#10;&#10;Description automatically generated">
            <a:extLst>
              <a:ext uri="{FF2B5EF4-FFF2-40B4-BE49-F238E27FC236}">
                <a16:creationId xmlns:a16="http://schemas.microsoft.com/office/drawing/2014/main" id="{5F01190F-10DB-703D-9250-93F9C90D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16166" b="497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15DF8A-891A-1965-E372-1BA1F3B9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79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3000"/>
                </a:schemeClr>
              </a:gs>
              <a:gs pos="26000">
                <a:schemeClr val="bg1">
                  <a:alpha val="2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D8683-DBDB-150D-6052-FBBE42719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57" y="899877"/>
            <a:ext cx="4470544" cy="3474720"/>
          </a:xfrm>
        </p:spPr>
        <p:txBody>
          <a:bodyPr anchor="b">
            <a:normAutofit/>
          </a:bodyPr>
          <a:lstStyle/>
          <a:p>
            <a:pPr algn="l"/>
            <a:r>
              <a:rPr lang="en-US" sz="5800"/>
              <a:t>Vortical effects in chiral band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A4E1A-58D7-432E-E433-A1DC73553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0056" y="4498218"/>
            <a:ext cx="5516064" cy="2039216"/>
          </a:xfrm>
        </p:spPr>
        <p:txBody>
          <a:bodyPr anchor="t">
            <a:normAutofit fontScale="77500" lnSpcReduction="20000"/>
          </a:bodyPr>
          <a:lstStyle/>
          <a:p>
            <a:pPr algn="l"/>
            <a:r>
              <a:rPr lang="en-US" sz="2200"/>
              <a:t>Pavan Hosur</a:t>
            </a:r>
            <a:br>
              <a:rPr lang="en-US" sz="2200"/>
            </a:br>
            <a:r>
              <a:rPr lang="en-US" sz="2200"/>
              <a:t>Department of Physics and Texas Center for Superconductivity, University of Houston</a:t>
            </a:r>
          </a:p>
          <a:p>
            <a:pPr algn="l"/>
            <a:endParaRPr lang="en-US" sz="2200"/>
          </a:p>
          <a:p>
            <a:pPr algn="l"/>
            <a:r>
              <a:rPr lang="en-US" sz="2200"/>
              <a:t>Weyl and Dirac semimetals as a Laboratory for High Energy Physics, June 27, 2025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D14097F9-3335-E7EB-454A-5E7A3823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47" y="1064176"/>
            <a:ext cx="2073058" cy="2073058"/>
          </a:xfrm>
          <a:prstGeom prst="rect">
            <a:avLst/>
          </a:prstGeom>
        </p:spPr>
      </p:pic>
      <p:pic>
        <p:nvPicPr>
          <p:cNvPr id="7" name="Picture 6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7CA90BEC-E8DF-6E7E-9487-1EF5386D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46" y="4130368"/>
            <a:ext cx="2122540" cy="2122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0EAB6A-3B9A-EAC3-00CF-3DC3F51DE69B}"/>
              </a:ext>
            </a:extLst>
          </p:cNvPr>
          <p:cNvSpPr txBox="1"/>
          <p:nvPr/>
        </p:nvSpPr>
        <p:spPr>
          <a:xfrm>
            <a:off x="704362" y="705781"/>
            <a:ext cx="22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Ref: Vortical 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3A7E2-F125-4B6D-E3AC-0D58C5D47986}"/>
              </a:ext>
            </a:extLst>
          </p:cNvPr>
          <p:cNvSpPr txBox="1"/>
          <p:nvPr/>
        </p:nvSpPr>
        <p:spPr>
          <a:xfrm>
            <a:off x="559934" y="3771973"/>
            <a:ext cx="254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Ref: Converse vortical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6AD6E-1A2B-7C1D-D26F-A0B7A6D917C8}"/>
              </a:ext>
            </a:extLst>
          </p:cNvPr>
          <p:cNvSpPr txBox="1"/>
          <p:nvPr/>
        </p:nvSpPr>
        <p:spPr>
          <a:xfrm>
            <a:off x="585065" y="3163379"/>
            <a:ext cx="252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8D8B9-0ABB-3F1F-5665-69A5DE3FC761}"/>
              </a:ext>
            </a:extLst>
          </p:cNvPr>
          <p:cNvSpPr txBox="1"/>
          <p:nvPr/>
        </p:nvSpPr>
        <p:spPr>
          <a:xfrm>
            <a:off x="235880" y="6249409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Chen, Nanda, PH, PRB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CEE65-FD88-7975-9AC0-7B733647A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634" y="-2"/>
            <a:ext cx="1387366" cy="1387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2697F-7AC0-5DD3-A8A5-71690A527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682" y="-194729"/>
            <a:ext cx="1673079" cy="16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192B-227F-3874-91AF-04030F1B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Kubo formula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12605-8D0E-2743-E10C-DBC0B101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448" b="22370"/>
          <a:stretch>
            <a:fillRect/>
          </a:stretch>
        </p:blipFill>
        <p:spPr>
          <a:xfrm>
            <a:off x="1494884" y="1862254"/>
            <a:ext cx="2130552" cy="1636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57D42-4FE6-1506-73D3-0035B1B65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08" b="22054"/>
          <a:stretch>
            <a:fillRect/>
          </a:stretch>
        </p:blipFill>
        <p:spPr>
          <a:xfrm>
            <a:off x="4510152" y="4215437"/>
            <a:ext cx="3588999" cy="1384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70A4E-327C-AD59-9349-C2E436239925}"/>
              </a:ext>
            </a:extLst>
          </p:cNvPr>
          <p:cNvSpPr txBox="1"/>
          <p:nvPr/>
        </p:nvSpPr>
        <p:spPr>
          <a:xfrm>
            <a:off x="3992137" y="1862254"/>
            <a:ext cx="306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Angular momentum vertex: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4700F-737D-695F-D7CE-E6D72AC7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45" y="2326939"/>
            <a:ext cx="6615771" cy="425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9D4BD1-9DC5-9748-A2AB-56DC0E080F95}"/>
              </a:ext>
            </a:extLst>
          </p:cNvPr>
          <p:cNvSpPr txBox="1"/>
          <p:nvPr/>
        </p:nvSpPr>
        <p:spPr>
          <a:xfrm>
            <a:off x="8665116" y="3105677"/>
            <a:ext cx="320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Real-space derivative inside unit cell. Ignore for now.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9709E3-6901-B0B4-EE1D-BF209EC867D7}"/>
              </a:ext>
            </a:extLst>
          </p:cNvPr>
          <p:cNvCxnSpPr>
            <a:cxnSpLocks/>
            <a:stCxn id="12" idx="0"/>
            <a:endCxn id="15" idx="2"/>
          </p:cNvCxnSpPr>
          <p:nvPr/>
        </p:nvCxnSpPr>
        <p:spPr>
          <a:xfrm flipH="1" flipV="1">
            <a:off x="10259122" y="2848157"/>
            <a:ext cx="7513" cy="257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74A9F68-CD71-C054-0EB5-487F39D685AA}"/>
              </a:ext>
            </a:extLst>
          </p:cNvPr>
          <p:cNvSpPr/>
          <p:nvPr/>
        </p:nvSpPr>
        <p:spPr>
          <a:xfrm>
            <a:off x="9924585" y="2326939"/>
            <a:ext cx="669074" cy="521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718633-CC7D-4BD0-CBD6-D49053F4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52" y="4250915"/>
            <a:ext cx="3314700" cy="1384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5343D3-AEDB-53A5-9118-3C8E950ED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16" y="4655861"/>
            <a:ext cx="2032000" cy="482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165C7F-BBD1-6B2B-A477-73C690649773}"/>
              </a:ext>
            </a:extLst>
          </p:cNvPr>
          <p:cNvSpPr txBox="1"/>
          <p:nvPr/>
        </p:nvSpPr>
        <p:spPr>
          <a:xfrm>
            <a:off x="5391807" y="6051557"/>
            <a:ext cx="198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susceptibility, </a:t>
            </a:r>
            <a:r>
              <a:rPr lang="en-US">
                <a:solidFill>
                  <a:schemeClr val="accent1"/>
                </a:solidFill>
                <a:latin typeface="Symbol" pitchFamily="2" charset="2"/>
              </a:rPr>
              <a:t>c</a:t>
            </a:r>
            <a:r>
              <a:rPr lang="en-US" baseline="-25000">
                <a:solidFill>
                  <a:schemeClr val="accent1"/>
                </a:solidFill>
                <a:latin typeface="Symbol" pitchFamily="2" charset="2"/>
              </a:rPr>
              <a:t>ab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3981676-BA75-5AB0-A239-2E4B2A4B43F4}"/>
              </a:ext>
            </a:extLst>
          </p:cNvPr>
          <p:cNvSpPr/>
          <p:nvPr/>
        </p:nvSpPr>
        <p:spPr>
          <a:xfrm rot="16200000">
            <a:off x="5960999" y="3701829"/>
            <a:ext cx="425863" cy="436358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23587DF2-C4F2-1EEA-9FDF-CBF448FEE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977" y="185351"/>
            <a:ext cx="1308498" cy="1308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8A7DA1-8A4C-AA4A-8F74-C0EE5C607769}"/>
              </a:ext>
            </a:extLst>
          </p:cNvPr>
          <p:cNvSpPr txBox="1"/>
          <p:nvPr/>
        </p:nvSpPr>
        <p:spPr>
          <a:xfrm>
            <a:off x="10611977" y="1413746"/>
            <a:ext cx="141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Nanda, PH, PRB 2023</a:t>
            </a:r>
          </a:p>
        </p:txBody>
      </p:sp>
    </p:spTree>
    <p:extLst>
      <p:ext uri="{BB962C8B-B14F-4D97-AF65-F5344CB8AC3E}">
        <p14:creationId xmlns:p14="http://schemas.microsoft.com/office/powerpoint/2010/main" val="82066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FBDE6-9BD7-E074-C39F-6FA87706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Result: Inter- and intra-band contributions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68947-5369-6EFE-B7C5-7C9AFA27E620}"/>
              </a:ext>
            </a:extLst>
          </p:cNvPr>
          <p:cNvSpPr txBox="1"/>
          <p:nvPr/>
        </p:nvSpPr>
        <p:spPr>
          <a:xfrm>
            <a:off x="2335427" y="2766169"/>
            <a:ext cx="7290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chemeClr val="accent1"/>
                </a:solidFill>
                <a:latin typeface="Symbol" pitchFamily="2" charset="2"/>
              </a:rPr>
              <a:t> </a:t>
            </a:r>
            <a:r>
              <a:rPr lang="en-US" sz="4800" err="1">
                <a:solidFill>
                  <a:schemeClr val="accent1"/>
                </a:solidFill>
                <a:latin typeface="Symbol" pitchFamily="2" charset="2"/>
              </a:rPr>
              <a:t>c</a:t>
            </a:r>
            <a:r>
              <a:rPr lang="en-US" sz="4800" baseline="30000" err="1">
                <a:solidFill>
                  <a:schemeClr val="accent1"/>
                </a:solidFill>
              </a:rPr>
              <a:t>inter</a:t>
            </a:r>
            <a:r>
              <a:rPr lang="en-US" sz="4800">
                <a:solidFill>
                  <a:schemeClr val="accent1"/>
                </a:solidFill>
              </a:rPr>
              <a:t> 					 </a:t>
            </a:r>
            <a:r>
              <a:rPr lang="en-US" sz="4800" err="1">
                <a:solidFill>
                  <a:schemeClr val="accent1"/>
                </a:solidFill>
                <a:latin typeface="Symbol" pitchFamily="2" charset="2"/>
              </a:rPr>
              <a:t>c</a:t>
            </a:r>
            <a:r>
              <a:rPr lang="en-US" sz="4800" baseline="30000" err="1">
                <a:solidFill>
                  <a:schemeClr val="accent1"/>
                </a:solidFill>
              </a:rPr>
              <a:t>intra</a:t>
            </a:r>
            <a:endParaRPr lang="en-US" sz="4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17518-453D-3CAB-40DB-7765D8E9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55" y="4460194"/>
            <a:ext cx="4099229" cy="864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680F7-6330-ACB6-13C7-ECF320ED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25" y="4460194"/>
            <a:ext cx="4783995" cy="90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22DE1-7EC4-4BC9-5C34-3DB473A0E94A}"/>
              </a:ext>
            </a:extLst>
          </p:cNvPr>
          <p:cNvSpPr txBox="1"/>
          <p:nvPr/>
        </p:nvSpPr>
        <p:spPr>
          <a:xfrm>
            <a:off x="1586779" y="5369765"/>
            <a:ext cx="390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Berry curvature of occupied bands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07B9B7-5122-9F07-11CB-FBCE075C62E9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3540611" y="5112245"/>
            <a:ext cx="95905" cy="257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72C3488-A636-898D-2512-DFB15769A4C2}"/>
              </a:ext>
            </a:extLst>
          </p:cNvPr>
          <p:cNvSpPr/>
          <p:nvPr/>
        </p:nvSpPr>
        <p:spPr>
          <a:xfrm>
            <a:off x="2714069" y="4591027"/>
            <a:ext cx="1844893" cy="521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BBCDE-817F-3F72-30DF-9E73D7FEC358}"/>
              </a:ext>
            </a:extLst>
          </p:cNvPr>
          <p:cNvSpPr txBox="1"/>
          <p:nvPr/>
        </p:nvSpPr>
        <p:spPr>
          <a:xfrm>
            <a:off x="6252276" y="5376062"/>
            <a:ext cx="478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Orbital magnetic moment on Fermi surface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432412-3748-7867-6DD9-520330BE5C35}"/>
              </a:ext>
            </a:extLst>
          </p:cNvPr>
          <p:cNvCxnSpPr>
            <a:cxnSpLocks/>
            <a:stCxn id="12" idx="0"/>
            <a:endCxn id="14" idx="2"/>
          </p:cNvCxnSpPr>
          <p:nvPr/>
        </p:nvCxnSpPr>
        <p:spPr>
          <a:xfrm flipV="1">
            <a:off x="8644274" y="5111016"/>
            <a:ext cx="642098" cy="265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2F80FCC-50EB-D33C-A3FE-D60BB55A0B54}"/>
              </a:ext>
            </a:extLst>
          </p:cNvPr>
          <p:cNvSpPr/>
          <p:nvPr/>
        </p:nvSpPr>
        <p:spPr>
          <a:xfrm>
            <a:off x="8183851" y="4589798"/>
            <a:ext cx="2205042" cy="521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26469D-973D-28F9-9A4F-7F1464D1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23408" r="5762"/>
          <a:stretch/>
        </p:blipFill>
        <p:spPr>
          <a:xfrm>
            <a:off x="5062103" y="1276337"/>
            <a:ext cx="1404551" cy="2295611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557DA7F-53C2-04CB-B88A-DEBC34C6750C}"/>
              </a:ext>
            </a:extLst>
          </p:cNvPr>
          <p:cNvCxnSpPr>
            <a:cxnSpLocks/>
          </p:cNvCxnSpPr>
          <p:nvPr/>
        </p:nvCxnSpPr>
        <p:spPr>
          <a:xfrm flipV="1">
            <a:off x="4040656" y="2235891"/>
            <a:ext cx="1209945" cy="71097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7CBECC38-E9EA-E43D-371C-168BB48E70A8}"/>
              </a:ext>
            </a:extLst>
          </p:cNvPr>
          <p:cNvCxnSpPr>
            <a:cxnSpLocks/>
          </p:cNvCxnSpPr>
          <p:nvPr/>
        </p:nvCxnSpPr>
        <p:spPr>
          <a:xfrm>
            <a:off x="5879589" y="1995620"/>
            <a:ext cx="1336754" cy="1140294"/>
          </a:xfrm>
          <a:prstGeom prst="curved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8E1BC5-CFB9-C7FB-9329-72A783082DF6}"/>
              </a:ext>
            </a:extLst>
          </p:cNvPr>
          <p:cNvSpPr txBox="1"/>
          <p:nvPr/>
        </p:nvSpPr>
        <p:spPr>
          <a:xfrm>
            <a:off x="4412883" y="3818796"/>
            <a:ext cx="280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Focus on </a:t>
            </a:r>
            <a:r>
              <a:rPr lang="en-US" i="1"/>
              <a:t>T</a:t>
            </a:r>
            <a:r>
              <a:rPr lang="en-US"/>
              <a:t>, </a:t>
            </a:r>
            <a:r>
              <a:rPr lang="en-US">
                <a:latin typeface="Symbol" pitchFamily="2" charset="2"/>
              </a:rPr>
              <a:t>w</a:t>
            </a:r>
            <a:r>
              <a:rPr lang="en-US"/>
              <a:t>, </a:t>
            </a:r>
            <a:r>
              <a:rPr lang="en-US" i="1"/>
              <a:t>q</a:t>
            </a:r>
            <a:r>
              <a:rPr lang="en-US"/>
              <a:t>, 1/</a:t>
            </a:r>
            <a:r>
              <a:rPr lang="en-US">
                <a:latin typeface="Symbol" pitchFamily="2" charset="2"/>
              </a:rPr>
              <a:t>t</a:t>
            </a:r>
            <a:r>
              <a:rPr lang="en-US"/>
              <a:t> → 0</a:t>
            </a:r>
          </a:p>
        </p:txBody>
      </p:sp>
      <p:pic>
        <p:nvPicPr>
          <p:cNvPr id="32" name="Picture 31" descr="A qr code with black squares&#10;&#10;Description automatically generated">
            <a:extLst>
              <a:ext uri="{FF2B5EF4-FFF2-40B4-BE49-F238E27FC236}">
                <a16:creationId xmlns:a16="http://schemas.microsoft.com/office/drawing/2014/main" id="{838C6FDE-CA5C-E7FC-8923-29599E5D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977" y="185351"/>
            <a:ext cx="1308498" cy="13084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B28FF5B-C3A1-C8B9-7BD3-7773166EA127}"/>
              </a:ext>
            </a:extLst>
          </p:cNvPr>
          <p:cNvSpPr txBox="1"/>
          <p:nvPr/>
        </p:nvSpPr>
        <p:spPr>
          <a:xfrm>
            <a:off x="10611977" y="1413746"/>
            <a:ext cx="141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5F6EF-2698-434C-1867-5557E7988311}"/>
              </a:ext>
            </a:extLst>
          </p:cNvPr>
          <p:cNvSpPr txBox="1"/>
          <p:nvPr/>
        </p:nvSpPr>
        <p:spPr>
          <a:xfrm>
            <a:off x="1161534" y="5860246"/>
            <a:ext cx="991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Non-zero if reflection symmetries are broken. </a:t>
            </a:r>
            <a:r>
              <a:rPr lang="en-US" i="1">
                <a:solidFill>
                  <a:schemeClr val="accent3"/>
                </a:solidFill>
              </a:rPr>
              <a:t>Weyl nodes not necessary (unlike CME)! </a:t>
            </a:r>
            <a:endParaRPr lang="en-US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</a:rPr>
              <a:t>Non-zero effect without chiral anomaly because rotation is excited state/violates Bloch’s assumption of lower-bounded spectrum in thermodynamic limit.</a:t>
            </a:r>
          </a:p>
        </p:txBody>
      </p:sp>
    </p:spTree>
    <p:extLst>
      <p:ext uri="{BB962C8B-B14F-4D97-AF65-F5344CB8AC3E}">
        <p14:creationId xmlns:p14="http://schemas.microsoft.com/office/powerpoint/2010/main" val="9806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  <p:bldP spid="14" grpId="0" animBg="1"/>
      <p:bldP spid="3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169A-11C8-4DDF-4802-47E5F818B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8F39-A054-EC9F-88B6-7B2C7D00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Result: Inter- and intra-band contributions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45F9D-C1BC-BED2-40D9-D4A5588E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266" y="2251780"/>
            <a:ext cx="4099229" cy="864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7A768-9A13-F0EF-F3BB-05B32B14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66" y="4263012"/>
            <a:ext cx="4783995" cy="909571"/>
          </a:xfrm>
          <a:prstGeom prst="rect">
            <a:avLst/>
          </a:prstGeom>
        </p:spPr>
      </p:pic>
      <p:pic>
        <p:nvPicPr>
          <p:cNvPr id="32" name="Picture 31" descr="A qr code with black squares&#10;&#10;Description automatically generated">
            <a:extLst>
              <a:ext uri="{FF2B5EF4-FFF2-40B4-BE49-F238E27FC236}">
                <a16:creationId xmlns:a16="http://schemas.microsoft.com/office/drawing/2014/main" id="{E5557077-6366-2169-2CA3-23997EFFF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977" y="185351"/>
            <a:ext cx="1308498" cy="13084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83A079-7BF9-8249-899B-24B9CBDDF215}"/>
              </a:ext>
            </a:extLst>
          </p:cNvPr>
          <p:cNvSpPr txBox="1"/>
          <p:nvPr/>
        </p:nvSpPr>
        <p:spPr>
          <a:xfrm>
            <a:off x="10611977" y="1413746"/>
            <a:ext cx="141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48469-FA98-7640-F9B4-E7E475C6DED9}"/>
              </a:ext>
            </a:extLst>
          </p:cNvPr>
          <p:cNvSpPr txBox="1"/>
          <p:nvPr/>
        </p:nvSpPr>
        <p:spPr>
          <a:xfrm>
            <a:off x="599140" y="1496232"/>
            <a:ext cx="935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Weyl semimetal with 2</a:t>
            </a:r>
            <a:r>
              <a:rPr lang="en-US" i="1"/>
              <a:t>N</a:t>
            </a:r>
            <a:r>
              <a:rPr lang="en-US"/>
              <a:t> isotropic Weyl nodes at energies </a:t>
            </a:r>
            <a:r>
              <a:rPr lang="en-US" i="1"/>
              <a:t>E</a:t>
            </a:r>
            <a:r>
              <a:rPr lang="en-US" i="1" baseline="-25000"/>
              <a:t>i</a:t>
            </a:r>
            <a:r>
              <a:rPr lang="en-US"/>
              <a:t>, chirality </a:t>
            </a:r>
            <a:r>
              <a:rPr lang="en-US" i="1"/>
              <a:t>C</a:t>
            </a:r>
            <a:r>
              <a:rPr lang="en-US" i="1" baseline="-25000"/>
              <a:t>i</a:t>
            </a:r>
            <a:r>
              <a:rPr lang="en-US"/>
              <a:t>, velocity </a:t>
            </a:r>
            <a:r>
              <a:rPr lang="en-US" i="1"/>
              <a:t>v</a:t>
            </a:r>
            <a:r>
              <a:rPr lang="en-US" i="1" baseline="-25000"/>
              <a:t>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6E674B-4CFF-2929-E87B-BC6433A91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294" y="2209581"/>
            <a:ext cx="3175000" cy="299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B3E430-55E1-5094-C95A-748969CD465F}"/>
              </a:ext>
            </a:extLst>
          </p:cNvPr>
          <p:cNvSpPr txBox="1"/>
          <p:nvPr/>
        </p:nvSpPr>
        <p:spPr>
          <a:xfrm>
            <a:off x="1849820" y="5366132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 </a:t>
            </a:r>
            <a:r>
              <a:rPr lang="en-US"/>
              <a:t>= 1 shown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411442-57E2-F9FC-FF12-F1907867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09" y="3119453"/>
            <a:ext cx="3981720" cy="10172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5C7E17-6C1F-0BA7-FD13-D33CDEA7C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310" y="5200201"/>
            <a:ext cx="4041242" cy="10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3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F74B-1881-2A87-6933-62DA77CB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</a:t>
            </a:r>
            <a:r>
              <a:rPr lang="en-US">
                <a:sym typeface="Wingdings" pitchFamily="2" charset="2"/>
              </a:rPr>
              <a:t>: Chiral and </a:t>
            </a:r>
            <a:r>
              <a:rPr lang="en-US" err="1">
                <a:sym typeface="Wingdings" pitchFamily="2" charset="2"/>
              </a:rPr>
              <a:t>gyrotropic</a:t>
            </a:r>
            <a:r>
              <a:rPr lang="en-US">
                <a:sym typeface="Wingdings" pitchFamily="2" charset="2"/>
              </a:rPr>
              <a:t> vortical effects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30C8EB1-761E-AB67-4940-818EEC5E61E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10658878"/>
                  </p:ext>
                </p:extLst>
              </p:nvPr>
            </p:nvGraphicFramePr>
            <p:xfrm>
              <a:off x="756091" y="1862454"/>
              <a:ext cx="8522968" cy="31330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0742">
                      <a:extLst>
                        <a:ext uri="{9D8B030D-6E8A-4147-A177-3AD203B41FA5}">
                          <a16:colId xmlns:a16="http://schemas.microsoft.com/office/drawing/2014/main" val="1713991096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252205229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1883882767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452852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Definition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Symbol" pitchFamily="2" charset="2"/>
                            </a:rPr>
                            <a:t>c </a:t>
                          </a:r>
                          <a:r>
                            <a:rPr lang="en-US">
                              <a:latin typeface="+mn-lt"/>
                            </a:rPr>
                            <a:t>(j =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cW</a:t>
                          </a:r>
                          <a:r>
                            <a:rPr lang="en-US">
                              <a:latin typeface="+mn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 single Weyl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1385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clean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r>
                            <a:rPr lang="en-US"/>
                            <a:t>, arbitrary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7115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dirty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/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77553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clean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</m:oMath>
                          </a14:m>
                          <a:r>
                            <a:rPr lang="en-US"/>
                            <a:t>, arbitrary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𝜔𝜏</m:t>
                              </m:r>
                            </m:oMath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0933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dirty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≪1/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77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30C8EB1-761E-AB67-4940-818EEC5E61E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10658878"/>
                  </p:ext>
                </p:extLst>
              </p:nvPr>
            </p:nvGraphicFramePr>
            <p:xfrm>
              <a:off x="756091" y="1862454"/>
              <a:ext cx="8522968" cy="31330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0742">
                      <a:extLst>
                        <a:ext uri="{9D8B030D-6E8A-4147-A177-3AD203B41FA5}">
                          <a16:colId xmlns:a16="http://schemas.microsoft.com/office/drawing/2014/main" val="1713991096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252205229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1883882767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452852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Definition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Symbol" pitchFamily="2" charset="2"/>
                            </a:rPr>
                            <a:t>c </a:t>
                          </a:r>
                          <a:r>
                            <a:rPr lang="en-US">
                              <a:latin typeface="+mn-lt"/>
                            </a:rPr>
                            <a:t>(j =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cW</a:t>
                          </a:r>
                          <a:r>
                            <a:rPr lang="en-US">
                              <a:latin typeface="+mn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 single Weyl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138544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clean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595" t="-58182" r="-201190" b="-3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0595" t="-58182" r="-1190" b="-30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711500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dirty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595" t="-158182" r="-201190" b="-2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0595" t="-158182" r="-1190" b="-20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7553202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clean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595" t="-262963" r="-201190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0595" t="-262963" r="-1190" b="-1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093365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dirty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595" t="-356364" r="-201190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0595" t="-356364" r="-1190" b="-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7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BEDCA69-F6C3-18EF-00C0-14CCAF668072}"/>
              </a:ext>
            </a:extLst>
          </p:cNvPr>
          <p:cNvSpPr/>
          <p:nvPr/>
        </p:nvSpPr>
        <p:spPr>
          <a:xfrm>
            <a:off x="612648" y="2249214"/>
            <a:ext cx="8797159" cy="65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73354-B718-F47D-43D3-03DECD5C51F0}"/>
              </a:ext>
            </a:extLst>
          </p:cNvPr>
          <p:cNvSpPr txBox="1"/>
          <p:nvPr/>
        </p:nvSpPr>
        <p:spPr>
          <a:xfrm>
            <a:off x="5266750" y="5382306"/>
            <a:ext cx="6161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Recall:   </a:t>
            </a:r>
            <a:r>
              <a:rPr lang="en-US" err="1">
                <a:latin typeface="Symbol" pitchFamily="2" charset="2"/>
              </a:rPr>
              <a:t>c</a:t>
            </a:r>
            <a:r>
              <a:rPr lang="en-US" baseline="30000" err="1"/>
              <a:t>inter</a:t>
            </a:r>
            <a:r>
              <a:rPr lang="en-US"/>
              <a:t> due to Berry curvature of occupied bands</a:t>
            </a:r>
          </a:p>
          <a:p>
            <a:r>
              <a:rPr lang="en-US"/>
              <a:t>	</a:t>
            </a:r>
            <a:r>
              <a:rPr lang="en-US" err="1">
                <a:latin typeface="Symbol" pitchFamily="2" charset="2"/>
              </a:rPr>
              <a:t>c</a:t>
            </a:r>
            <a:r>
              <a:rPr lang="en-US" baseline="30000" err="1"/>
              <a:t>intra</a:t>
            </a:r>
            <a:r>
              <a:rPr lang="en-US"/>
              <a:t> due to magnetic moment on Fermi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CC9A3-DB79-A9B2-457F-403BCC3C92E0}"/>
              </a:ext>
            </a:extLst>
          </p:cNvPr>
          <p:cNvSpPr txBox="1"/>
          <p:nvPr/>
        </p:nvSpPr>
        <p:spPr>
          <a:xfrm>
            <a:off x="9422502" y="2249214"/>
            <a:ext cx="24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New! </a:t>
            </a:r>
            <a:r>
              <a:rPr lang="en-US" err="1">
                <a:solidFill>
                  <a:srgbClr val="FF0000"/>
                </a:solidFill>
              </a:rPr>
              <a:t>Gyrotropic</a:t>
            </a:r>
            <a:r>
              <a:rPr lang="en-US">
                <a:solidFill>
                  <a:srgbClr val="FF0000"/>
                </a:solidFill>
              </a:rPr>
              <a:t> Vortical Effect. </a:t>
            </a:r>
            <a:r>
              <a:rPr lang="en-US"/>
              <a:t>Transport in Fermi liquid is in this limit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B29B2-A20F-D812-2F8D-0CA060B2C9B4}"/>
              </a:ext>
            </a:extLst>
          </p:cNvPr>
          <p:cNvSpPr/>
          <p:nvPr/>
        </p:nvSpPr>
        <p:spPr>
          <a:xfrm>
            <a:off x="612648" y="2947116"/>
            <a:ext cx="8797159" cy="20108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830AF-CC2C-28A0-A074-EE7F3F2B9B66}"/>
              </a:ext>
            </a:extLst>
          </p:cNvPr>
          <p:cNvSpPr txBox="1"/>
          <p:nvPr/>
        </p:nvSpPr>
        <p:spPr>
          <a:xfrm>
            <a:off x="9422502" y="3719605"/>
            <a:ext cx="73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CVE</a:t>
            </a:r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0F99C131-2AA8-5A92-CBD6-159419FF4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977" y="185351"/>
            <a:ext cx="1308498" cy="1308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3299DF-B463-990F-8C0D-D49A455FA91F}"/>
              </a:ext>
            </a:extLst>
          </p:cNvPr>
          <p:cNvSpPr txBox="1"/>
          <p:nvPr/>
        </p:nvSpPr>
        <p:spPr>
          <a:xfrm>
            <a:off x="10611977" y="1413746"/>
            <a:ext cx="141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EB4BDF-B0F7-1006-AE22-8E8E78FC8B5E}"/>
              </a:ext>
            </a:extLst>
          </p:cNvPr>
          <p:cNvGrpSpPr/>
          <p:nvPr/>
        </p:nvGrpSpPr>
        <p:grpSpPr>
          <a:xfrm>
            <a:off x="178676" y="3719605"/>
            <a:ext cx="5002924" cy="2946103"/>
            <a:chOff x="178676" y="3719605"/>
            <a:chExt cx="5002924" cy="29461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6675B59-FC1D-22FF-821C-2B13B26838A1}"/>
                </a:ext>
              </a:extLst>
            </p:cNvPr>
            <p:cNvGrpSpPr/>
            <p:nvPr/>
          </p:nvGrpSpPr>
          <p:grpSpPr>
            <a:xfrm>
              <a:off x="178676" y="3904271"/>
              <a:ext cx="5002924" cy="2761437"/>
              <a:chOff x="178676" y="3904271"/>
              <a:chExt cx="5002924" cy="276143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0712CDA-2B06-AF78-2E7B-88DC914CD2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7336" y="5465379"/>
                    <a:ext cx="4554264" cy="1200329"/>
                  </a:xfrm>
                  <a:prstGeom prst="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/>
                      <a:t>Previous calculations (relativistic; non-relativistic by </a:t>
                    </a:r>
                    <a:r>
                      <a:rPr lang="en-US" err="1"/>
                      <a:t>Shitade</a:t>
                    </a:r>
                    <a:r>
                      <a:rPr lang="en-US"/>
                      <a:t> et al. PRB 2020) are in the limit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𝑣𝑞</m:t>
                        </m:r>
                      </m:oMath>
                    </a14:m>
                    <a:r>
                      <a:rPr lang="en-US"/>
                      <a:t>, a subset of ”static, clean”</a:t>
                    </a:r>
                  </a:p>
                </p:txBody>
              </p:sp>
            </mc:Choice>
            <mc:Fallback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0712CDA-2B06-AF78-2E7B-88DC914CD2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336" y="5465379"/>
                    <a:ext cx="4554264" cy="12003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31" t="-2083" b="-6250"/>
                    </a:stretch>
                  </a:blipFill>
                  <a:ln>
                    <a:solidFill>
                      <a:srgbClr val="0070C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D202B56-F03E-B69A-4530-F3A343A469E0}"/>
                  </a:ext>
                </a:extLst>
              </p:cNvPr>
              <p:cNvGrpSpPr/>
              <p:nvPr/>
            </p:nvGrpSpPr>
            <p:grpSpPr>
              <a:xfrm>
                <a:off x="178676" y="3904271"/>
                <a:ext cx="846935" cy="2161273"/>
                <a:chOff x="178676" y="3904271"/>
                <a:chExt cx="846935" cy="2161273"/>
              </a:xfrm>
            </p:grpSpPr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886BDF9F-86DD-FFCE-F3A9-0400F9588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676" y="3904271"/>
                  <a:ext cx="846935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00BB2E7-2E43-9D72-6219-21F1F707C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676" y="3904271"/>
                  <a:ext cx="0" cy="2161273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7CF7486-21C6-FBE8-3F8B-59EBBCCA60B7}"/>
                    </a:ext>
                  </a:extLst>
                </p:cNvPr>
                <p:cNvCxnSpPr>
                  <a:cxnSpLocks/>
                  <a:stCxn id="11" idx="1"/>
                </p:cNvCxnSpPr>
                <p:nvPr/>
              </p:nvCxnSpPr>
              <p:spPr>
                <a:xfrm flipH="1">
                  <a:off x="178676" y="6065544"/>
                  <a:ext cx="448660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83694B6-62BC-36C6-83E0-B127D59C096C}"/>
                </a:ext>
              </a:extLst>
            </p:cNvPr>
            <p:cNvSpPr/>
            <p:nvPr/>
          </p:nvSpPr>
          <p:spPr>
            <a:xfrm>
              <a:off x="1025611" y="3719605"/>
              <a:ext cx="1643448" cy="481692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2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3318-108F-C4CA-3E82-6A5FC3DCC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4FD7-5757-C91E-DDDB-8A8E714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891967"/>
          </a:xfrm>
        </p:spPr>
        <p:txBody>
          <a:bodyPr/>
          <a:lstStyle/>
          <a:p>
            <a:r>
              <a:rPr lang="en-US"/>
              <a:t>Velocity ⟷ Angular velocity: New effect!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B57C6-34C3-2C9D-4703-ACC88B099773}"/>
              </a:ext>
            </a:extLst>
          </p:cNvPr>
          <p:cNvSpPr txBox="1">
            <a:spLocks/>
          </p:cNvSpPr>
          <p:nvPr/>
        </p:nvSpPr>
        <p:spPr>
          <a:xfrm>
            <a:off x="6860119" y="1999742"/>
            <a:ext cx="4513513" cy="7424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i="1"/>
              <a:t>Converse </a:t>
            </a:r>
            <a:r>
              <a:rPr lang="en-US" sz="1900"/>
              <a:t>vortical effect: Orbital magnetization driven by linear current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54643099-CFAC-FF4B-39B8-5F9D83A2A630}"/>
              </a:ext>
            </a:extLst>
          </p:cNvPr>
          <p:cNvSpPr/>
          <p:nvPr/>
        </p:nvSpPr>
        <p:spPr>
          <a:xfrm>
            <a:off x="7948151" y="3422244"/>
            <a:ext cx="2343807" cy="2795751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Chiral fluid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1E14E2-5AEE-B2F9-68B0-E1E4935831E4}"/>
              </a:ext>
            </a:extLst>
          </p:cNvPr>
          <p:cNvCxnSpPr>
            <a:cxnSpLocks/>
          </p:cNvCxnSpPr>
          <p:nvPr/>
        </p:nvCxnSpPr>
        <p:spPr>
          <a:xfrm>
            <a:off x="8459668" y="4080925"/>
            <a:ext cx="1" cy="50765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headEnd type="stealth"/>
            <a:tail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167119FB-0295-E11F-3A09-4DAAFD3D4C6C}"/>
              </a:ext>
            </a:extLst>
          </p:cNvPr>
          <p:cNvSpPr/>
          <p:nvPr/>
        </p:nvSpPr>
        <p:spPr>
          <a:xfrm>
            <a:off x="8472415" y="5140104"/>
            <a:ext cx="1295278" cy="355942"/>
          </a:xfrm>
          <a:prstGeom prst="arc">
            <a:avLst>
              <a:gd name="adj1" fmla="val 141216"/>
              <a:gd name="adj2" fmla="val 10853287"/>
            </a:avLst>
          </a:prstGeom>
          <a:ln w="25400">
            <a:solidFill>
              <a:schemeClr val="accent2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9C6EF-40D0-930F-A1CB-CE4ADF1DC356}"/>
              </a:ext>
            </a:extLst>
          </p:cNvPr>
          <p:cNvSpPr txBox="1"/>
          <p:nvPr/>
        </p:nvSpPr>
        <p:spPr>
          <a:xfrm>
            <a:off x="9760342" y="4982979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F2EB52-FBEA-0326-A906-32D9A561CE5F}"/>
              </a:ext>
            </a:extLst>
          </p:cNvPr>
          <p:cNvCxnSpPr>
            <a:cxnSpLocks/>
          </p:cNvCxnSpPr>
          <p:nvPr/>
        </p:nvCxnSpPr>
        <p:spPr>
          <a:xfrm>
            <a:off x="9120053" y="4078725"/>
            <a:ext cx="1" cy="50765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headEnd type="stealth"/>
            <a:tail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778360-8CA9-DBF5-59D6-CED771382AEE}"/>
              </a:ext>
            </a:extLst>
          </p:cNvPr>
          <p:cNvCxnSpPr>
            <a:cxnSpLocks/>
          </p:cNvCxnSpPr>
          <p:nvPr/>
        </p:nvCxnSpPr>
        <p:spPr>
          <a:xfrm>
            <a:off x="9760341" y="4078725"/>
            <a:ext cx="1" cy="50765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headEnd type="stealth"/>
            <a:tail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FFBE9C-22F3-6EDA-7081-B0CF56112838}"/>
              </a:ext>
            </a:extLst>
          </p:cNvPr>
          <p:cNvSpPr txBox="1"/>
          <p:nvPr/>
        </p:nvSpPr>
        <p:spPr>
          <a:xfrm>
            <a:off x="9249735" y="4111742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2DB5A4-84A0-2366-6BDD-227016C33C11}"/>
              </a:ext>
            </a:extLst>
          </p:cNvPr>
          <p:cNvCxnSpPr>
            <a:cxnSpLocks/>
          </p:cNvCxnSpPr>
          <p:nvPr/>
        </p:nvCxnSpPr>
        <p:spPr>
          <a:xfrm>
            <a:off x="9120052" y="3186496"/>
            <a:ext cx="1" cy="507650"/>
          </a:xfrm>
          <a:prstGeom prst="line">
            <a:avLst/>
          </a:prstGeom>
          <a:ln w="63500">
            <a:solidFill>
              <a:schemeClr val="accent2"/>
            </a:solidFill>
            <a:headEnd type="stealth"/>
            <a:tail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0ED07E-3B25-7F1B-D919-E66740786287}"/>
                  </a:ext>
                </a:extLst>
              </p:cNvPr>
              <p:cNvSpPr txBox="1"/>
              <p:nvPr/>
            </p:nvSpPr>
            <p:spPr>
              <a:xfrm>
                <a:off x="6920247" y="2723978"/>
                <a:ext cx="2061525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𝑜𝑟𝑏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en-US" sz="2400" b="1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0ED07E-3B25-7F1B-D919-E6674078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247" y="2723978"/>
                <a:ext cx="2061525" cy="783804"/>
              </a:xfrm>
              <a:prstGeom prst="rect">
                <a:avLst/>
              </a:prstGeom>
              <a:blipFill>
                <a:blip r:embed="rId2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193C344-6B0E-E4C3-74BB-5921CE97B965}"/>
              </a:ext>
            </a:extLst>
          </p:cNvPr>
          <p:cNvSpPr txBox="1">
            <a:spLocks/>
          </p:cNvSpPr>
          <p:nvPr/>
        </p:nvSpPr>
        <p:spPr>
          <a:xfrm>
            <a:off x="818368" y="1993233"/>
            <a:ext cx="4273165" cy="7489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Vortical effect: Axial current driven by rotation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6820AA-4CF8-08CC-CB59-E496CBADC250}"/>
              </a:ext>
            </a:extLst>
          </p:cNvPr>
          <p:cNvGrpSpPr/>
          <p:nvPr/>
        </p:nvGrpSpPr>
        <p:grpSpPr>
          <a:xfrm>
            <a:off x="1723309" y="3227795"/>
            <a:ext cx="2343807" cy="3394160"/>
            <a:chOff x="2411939" y="2603571"/>
            <a:chExt cx="2343807" cy="3394160"/>
          </a:xfrm>
        </p:grpSpPr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CB5D9B4C-55B1-7BC0-441D-40E5C437A01F}"/>
                </a:ext>
              </a:extLst>
            </p:cNvPr>
            <p:cNvSpPr/>
            <p:nvPr/>
          </p:nvSpPr>
          <p:spPr>
            <a:xfrm>
              <a:off x="2411939" y="2785401"/>
              <a:ext cx="2343807" cy="2795751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Chiral fluid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1A8492-B564-1CB3-0AED-422434F0484A}"/>
                </a:ext>
              </a:extLst>
            </p:cNvPr>
            <p:cNvCxnSpPr>
              <a:cxnSpLocks/>
            </p:cNvCxnSpPr>
            <p:nvPr/>
          </p:nvCxnSpPr>
          <p:spPr>
            <a:xfrm>
              <a:off x="3568076" y="2603571"/>
              <a:ext cx="1" cy="50765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17865D-E2A8-1FF7-A97F-47820567DE6D}"/>
                </a:ext>
              </a:extLst>
            </p:cNvPr>
            <p:cNvCxnSpPr>
              <a:cxnSpLocks/>
            </p:cNvCxnSpPr>
            <p:nvPr/>
          </p:nvCxnSpPr>
          <p:spPr>
            <a:xfrm>
              <a:off x="3573332" y="5581152"/>
              <a:ext cx="0" cy="4165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E98FD951-1073-C69C-D2E1-DCB6FC5ACFC7}"/>
                </a:ext>
              </a:extLst>
            </p:cNvPr>
            <p:cNvSpPr/>
            <p:nvPr/>
          </p:nvSpPr>
          <p:spPr>
            <a:xfrm>
              <a:off x="2936203" y="4503261"/>
              <a:ext cx="1295278" cy="355942"/>
            </a:xfrm>
            <a:prstGeom prst="arc">
              <a:avLst>
                <a:gd name="adj1" fmla="val 141216"/>
                <a:gd name="adj2" fmla="val 10853287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648348-E030-DF34-D588-EAAB7A6FA6CD}"/>
                </a:ext>
              </a:extLst>
            </p:cNvPr>
            <p:cNvSpPr txBox="1"/>
            <p:nvPr/>
          </p:nvSpPr>
          <p:spPr>
            <a:xfrm>
              <a:off x="4224130" y="4346136"/>
              <a:ext cx="460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ymbol" pitchFamily="2" charset="2"/>
                </a:rPr>
                <a:t>W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AA12F01-9855-6281-D919-551B695A6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672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D55BFFE-CDE3-B9CE-F144-4562D5B0F9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6353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DCE9550-891D-5EC7-94AF-98FBC4E2E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7266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0016B-A503-A25C-1B1F-4F37EC63526E}"/>
                </a:ext>
              </a:extLst>
            </p:cNvPr>
            <p:cNvSpPr txBox="1"/>
            <p:nvPr/>
          </p:nvSpPr>
          <p:spPr>
            <a:xfrm>
              <a:off x="4321072" y="3401037"/>
              <a:ext cx="3273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i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b="1" i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5D41B7-9EC3-E21E-9DAA-723B517C4A5F}"/>
              </a:ext>
            </a:extLst>
          </p:cNvPr>
          <p:cNvSpPr txBox="1"/>
          <p:nvPr/>
        </p:nvSpPr>
        <p:spPr>
          <a:xfrm>
            <a:off x="4937832" y="4348579"/>
            <a:ext cx="2024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Fundamentally, chirality = coupling b/w linear and rotational motion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CCAB69-047F-4225-CB43-347C9BA6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85" y="3185091"/>
            <a:ext cx="1663566" cy="11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53CE9C61-7CCE-76E3-6AEC-31F203AF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032" y="95231"/>
            <a:ext cx="1345376" cy="1345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73BB1E-8865-CBB1-CFCB-7F2CC195DC01}"/>
              </a:ext>
            </a:extLst>
          </p:cNvPr>
          <p:cNvSpPr txBox="1"/>
          <p:nvPr/>
        </p:nvSpPr>
        <p:spPr>
          <a:xfrm>
            <a:off x="10094323" y="1343352"/>
            <a:ext cx="209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Chen, Nanda, PH, PRB 2024</a:t>
            </a:r>
          </a:p>
        </p:txBody>
      </p:sp>
    </p:spTree>
    <p:extLst>
      <p:ext uri="{BB962C8B-B14F-4D97-AF65-F5344CB8AC3E}">
        <p14:creationId xmlns:p14="http://schemas.microsoft.com/office/powerpoint/2010/main" val="29235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/>
      <p:bldP spid="18" grpId="0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73BAB3-61E4-0E3C-78F2-8952F629C5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Converse vortical response: </a:t>
                </a:r>
                <a:r>
                  <a:rPr lang="en-US" err="1">
                    <a:latin typeface="Symbol" pitchFamily="2" charset="2"/>
                  </a:rPr>
                  <a:t>c</a:t>
                </a:r>
                <a:r>
                  <a:rPr lang="en-US" baseline="-25000" err="1"/>
                  <a:t>conv</a:t>
                </a:r>
                <a:r>
                  <a:rPr lang="en-US" baseline="-25000"/>
                  <a:t>. </a:t>
                </a:r>
                <a:r>
                  <a:rPr lang="en-US" baseline="-25000" err="1"/>
                  <a:t>vort</a:t>
                </a:r>
                <a:r>
                  <a:rPr lang="en-US" baseline="-25000"/>
                  <a:t>.</a:t>
                </a:r>
                <a:r>
                  <a:rPr lang="en-US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err="1">
                    <a:latin typeface="Symbol" pitchFamily="2" charset="2"/>
                  </a:rPr>
                  <a:t>c</a:t>
                </a:r>
                <a:r>
                  <a:rPr lang="en-US" baseline="-25000" err="1"/>
                  <a:t>vort</a:t>
                </a:r>
                <a:r>
                  <a:rPr lang="en-US" baseline="-25000"/>
                  <a:t>.</a:t>
                </a:r>
                <a:endParaRPr lang="en-US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73BAB3-61E4-0E3C-78F2-8952F629C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86" t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4" name="Content Placeholder 3">
                <a:extLst>
                  <a:ext uri="{FF2B5EF4-FFF2-40B4-BE49-F238E27FC236}">
                    <a16:creationId xmlns:a16="http://schemas.microsoft.com/office/drawing/2014/main" id="{8F57B909-E94F-C19C-F4C4-D5604E4D464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5975538"/>
                  </p:ext>
                </p:extLst>
              </p:nvPr>
            </p:nvGraphicFramePr>
            <p:xfrm>
              <a:off x="756091" y="1862454"/>
              <a:ext cx="8522968" cy="31330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0742">
                      <a:extLst>
                        <a:ext uri="{9D8B030D-6E8A-4147-A177-3AD203B41FA5}">
                          <a16:colId xmlns:a16="http://schemas.microsoft.com/office/drawing/2014/main" val="1713991096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252205229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1883882767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452852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Limit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Definition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Symbol" pitchFamily="2" charset="2"/>
                            </a:rPr>
                            <a:t>c </a:t>
                          </a:r>
                          <a:r>
                            <a:rPr lang="en-US">
                              <a:latin typeface="+mn-lt"/>
                            </a:rPr>
                            <a:t>(M = </a:t>
                          </a:r>
                          <a:r>
                            <a:rPr lang="en-US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>
                              <a:latin typeface="+mn-lt"/>
                            </a:rPr>
                            <a:t>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 single Weyl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385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clean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r>
                            <a:rPr lang="en-US"/>
                            <a:t>, arbitrary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115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dirty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7553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clean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,1/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𝑣𝑞</m:t>
                              </m:r>
                            </m:oMath>
                          </a14:m>
                          <a:r>
                            <a:rPr lang="en-US"/>
                            <a:t>, arbitrary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0933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dirty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≪1/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77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4" name="Content Placeholder 3">
                <a:extLst>
                  <a:ext uri="{FF2B5EF4-FFF2-40B4-BE49-F238E27FC236}">
                    <a16:creationId xmlns:a16="http://schemas.microsoft.com/office/drawing/2014/main" id="{8F57B909-E94F-C19C-F4C4-D5604E4D464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5975538"/>
                  </p:ext>
                </p:extLst>
              </p:nvPr>
            </p:nvGraphicFramePr>
            <p:xfrm>
              <a:off x="756091" y="1862454"/>
              <a:ext cx="8522968" cy="31330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0742">
                      <a:extLst>
                        <a:ext uri="{9D8B030D-6E8A-4147-A177-3AD203B41FA5}">
                          <a16:colId xmlns:a16="http://schemas.microsoft.com/office/drawing/2014/main" val="1713991096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252205229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1883882767"/>
                        </a:ext>
                      </a:extLst>
                    </a:gridCol>
                    <a:gridCol w="2130742">
                      <a:extLst>
                        <a:ext uri="{9D8B030D-6E8A-4147-A177-3AD203B41FA5}">
                          <a16:colId xmlns:a16="http://schemas.microsoft.com/office/drawing/2014/main" val="24528520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Limit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Definition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>
                              <a:latin typeface="Symbol" pitchFamily="2" charset="2"/>
                            </a:rPr>
                            <a:t>c </a:t>
                          </a:r>
                          <a:r>
                            <a:rPr lang="en-US">
                              <a:latin typeface="+mn-lt"/>
                            </a:rPr>
                            <a:t>(M = </a:t>
                          </a:r>
                          <a:r>
                            <a:rPr lang="en-US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>
                              <a:latin typeface="+mn-lt"/>
                            </a:rPr>
                            <a:t>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For single Weyl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38544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clean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95" t="-58182" r="-201190" b="-3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95" t="-58182" r="-1190" b="-30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711500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Uniform, dirty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95" t="-158182" r="-201190" b="-2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95" t="-158182" r="-1190" b="-20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7553202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clean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95" t="-262963" r="-201190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95" t="-262963" r="-1190" b="-1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0933657"/>
                      </a:ext>
                    </a:extLst>
                  </a:tr>
                  <a:tr h="6905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Static, dirty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95" t="-356364" r="-201190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inter</a:t>
                          </a:r>
                          <a:r>
                            <a:rPr lang="en-US" baseline="0"/>
                            <a:t> + </a:t>
                          </a:r>
                          <a:r>
                            <a:rPr lang="en-US" err="1">
                              <a:latin typeface="Symbol" pitchFamily="2" charset="2"/>
                            </a:rPr>
                            <a:t>c</a:t>
                          </a:r>
                          <a:r>
                            <a:rPr lang="en-US" baseline="30000" err="1"/>
                            <a:t>intra</a:t>
                          </a:r>
                          <a:endParaRPr lang="en-US" baseline="300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95" t="-356364" r="-1190" b="-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7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69603EC8-5E8D-DB47-2484-616752359AC1}"/>
              </a:ext>
            </a:extLst>
          </p:cNvPr>
          <p:cNvSpPr/>
          <p:nvPr/>
        </p:nvSpPr>
        <p:spPr>
          <a:xfrm>
            <a:off x="612648" y="2249214"/>
            <a:ext cx="8797159" cy="65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1F5DB-8A8D-D6EA-7006-516916269C75}"/>
              </a:ext>
            </a:extLst>
          </p:cNvPr>
          <p:cNvSpPr txBox="1"/>
          <p:nvPr/>
        </p:nvSpPr>
        <p:spPr>
          <a:xfrm>
            <a:off x="3994998" y="5382306"/>
            <a:ext cx="6161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Recall:   </a:t>
            </a:r>
            <a:r>
              <a:rPr lang="en-US" err="1">
                <a:latin typeface="Symbol" pitchFamily="2" charset="2"/>
              </a:rPr>
              <a:t>c</a:t>
            </a:r>
            <a:r>
              <a:rPr lang="en-US" baseline="30000" err="1"/>
              <a:t>inter</a:t>
            </a:r>
            <a:r>
              <a:rPr lang="en-US"/>
              <a:t> due to Berry curvature of occupied bands</a:t>
            </a:r>
          </a:p>
          <a:p>
            <a:r>
              <a:rPr lang="en-US"/>
              <a:t>	</a:t>
            </a:r>
            <a:r>
              <a:rPr lang="en-US" err="1">
                <a:latin typeface="Symbol" pitchFamily="2" charset="2"/>
              </a:rPr>
              <a:t>c</a:t>
            </a:r>
            <a:r>
              <a:rPr lang="en-US" baseline="30000" err="1"/>
              <a:t>intra</a:t>
            </a:r>
            <a:r>
              <a:rPr lang="en-US"/>
              <a:t> due to magnetic moment on Fermi surface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852DB9-4016-B2F3-F910-4DEC025115F8}"/>
              </a:ext>
            </a:extLst>
          </p:cNvPr>
          <p:cNvSpPr txBox="1"/>
          <p:nvPr/>
        </p:nvSpPr>
        <p:spPr>
          <a:xfrm>
            <a:off x="9409807" y="2399732"/>
            <a:ext cx="185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Converse GVE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18DF35-119F-3F9E-12F8-1F77F972C7FC}"/>
              </a:ext>
            </a:extLst>
          </p:cNvPr>
          <p:cNvSpPr/>
          <p:nvPr/>
        </p:nvSpPr>
        <p:spPr>
          <a:xfrm>
            <a:off x="612648" y="2947116"/>
            <a:ext cx="8797159" cy="20108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9D5EA5-C66D-64EA-51EF-F631DC07519A}"/>
              </a:ext>
            </a:extLst>
          </p:cNvPr>
          <p:cNvSpPr txBox="1"/>
          <p:nvPr/>
        </p:nvSpPr>
        <p:spPr>
          <a:xfrm>
            <a:off x="9422502" y="3719605"/>
            <a:ext cx="185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Converse CVE</a:t>
            </a:r>
          </a:p>
        </p:txBody>
      </p:sp>
      <p:pic>
        <p:nvPicPr>
          <p:cNvPr id="3" name="Picture 2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AE3AC4E5-1DE3-F221-889A-895E77A7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596" y="95231"/>
            <a:ext cx="1345376" cy="1345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3E6D4-7225-B2FB-B625-AF0B5733E3D5}"/>
              </a:ext>
            </a:extLst>
          </p:cNvPr>
          <p:cNvSpPr txBox="1"/>
          <p:nvPr/>
        </p:nvSpPr>
        <p:spPr>
          <a:xfrm>
            <a:off x="10094323" y="1343352"/>
            <a:ext cx="209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Chen, Nanda, PH, PRB 2024</a:t>
            </a:r>
          </a:p>
        </p:txBody>
      </p:sp>
    </p:spTree>
    <p:extLst>
      <p:ext uri="{BB962C8B-B14F-4D97-AF65-F5344CB8AC3E}">
        <p14:creationId xmlns:p14="http://schemas.microsoft.com/office/powerpoint/2010/main" val="3208795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C5A3-D106-2FDF-009E-827C70CF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proposals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9D7E25-04C2-3D92-D503-04950B29D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682"/>
          <a:stretch/>
        </p:blipFill>
        <p:spPr>
          <a:xfrm>
            <a:off x="6333138" y="1780838"/>
            <a:ext cx="4173631" cy="4168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A5A4DD-A9B6-DA66-E4E9-2B2D8FB41C7C}"/>
              </a:ext>
            </a:extLst>
          </p:cNvPr>
          <p:cNvSpPr/>
          <p:nvPr/>
        </p:nvSpPr>
        <p:spPr>
          <a:xfrm>
            <a:off x="6499110" y="2333721"/>
            <a:ext cx="638827" cy="563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299D3F-0AB6-BA0B-E799-EFDED9F794A2}"/>
                  </a:ext>
                </a:extLst>
              </p:cNvPr>
              <p:cNvSpPr txBox="1"/>
              <p:nvPr/>
            </p:nvSpPr>
            <p:spPr>
              <a:xfrm>
                <a:off x="725214" y="6088558"/>
                <a:ext cx="10788627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sz="2000"/>
                  <a:t>T = 1 K/</a:t>
                </a:r>
                <a:r>
                  <a:rPr lang="en-US" sz="2000">
                    <a:latin typeface="Symbol" pitchFamily="2" charset="2"/>
                  </a:rPr>
                  <a:t>m</a:t>
                </a:r>
                <a:r>
                  <a:rPr lang="en-US" sz="2000"/>
                  <a:t>m, </a:t>
                </a:r>
                <a:r>
                  <a:rPr lang="en-US" sz="2000" err="1"/>
                  <a:t>S</a:t>
                </a:r>
                <a:r>
                  <a:rPr lang="en-US" sz="2000" baseline="-25000" err="1"/>
                  <a:t>Seebeck</a:t>
                </a:r>
                <a:r>
                  <a:rPr lang="en-US" sz="2000"/>
                  <a:t>=100 </a:t>
                </a:r>
                <a:r>
                  <a:rPr lang="en-US" sz="2000">
                    <a:latin typeface="Symbol" pitchFamily="2" charset="2"/>
                  </a:rPr>
                  <a:t>m</a:t>
                </a:r>
                <a:r>
                  <a:rPr lang="en-US" sz="2000"/>
                  <a:t>V/K OR E = 0.1 V/m, </a:t>
                </a:r>
                <a:r>
                  <a:rPr lang="en-US" sz="2000" err="1">
                    <a:latin typeface="Symbol" pitchFamily="2" charset="2"/>
                  </a:rPr>
                  <a:t>m</a:t>
                </a:r>
                <a:r>
                  <a:rPr lang="en-US" sz="2000" baseline="-25000" err="1"/>
                  <a:t>mob</a:t>
                </a:r>
                <a:r>
                  <a:rPr lang="en-US" sz="2000"/>
                  <a:t> = 10</a:t>
                </a:r>
                <a:r>
                  <a:rPr lang="en-US" sz="2000" baseline="30000"/>
                  <a:t>5</a:t>
                </a:r>
                <a:r>
                  <a:rPr lang="en-US" sz="2000"/>
                  <a:t>cm</a:t>
                </a:r>
                <a:r>
                  <a:rPr lang="en-US" sz="2000" baseline="30000"/>
                  <a:t>2</a:t>
                </a:r>
                <a:r>
                  <a:rPr lang="en-US" sz="2000"/>
                  <a:t>/Vs</a:t>
                </a:r>
              </a:p>
              <a:p>
                <a:pPr algn="ctr"/>
                <a:r>
                  <a:rPr lang="en-US" sz="2000" err="1">
                    <a:solidFill>
                      <a:srgbClr val="FF0000"/>
                    </a:solidFill>
                  </a:rPr>
                  <a:t>j</a:t>
                </a:r>
                <a:r>
                  <a:rPr lang="en-US" sz="2000" baseline="30000" err="1">
                    <a:solidFill>
                      <a:srgbClr val="FF0000"/>
                    </a:solidFill>
                  </a:rPr>
                  <a:t>vort</a:t>
                </a:r>
                <a:r>
                  <a:rPr lang="en-US" sz="2000">
                    <a:solidFill>
                      <a:srgbClr val="FF0000"/>
                    </a:solidFill>
                  </a:rPr>
                  <a:t> ~ 100mA/mm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2</a:t>
                </a:r>
                <a:r>
                  <a:rPr lang="en-US" sz="2000">
                    <a:solidFill>
                      <a:srgbClr val="FF0000"/>
                    </a:solidFill>
                  </a:rPr>
                  <a:t> ; </a:t>
                </a:r>
                <a:r>
                  <a:rPr lang="en-US" sz="2000" err="1">
                    <a:solidFill>
                      <a:srgbClr val="FF0000"/>
                    </a:solidFill>
                  </a:rPr>
                  <a:t>M</a:t>
                </a:r>
                <a:r>
                  <a:rPr lang="en-US" sz="2000" baseline="30000" err="1">
                    <a:solidFill>
                      <a:srgbClr val="FF0000"/>
                    </a:solidFill>
                  </a:rPr>
                  <a:t>orb</a:t>
                </a:r>
                <a:r>
                  <a:rPr lang="en-US" sz="2000">
                    <a:solidFill>
                      <a:srgbClr val="FF0000"/>
                    </a:solidFill>
                  </a:rPr>
                  <a:t> ~ 10</a:t>
                </a:r>
                <a:r>
                  <a:rPr lang="en-US" sz="2000" baseline="30000">
                    <a:solidFill>
                      <a:srgbClr val="FF0000"/>
                    </a:solidFill>
                  </a:rPr>
                  <a:t>-2</a:t>
                </a:r>
                <a:r>
                  <a:rPr lang="en-US" sz="2000">
                    <a:solidFill>
                      <a:srgbClr val="FF0000"/>
                    </a:solidFill>
                  </a:rPr>
                  <a:t> A/m</a:t>
                </a:r>
              </a:p>
              <a:p>
                <a:pPr algn="ctr"/>
                <a:endParaRPr lang="en-US" sz="20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299D3F-0AB6-BA0B-E799-EFDED9F79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14" y="6088558"/>
                <a:ext cx="10788627" cy="923330"/>
              </a:xfrm>
              <a:prstGeom prst="rect">
                <a:avLst/>
              </a:prstGeom>
              <a:blipFill>
                <a:blip r:embed="rId3"/>
                <a:stretch>
                  <a:fillRect t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290A610-8CAB-C1FA-FC33-1D169BBB5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34" y="2466314"/>
            <a:ext cx="4173631" cy="3439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B8BB2-9B5D-22E7-C912-B44330FF84F3}"/>
              </a:ext>
            </a:extLst>
          </p:cNvPr>
          <p:cNvSpPr txBox="1"/>
          <p:nvPr/>
        </p:nvSpPr>
        <p:spPr>
          <a:xfrm>
            <a:off x="880035" y="1451790"/>
            <a:ext cx="4173631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Vortical effects: transverse voltage due to travel around curved sample/corners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FA44B-8283-BC17-2B6D-F91BAA5A3148}"/>
              </a:ext>
            </a:extLst>
          </p:cNvPr>
          <p:cNvSpPr txBox="1"/>
          <p:nvPr/>
        </p:nvSpPr>
        <p:spPr>
          <a:xfrm>
            <a:off x="6156400" y="1457673"/>
            <a:ext cx="4173631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Converse vortical effects: orbital magnetization due to linear travel</a:t>
            </a:r>
          </a:p>
        </p:txBody>
      </p:sp>
    </p:spTree>
    <p:extLst>
      <p:ext uri="{BB962C8B-B14F-4D97-AF65-F5344CB8AC3E}">
        <p14:creationId xmlns:p14="http://schemas.microsoft.com/office/powerpoint/2010/main" val="2542611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21D6-EE43-7C82-EF6F-C477A3D2D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9DED9-9104-7A45-531F-2371224E3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51361"/>
            <a:ext cx="10653579" cy="2907280"/>
          </a:xfrm>
        </p:spPr>
        <p:txBody>
          <a:bodyPr/>
          <a:lstStyle/>
          <a:p>
            <a:r>
              <a:rPr lang="en-US"/>
              <a:t>In band structures, vortical effects can exist without Weyl fermions.</a:t>
            </a:r>
          </a:p>
          <a:p>
            <a:r>
              <a:rPr lang="en-US"/>
              <a:t>Rely on Bloch function properties such as Berry curvature and magnetic moment.</a:t>
            </a:r>
          </a:p>
          <a:p>
            <a:r>
              <a:rPr lang="en-US"/>
              <a:t>Distinct vortical effects in different limits. New effects:</a:t>
            </a:r>
          </a:p>
          <a:p>
            <a:pPr lvl="1"/>
            <a:r>
              <a:rPr lang="en-US" err="1"/>
              <a:t>Gyrotropic</a:t>
            </a:r>
            <a:r>
              <a:rPr lang="en-US"/>
              <a:t> vortical effect appropriate for transport in Fermi liquids.</a:t>
            </a:r>
          </a:p>
          <a:p>
            <a:pPr lvl="1"/>
            <a:r>
              <a:rPr lang="en-US"/>
              <a:t>Converse effects – vorticity driven by linear velocity. Both chiral and </a:t>
            </a:r>
            <a:r>
              <a:rPr lang="en-US" err="1"/>
              <a:t>gyrotropic</a:t>
            </a:r>
            <a:r>
              <a:rPr lang="en-US"/>
              <a:t> variants exist.</a:t>
            </a:r>
          </a:p>
          <a:p>
            <a:r>
              <a:rPr lang="en-US"/>
              <a:t>Experimentally detectable as orbital magnetic moment generated by current.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81C86-F1DE-12F4-7B84-D324A202388E}"/>
              </a:ext>
            </a:extLst>
          </p:cNvPr>
          <p:cNvSpPr txBox="1"/>
          <p:nvPr/>
        </p:nvSpPr>
        <p:spPr>
          <a:xfrm>
            <a:off x="4828794" y="4960308"/>
            <a:ext cx="253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Thank you!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44256A5E-4119-123D-A6D7-A34A9847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76" y="4384109"/>
            <a:ext cx="2073058" cy="2073058"/>
          </a:xfrm>
          <a:prstGeom prst="rect">
            <a:avLst/>
          </a:prstGeom>
        </p:spPr>
      </p:pic>
      <p:pic>
        <p:nvPicPr>
          <p:cNvPr id="8" name="Picture 7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1AD92BBA-AF68-93A4-AEA0-0A6F5FBE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906" y="4384109"/>
            <a:ext cx="2122540" cy="2122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443496-E6D1-48ED-B35D-3C37B4EB0406}"/>
              </a:ext>
            </a:extLst>
          </p:cNvPr>
          <p:cNvSpPr txBox="1"/>
          <p:nvPr/>
        </p:nvSpPr>
        <p:spPr>
          <a:xfrm>
            <a:off x="1055091" y="4025714"/>
            <a:ext cx="22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Ref: Vortical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34F08-1A0C-B56B-01B3-594772B98FD2}"/>
              </a:ext>
            </a:extLst>
          </p:cNvPr>
          <p:cNvSpPr txBox="1"/>
          <p:nvPr/>
        </p:nvSpPr>
        <p:spPr>
          <a:xfrm>
            <a:off x="8369994" y="4025714"/>
            <a:ext cx="254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Ref: Converse vortical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F1CEA-50F7-8C9C-1900-316BBC46C707}"/>
              </a:ext>
            </a:extLst>
          </p:cNvPr>
          <p:cNvSpPr txBox="1"/>
          <p:nvPr/>
        </p:nvSpPr>
        <p:spPr>
          <a:xfrm>
            <a:off x="935794" y="6384460"/>
            <a:ext cx="252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691E8-AF1B-6C62-0C78-BC42A31184BC}"/>
              </a:ext>
            </a:extLst>
          </p:cNvPr>
          <p:cNvSpPr txBox="1"/>
          <p:nvPr/>
        </p:nvSpPr>
        <p:spPr>
          <a:xfrm>
            <a:off x="8058297" y="6404294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Chen, Nanda, PH, PRB 2024</a:t>
            </a:r>
          </a:p>
        </p:txBody>
      </p:sp>
    </p:spTree>
    <p:extLst>
      <p:ext uri="{BB962C8B-B14F-4D97-AF65-F5344CB8AC3E}">
        <p14:creationId xmlns:p14="http://schemas.microsoft.com/office/powerpoint/2010/main" val="47804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aby lying on a blue blanket&#10;&#10;Description automatically generated">
            <a:extLst>
              <a:ext uri="{FF2B5EF4-FFF2-40B4-BE49-F238E27FC236}">
                <a16:creationId xmlns:a16="http://schemas.microsoft.com/office/drawing/2014/main" id="{043609C4-806B-694F-3473-F38E0755D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141338" y="1141338"/>
            <a:ext cx="6862947" cy="45802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DB612-5675-9562-AB84-2ADE19FF2118}"/>
              </a:ext>
            </a:extLst>
          </p:cNvPr>
          <p:cNvSpPr txBox="1"/>
          <p:nvPr/>
        </p:nvSpPr>
        <p:spPr>
          <a:xfrm>
            <a:off x="5078627" y="790832"/>
            <a:ext cx="67838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/>
                </a:solidFill>
                <a:latin typeface="+mj-lt"/>
              </a:rPr>
              <a:t>This talk:</a:t>
            </a:r>
          </a:p>
          <a:p>
            <a:endParaRPr lang="en-US" sz="160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6"/>
                </a:solidFill>
              </a:rPr>
              <a:t>Manifestation of chiral vortical effect (CVE) in solids</a:t>
            </a:r>
          </a:p>
          <a:p>
            <a:pPr marL="342900" indent="-342900">
              <a:buAutoNum type="arabicPeriod"/>
            </a:pPr>
            <a:endParaRPr lang="en-US" sz="280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solidFill>
                  <a:schemeClr val="accent6"/>
                </a:solidFill>
              </a:rPr>
              <a:t>New effects – </a:t>
            </a:r>
            <a:r>
              <a:rPr lang="en-US" sz="2800" err="1">
                <a:solidFill>
                  <a:schemeClr val="accent6"/>
                </a:solidFill>
              </a:rPr>
              <a:t>gyrotropic</a:t>
            </a:r>
            <a:r>
              <a:rPr lang="en-US" sz="2800">
                <a:solidFill>
                  <a:schemeClr val="accent6"/>
                </a:solidFill>
              </a:rPr>
              <a:t> vortical effect (GVE), converse CVE, converse GVE</a:t>
            </a:r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ED202A48-B40B-DCFE-3E0A-3475EC085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73" y="4545706"/>
            <a:ext cx="2073058" cy="2073058"/>
          </a:xfrm>
          <a:prstGeom prst="rect">
            <a:avLst/>
          </a:prstGeom>
        </p:spPr>
      </p:pic>
      <p:pic>
        <p:nvPicPr>
          <p:cNvPr id="9" name="Picture 8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B45958CA-EE6D-B922-A283-828CEDA30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785" y="4520965"/>
            <a:ext cx="2122540" cy="2122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5D2C4-A1D6-0C77-4997-82E352004668}"/>
              </a:ext>
            </a:extLst>
          </p:cNvPr>
          <p:cNvSpPr txBox="1"/>
          <p:nvPr/>
        </p:nvSpPr>
        <p:spPr>
          <a:xfrm>
            <a:off x="5259031" y="4176374"/>
            <a:ext cx="262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Nanda, PH, PRB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2B469-5CA6-9974-68E7-57E1BCADE626}"/>
              </a:ext>
            </a:extLst>
          </p:cNvPr>
          <p:cNvSpPr txBox="1"/>
          <p:nvPr/>
        </p:nvSpPr>
        <p:spPr>
          <a:xfrm>
            <a:off x="8406091" y="4151633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Chen, Nanda, PH, PRB 2024</a:t>
            </a:r>
          </a:p>
        </p:txBody>
      </p:sp>
    </p:spTree>
    <p:extLst>
      <p:ext uri="{BB962C8B-B14F-4D97-AF65-F5344CB8AC3E}">
        <p14:creationId xmlns:p14="http://schemas.microsoft.com/office/powerpoint/2010/main" val="38491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BE11-BAC9-5537-4CC1-A4413FCF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Acknowledgments</a:t>
            </a:r>
          </a:p>
        </p:txBody>
      </p:sp>
      <p:pic>
        <p:nvPicPr>
          <p:cNvPr id="1026" name="Picture 2" descr="Swadeepan Nanda">
            <a:extLst>
              <a:ext uri="{FF2B5EF4-FFF2-40B4-BE49-F238E27FC236}">
                <a16:creationId xmlns:a16="http://schemas.microsoft.com/office/drawing/2014/main" id="{C4E3762B-A442-0550-AC73-FA525D2B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7" y="1680898"/>
            <a:ext cx="2451829" cy="306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B12CA-261C-0C15-8F84-A62A4A02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314" y="1694094"/>
            <a:ext cx="2276123" cy="3038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B24D0-936E-AAF1-4304-836753945383}"/>
              </a:ext>
            </a:extLst>
          </p:cNvPr>
          <p:cNvSpPr txBox="1"/>
          <p:nvPr/>
        </p:nvSpPr>
        <p:spPr>
          <a:xfrm>
            <a:off x="612647" y="5016843"/>
            <a:ext cx="248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Swadeepan</a:t>
            </a:r>
            <a:r>
              <a:rPr lang="en-US"/>
              <a:t> Nanda</a:t>
            </a:r>
          </a:p>
          <a:p>
            <a:r>
              <a:rPr lang="en-US"/>
              <a:t>University of Houston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2DCAE-C120-6B18-BDA2-77D58318FF9A}"/>
              </a:ext>
            </a:extLst>
          </p:cNvPr>
          <p:cNvSpPr txBox="1"/>
          <p:nvPr/>
        </p:nvSpPr>
        <p:spPr>
          <a:xfrm>
            <a:off x="3663314" y="5016843"/>
            <a:ext cx="2480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Kai Chen</a:t>
            </a:r>
          </a:p>
          <a:p>
            <a:r>
              <a:rPr lang="en-US"/>
              <a:t>University of Houston</a:t>
            </a:r>
          </a:p>
          <a:p>
            <a:r>
              <a:rPr lang="en-US"/>
              <a:t>	↓</a:t>
            </a:r>
          </a:p>
          <a:p>
            <a:r>
              <a:rPr lang="en-US"/>
              <a:t>Tongji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7B49C-468C-EE3E-E655-A07C60CF6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038" y="1718657"/>
            <a:ext cx="2966091" cy="29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7FEA1-78EE-725F-984F-55B5CBA3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Chirality and Weyl fermions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86579-32E5-A59E-86C6-7FFDA09B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80" y="1541217"/>
            <a:ext cx="7772400" cy="1032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139A3-9163-8090-E16A-C00D6C8CD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38" y="3564755"/>
            <a:ext cx="388620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4A6E5-6F66-53EC-4004-8C67A7A2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17" y="4758583"/>
            <a:ext cx="5092700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C1C55D-CC95-D780-5B4F-F3057AA1C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706" y="1209469"/>
            <a:ext cx="1644520" cy="1644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472244-2134-0EF3-97FE-485EF149C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434" y="3429000"/>
            <a:ext cx="2072792" cy="20727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660CBF-FC3B-98A5-377A-0890D14D623B}"/>
              </a:ext>
            </a:extLst>
          </p:cNvPr>
          <p:cNvSpPr txBox="1"/>
          <p:nvPr/>
        </p:nvSpPr>
        <p:spPr>
          <a:xfrm>
            <a:off x="3636579" y="2761209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97197B-D24A-12CF-40CD-E7E605960882}"/>
              </a:ext>
            </a:extLst>
          </p:cNvPr>
          <p:cNvCxnSpPr>
            <a:cxnSpLocks/>
          </p:cNvCxnSpPr>
          <p:nvPr/>
        </p:nvCxnSpPr>
        <p:spPr>
          <a:xfrm>
            <a:off x="3636579" y="2708258"/>
            <a:ext cx="0" cy="66290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6C6187-DA38-DCAF-82B0-CDFE2D8708E0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2891481" y="5316783"/>
            <a:ext cx="1102408" cy="579512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E40D78-E017-84A1-5763-49D0B615E3AA}"/>
              </a:ext>
            </a:extLst>
          </p:cNvPr>
          <p:cNvSpPr txBox="1"/>
          <p:nvPr/>
        </p:nvSpPr>
        <p:spPr>
          <a:xfrm>
            <a:off x="3993889" y="5711629"/>
            <a:ext cx="106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Chirality</a:t>
            </a:r>
          </a:p>
        </p:txBody>
      </p:sp>
      <p:pic>
        <p:nvPicPr>
          <p:cNvPr id="1030" name="Picture 6" descr="Chirality - Wikipedia">
            <a:extLst>
              <a:ext uri="{FF2B5EF4-FFF2-40B4-BE49-F238E27FC236}">
                <a16:creationId xmlns:a16="http://schemas.microsoft.com/office/drawing/2014/main" id="{B1D90A77-5C7F-7F05-0286-60C1BA46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70" y="5378641"/>
            <a:ext cx="2072793" cy="14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DD8C3-2CF8-5643-510D-AD12707F3321}"/>
              </a:ext>
            </a:extLst>
          </p:cNvPr>
          <p:cNvSpPr txBox="1"/>
          <p:nvPr/>
        </p:nvSpPr>
        <p:spPr>
          <a:xfrm>
            <a:off x="9811228" y="2956828"/>
            <a:ext cx="126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Paul Dirac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F6868-5CC2-7E1D-B08F-14A9ED7BDA5D}"/>
              </a:ext>
            </a:extLst>
          </p:cNvPr>
          <p:cNvSpPr txBox="1"/>
          <p:nvPr/>
        </p:nvSpPr>
        <p:spPr>
          <a:xfrm>
            <a:off x="9358277" y="5676052"/>
            <a:ext cx="174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Hermann Weyl</a:t>
            </a:r>
          </a:p>
        </p:txBody>
      </p:sp>
    </p:spTree>
    <p:extLst>
      <p:ext uri="{BB962C8B-B14F-4D97-AF65-F5344CB8AC3E}">
        <p14:creationId xmlns:p14="http://schemas.microsoft.com/office/powerpoint/2010/main" val="1849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45A8-0C03-24F8-4A8B-2E75EFF9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Chiral magnetic effect and anomaly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F70179C-BDF1-6FD0-3C8C-691F82301561}"/>
              </a:ext>
            </a:extLst>
          </p:cNvPr>
          <p:cNvGrpSpPr/>
          <p:nvPr/>
        </p:nvGrpSpPr>
        <p:grpSpPr>
          <a:xfrm>
            <a:off x="636969" y="2384602"/>
            <a:ext cx="5800901" cy="4250975"/>
            <a:chOff x="358346" y="1239524"/>
            <a:chExt cx="5737654" cy="525791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079A3A-4D45-E88F-0A94-0062167FA028}"/>
                </a:ext>
              </a:extLst>
            </p:cNvPr>
            <p:cNvGrpSpPr/>
            <p:nvPr/>
          </p:nvGrpSpPr>
          <p:grpSpPr>
            <a:xfrm>
              <a:off x="3348673" y="1768379"/>
              <a:ext cx="2137727" cy="4729057"/>
              <a:chOff x="3348673" y="1768379"/>
              <a:chExt cx="2137727" cy="472905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07094EA-38AC-E926-794E-E77CD8072F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4778" y="2795004"/>
                <a:ext cx="2091622" cy="26147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78F13F2-5AB0-D3B5-122A-A4E3AD948FA3}"/>
                  </a:ext>
                </a:extLst>
              </p:cNvPr>
              <p:cNvSpPr/>
              <p:nvPr/>
            </p:nvSpPr>
            <p:spPr>
              <a:xfrm>
                <a:off x="3447535" y="253256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BF2306E-94F8-7A5B-F3C0-0768ADE0DC5D}"/>
                  </a:ext>
                </a:extLst>
              </p:cNvPr>
              <p:cNvSpPr/>
              <p:nvPr/>
            </p:nvSpPr>
            <p:spPr>
              <a:xfrm>
                <a:off x="3447535" y="215047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05A446B-EACA-2834-427B-78ACAE7F537E}"/>
                  </a:ext>
                </a:extLst>
              </p:cNvPr>
              <p:cNvSpPr/>
              <p:nvPr/>
            </p:nvSpPr>
            <p:spPr>
              <a:xfrm>
                <a:off x="3447535" y="1768379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922112E-332D-041E-8976-4ABFADCAE6F5}"/>
                  </a:ext>
                </a:extLst>
              </p:cNvPr>
              <p:cNvSpPr/>
              <p:nvPr/>
            </p:nvSpPr>
            <p:spPr>
              <a:xfrm rot="10800000">
                <a:off x="3447535" y="5558292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6F2FF6F-8F38-A2A9-33B0-E91ECE405AE8}"/>
                  </a:ext>
                </a:extLst>
              </p:cNvPr>
              <p:cNvSpPr/>
              <p:nvPr/>
            </p:nvSpPr>
            <p:spPr>
              <a:xfrm rot="10800000">
                <a:off x="3447535" y="517620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FB4CB87-8C17-5E0D-0F02-AEDEC22358AC}"/>
                  </a:ext>
                </a:extLst>
              </p:cNvPr>
              <p:cNvSpPr/>
              <p:nvPr/>
            </p:nvSpPr>
            <p:spPr>
              <a:xfrm rot="10800000">
                <a:off x="3447535" y="479411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4A44038-94C6-F959-C642-046D37163786}"/>
                  </a:ext>
                </a:extLst>
              </p:cNvPr>
              <p:cNvSpPr/>
              <p:nvPr/>
            </p:nvSpPr>
            <p:spPr>
              <a:xfrm>
                <a:off x="4584355" y="3719386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C54AA76-1362-2504-B0A2-FF10021CFA26}"/>
                  </a:ext>
                </a:extLst>
              </p:cNvPr>
              <p:cNvSpPr/>
              <p:nvPr/>
            </p:nvSpPr>
            <p:spPr>
              <a:xfrm>
                <a:off x="4440589" y="3890802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CB5DF0C-2C6F-7AFC-E109-C80F3F85650B}"/>
                  </a:ext>
                </a:extLst>
              </p:cNvPr>
              <p:cNvSpPr/>
              <p:nvPr/>
            </p:nvSpPr>
            <p:spPr>
              <a:xfrm>
                <a:off x="4279554" y="4081852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CA0D87-C174-DCB1-2952-AA61478F9BF8}"/>
                  </a:ext>
                </a:extLst>
              </p:cNvPr>
              <p:cNvSpPr/>
              <p:nvPr/>
            </p:nvSpPr>
            <p:spPr>
              <a:xfrm>
                <a:off x="4118914" y="427955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B8715FC-FF0F-DFA2-6E0E-5D8159D4D987}"/>
                  </a:ext>
                </a:extLst>
              </p:cNvPr>
              <p:cNvSpPr/>
              <p:nvPr/>
            </p:nvSpPr>
            <p:spPr>
              <a:xfrm>
                <a:off x="3975148" y="445097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7022071-2C58-C48D-FB4E-371DED5FBF77}"/>
                  </a:ext>
                </a:extLst>
              </p:cNvPr>
              <p:cNvSpPr/>
              <p:nvPr/>
            </p:nvSpPr>
            <p:spPr>
              <a:xfrm>
                <a:off x="3814113" y="464202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F3C5C8D-90CF-3559-366C-8A0E70A65CE5}"/>
                  </a:ext>
                </a:extLst>
              </p:cNvPr>
              <p:cNvSpPr/>
              <p:nvPr/>
            </p:nvSpPr>
            <p:spPr>
              <a:xfrm>
                <a:off x="3653474" y="4839733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373144A-4392-CEB8-0E83-90BDBAD1E07E}"/>
                  </a:ext>
                </a:extLst>
              </p:cNvPr>
              <p:cNvSpPr/>
              <p:nvPr/>
            </p:nvSpPr>
            <p:spPr>
              <a:xfrm>
                <a:off x="3509708" y="501114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699F712-3426-72F4-DE57-1235C6B64259}"/>
                  </a:ext>
                </a:extLst>
              </p:cNvPr>
              <p:cNvSpPr/>
              <p:nvPr/>
            </p:nvSpPr>
            <p:spPr>
              <a:xfrm>
                <a:off x="3348673" y="520219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D001BE3-9298-9378-ADAB-917688304621}"/>
                  </a:ext>
                </a:extLst>
              </p:cNvPr>
              <p:cNvSpPr/>
              <p:nvPr/>
            </p:nvSpPr>
            <p:spPr>
              <a:xfrm>
                <a:off x="5045676" y="3142733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3CFE123-E98B-A3AE-1917-FABD7B7987F5}"/>
                  </a:ext>
                </a:extLst>
              </p:cNvPr>
              <p:cNvSpPr/>
              <p:nvPr/>
            </p:nvSpPr>
            <p:spPr>
              <a:xfrm>
                <a:off x="4901910" y="331414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31D44BE-E81E-C22A-A2BD-152496FE224C}"/>
                  </a:ext>
                </a:extLst>
              </p:cNvPr>
              <p:cNvSpPr/>
              <p:nvPr/>
            </p:nvSpPr>
            <p:spPr>
              <a:xfrm>
                <a:off x="4740875" y="350519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146E6CC-5BAA-3E00-7A28-141F46249096}"/>
                </a:ext>
              </a:extLst>
            </p:cNvPr>
            <p:cNvGrpSpPr/>
            <p:nvPr/>
          </p:nvGrpSpPr>
          <p:grpSpPr>
            <a:xfrm flipH="1">
              <a:off x="582619" y="1239524"/>
              <a:ext cx="2137727" cy="4729057"/>
              <a:chOff x="3348673" y="1768379"/>
              <a:chExt cx="2137727" cy="472905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5F48FE9-A648-DB30-A558-5ED966FD52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4778" y="2795004"/>
                <a:ext cx="2091622" cy="26147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97D74DBE-6E4C-5968-30DF-2EE88913FF7B}"/>
                  </a:ext>
                </a:extLst>
              </p:cNvPr>
              <p:cNvSpPr/>
              <p:nvPr/>
            </p:nvSpPr>
            <p:spPr>
              <a:xfrm>
                <a:off x="3447535" y="253256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6C3D307-5EBD-63C7-5173-FE4E1E4E065A}"/>
                  </a:ext>
                </a:extLst>
              </p:cNvPr>
              <p:cNvSpPr/>
              <p:nvPr/>
            </p:nvSpPr>
            <p:spPr>
              <a:xfrm>
                <a:off x="3447535" y="215047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6531D10-7235-3FEA-9849-9E95629D7BFD}"/>
                  </a:ext>
                </a:extLst>
              </p:cNvPr>
              <p:cNvSpPr/>
              <p:nvPr/>
            </p:nvSpPr>
            <p:spPr>
              <a:xfrm>
                <a:off x="3447535" y="1768379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1E65047-45A1-38A9-5FAA-56D3434B4045}"/>
                  </a:ext>
                </a:extLst>
              </p:cNvPr>
              <p:cNvSpPr/>
              <p:nvPr/>
            </p:nvSpPr>
            <p:spPr>
              <a:xfrm rot="10800000">
                <a:off x="3447535" y="5558292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6A28414-14AA-844A-531F-7E88F447351C}"/>
                  </a:ext>
                </a:extLst>
              </p:cNvPr>
              <p:cNvSpPr/>
              <p:nvPr/>
            </p:nvSpPr>
            <p:spPr>
              <a:xfrm rot="10800000">
                <a:off x="3447535" y="517620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FB379B8-C239-EB28-BE4D-88A91F23E80D}"/>
                  </a:ext>
                </a:extLst>
              </p:cNvPr>
              <p:cNvSpPr/>
              <p:nvPr/>
            </p:nvSpPr>
            <p:spPr>
              <a:xfrm rot="10800000">
                <a:off x="3447535" y="479411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D4833AA-DCD2-DAB9-4E46-C624A512C43F}"/>
                  </a:ext>
                </a:extLst>
              </p:cNvPr>
              <p:cNvSpPr/>
              <p:nvPr/>
            </p:nvSpPr>
            <p:spPr>
              <a:xfrm>
                <a:off x="4584355" y="3719386"/>
                <a:ext cx="172994" cy="197708"/>
              </a:xfrm>
              <a:prstGeom prst="ellipse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AAEE88E-A61A-2BC9-D7FC-03838050C90D}"/>
                  </a:ext>
                </a:extLst>
              </p:cNvPr>
              <p:cNvSpPr/>
              <p:nvPr/>
            </p:nvSpPr>
            <p:spPr>
              <a:xfrm>
                <a:off x="4440589" y="3890802"/>
                <a:ext cx="172994" cy="197708"/>
              </a:xfrm>
              <a:prstGeom prst="ellipse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836104B-D854-7581-E978-FB25AEF7BEA0}"/>
                  </a:ext>
                </a:extLst>
              </p:cNvPr>
              <p:cNvSpPr/>
              <p:nvPr/>
            </p:nvSpPr>
            <p:spPr>
              <a:xfrm>
                <a:off x="4279554" y="4081852"/>
                <a:ext cx="172994" cy="197708"/>
              </a:xfrm>
              <a:prstGeom prst="ellipse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06659C5-793D-1200-BC93-353D48F69080}"/>
                  </a:ext>
                </a:extLst>
              </p:cNvPr>
              <p:cNvSpPr/>
              <p:nvPr/>
            </p:nvSpPr>
            <p:spPr>
              <a:xfrm>
                <a:off x="4118914" y="427955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58AB7BB-A485-CED6-78C9-660EA6A8DDF9}"/>
                  </a:ext>
                </a:extLst>
              </p:cNvPr>
              <p:cNvSpPr/>
              <p:nvPr/>
            </p:nvSpPr>
            <p:spPr>
              <a:xfrm>
                <a:off x="3975148" y="445097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79BB6C7-4B93-4EC9-8AA2-F7117AF26142}"/>
                  </a:ext>
                </a:extLst>
              </p:cNvPr>
              <p:cNvSpPr/>
              <p:nvPr/>
            </p:nvSpPr>
            <p:spPr>
              <a:xfrm>
                <a:off x="3814113" y="464202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930AC84-47B4-AF6C-D00C-168A12E94213}"/>
                  </a:ext>
                </a:extLst>
              </p:cNvPr>
              <p:cNvSpPr/>
              <p:nvPr/>
            </p:nvSpPr>
            <p:spPr>
              <a:xfrm>
                <a:off x="3653474" y="4839733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F4F768B-EF78-002C-891C-D5530D22E882}"/>
                  </a:ext>
                </a:extLst>
              </p:cNvPr>
              <p:cNvSpPr/>
              <p:nvPr/>
            </p:nvSpPr>
            <p:spPr>
              <a:xfrm>
                <a:off x="3509708" y="501114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3E11C00-DC3A-11C2-3A01-AE3E5A44DC23}"/>
                  </a:ext>
                </a:extLst>
              </p:cNvPr>
              <p:cNvSpPr/>
              <p:nvPr/>
            </p:nvSpPr>
            <p:spPr>
              <a:xfrm>
                <a:off x="3348673" y="520219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9BA02DA-B10B-1D21-625C-CB1DC521F9F6}"/>
                  </a:ext>
                </a:extLst>
              </p:cNvPr>
              <p:cNvSpPr/>
              <p:nvPr/>
            </p:nvSpPr>
            <p:spPr>
              <a:xfrm>
                <a:off x="5045676" y="3142733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2E9F6C-51D6-7494-5E82-55C47E09A9DA}"/>
                  </a:ext>
                </a:extLst>
              </p:cNvPr>
              <p:cNvSpPr/>
              <p:nvPr/>
            </p:nvSpPr>
            <p:spPr>
              <a:xfrm>
                <a:off x="4901910" y="331414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0A9E40A-D387-7ADD-6E61-BE246F23C9BA}"/>
                  </a:ext>
                </a:extLst>
              </p:cNvPr>
              <p:cNvSpPr/>
              <p:nvPr/>
            </p:nvSpPr>
            <p:spPr>
              <a:xfrm>
                <a:off x="4740875" y="350519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9A989D5-A1BB-8622-B70E-D1A143E822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346" y="3702907"/>
              <a:ext cx="5737654" cy="3193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4FA8F16-5002-7711-58D6-1663C4A7B83B}"/>
              </a:ext>
            </a:extLst>
          </p:cNvPr>
          <p:cNvSpPr txBox="1"/>
          <p:nvPr/>
        </p:nvSpPr>
        <p:spPr>
          <a:xfrm>
            <a:off x="1530006" y="1752726"/>
            <a:ext cx="369832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Weyl fermions in a magnetic field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36000F-625F-ED5A-A8E6-E74CAD22474C}"/>
              </a:ext>
            </a:extLst>
          </p:cNvPr>
          <p:cNvSpPr txBox="1"/>
          <p:nvPr/>
        </p:nvSpPr>
        <p:spPr>
          <a:xfrm>
            <a:off x="7298178" y="3470934"/>
            <a:ext cx="42430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Equilibrium current driven by B!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But equilibrium states cannot have current density (Bloch)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Origin of paradox: chiral anomaly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A66AF59-64FC-8A82-2954-D8E4742E4B8F}"/>
              </a:ext>
            </a:extLst>
          </p:cNvPr>
          <p:cNvGrpSpPr/>
          <p:nvPr/>
        </p:nvGrpSpPr>
        <p:grpSpPr>
          <a:xfrm>
            <a:off x="636969" y="3002436"/>
            <a:ext cx="2678974" cy="2594994"/>
            <a:chOff x="636969" y="3002436"/>
            <a:chExt cx="2678974" cy="2594994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CB81011-AAED-F5A9-803F-DE9AF7EBEDD1}"/>
                </a:ext>
              </a:extLst>
            </p:cNvPr>
            <p:cNvCxnSpPr/>
            <p:nvPr/>
          </p:nvCxnSpPr>
          <p:spPr>
            <a:xfrm>
              <a:off x="636969" y="3002436"/>
              <a:ext cx="2575788" cy="2564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0C7C7B4-6F63-730A-9550-A65EA7455B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155" y="3005415"/>
              <a:ext cx="2575788" cy="2564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AC39AE3F-EE49-9619-61C0-223DF28AB4F2}"/>
                </a:ext>
              </a:extLst>
            </p:cNvPr>
            <p:cNvSpPr/>
            <p:nvPr/>
          </p:nvSpPr>
          <p:spPr>
            <a:xfrm>
              <a:off x="711838" y="4360046"/>
              <a:ext cx="2507136" cy="123738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443381B-76F0-D9DF-0E84-AB8151F54374}"/>
              </a:ext>
            </a:extLst>
          </p:cNvPr>
          <p:cNvGrpSpPr/>
          <p:nvPr/>
        </p:nvGrpSpPr>
        <p:grpSpPr>
          <a:xfrm>
            <a:off x="3370310" y="3385102"/>
            <a:ext cx="2678974" cy="2594994"/>
            <a:chOff x="3370310" y="3385102"/>
            <a:chExt cx="2678974" cy="259499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DD81E08-865B-2701-C7B3-DD8D6AE9B376}"/>
                </a:ext>
              </a:extLst>
            </p:cNvPr>
            <p:cNvGrpSpPr/>
            <p:nvPr/>
          </p:nvGrpSpPr>
          <p:grpSpPr>
            <a:xfrm>
              <a:off x="3370310" y="3385102"/>
              <a:ext cx="2678974" cy="2594994"/>
              <a:chOff x="636969" y="3002436"/>
              <a:chExt cx="2678974" cy="259499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4135C61-79C7-3173-740E-7CBC5C67831D}"/>
                  </a:ext>
                </a:extLst>
              </p:cNvPr>
              <p:cNvCxnSpPr/>
              <p:nvPr/>
            </p:nvCxnSpPr>
            <p:spPr>
              <a:xfrm>
                <a:off x="636969" y="3002436"/>
                <a:ext cx="2575788" cy="25649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AB33AC9-750F-7710-3592-5EC7793352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155" y="3005415"/>
                <a:ext cx="2575788" cy="25649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riangle 89">
                <a:extLst>
                  <a:ext uri="{FF2B5EF4-FFF2-40B4-BE49-F238E27FC236}">
                    <a16:creationId xmlns:a16="http://schemas.microsoft.com/office/drawing/2014/main" id="{B59D3C90-5236-64B9-02F9-4E7C70930830}"/>
                  </a:ext>
                </a:extLst>
              </p:cNvPr>
              <p:cNvSpPr/>
              <p:nvPr/>
            </p:nvSpPr>
            <p:spPr>
              <a:xfrm>
                <a:off x="724195" y="4360046"/>
                <a:ext cx="2507136" cy="1237384"/>
              </a:xfrm>
              <a:prstGeom prst="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Triangle 90">
              <a:extLst>
                <a:ext uri="{FF2B5EF4-FFF2-40B4-BE49-F238E27FC236}">
                  <a16:creationId xmlns:a16="http://schemas.microsoft.com/office/drawing/2014/main" id="{DA734601-A4DE-A609-4F60-3529E19B2952}"/>
                </a:ext>
              </a:extLst>
            </p:cNvPr>
            <p:cNvSpPr/>
            <p:nvPr/>
          </p:nvSpPr>
          <p:spPr>
            <a:xfrm rot="10800000">
              <a:off x="4369417" y="4373678"/>
              <a:ext cx="679815" cy="384827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662533-B93E-35FE-D2FB-7E1BBA32A094}"/>
              </a:ext>
            </a:extLst>
          </p:cNvPr>
          <p:cNvGrpSpPr/>
          <p:nvPr/>
        </p:nvGrpSpPr>
        <p:grpSpPr>
          <a:xfrm>
            <a:off x="2406567" y="3546569"/>
            <a:ext cx="1532237" cy="584775"/>
            <a:chOff x="7587049" y="5375187"/>
            <a:chExt cx="1532237" cy="584775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DF17223-55A2-E722-15ED-01D9D7A9D544}"/>
                </a:ext>
              </a:extLst>
            </p:cNvPr>
            <p:cNvCxnSpPr/>
            <p:nvPr/>
          </p:nvCxnSpPr>
          <p:spPr>
            <a:xfrm>
              <a:off x="7587049" y="5950036"/>
              <a:ext cx="1532237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51E1995-8075-DB82-6D65-7259CA92AFE8}"/>
                </a:ext>
              </a:extLst>
            </p:cNvPr>
            <p:cNvSpPr txBox="1"/>
            <p:nvPr/>
          </p:nvSpPr>
          <p:spPr>
            <a:xfrm>
              <a:off x="8081319" y="537518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>
                  <a:solidFill>
                    <a:schemeClr val="accent1"/>
                  </a:solidFill>
                </a:rPr>
                <a:t>B</a:t>
              </a:r>
              <a:endParaRPr lang="en-US" b="1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420653C0-08AB-65D7-72B0-39AF00BCE248}"/>
              </a:ext>
            </a:extLst>
          </p:cNvPr>
          <p:cNvSpPr txBox="1"/>
          <p:nvPr/>
        </p:nvSpPr>
        <p:spPr>
          <a:xfrm>
            <a:off x="1828800" y="232305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67BE7EB-0109-2248-BAAD-4F385D758EA9}"/>
              </a:ext>
            </a:extLst>
          </p:cNvPr>
          <p:cNvSpPr txBox="1"/>
          <p:nvPr/>
        </p:nvSpPr>
        <p:spPr>
          <a:xfrm>
            <a:off x="4584357" y="2298342"/>
            <a:ext cx="39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52DFF-FB34-9887-9A4B-A8FD286203BD}"/>
              </a:ext>
            </a:extLst>
          </p:cNvPr>
          <p:cNvSpPr txBox="1"/>
          <p:nvPr/>
        </p:nvSpPr>
        <p:spPr>
          <a:xfrm>
            <a:off x="6011787" y="6445161"/>
            <a:ext cx="623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Kharzeev</a:t>
            </a:r>
            <a:r>
              <a:rPr lang="en-US"/>
              <a:t>, Progress in Particle and Nuclear Physics, 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53434-FC06-D2DA-4749-EAF58912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01" y="1819452"/>
            <a:ext cx="4699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C302-6A80-7966-09FF-159B13AA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0B82-BD22-7274-C08B-4B0496DE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 magnetic effect and anomaly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AD5C31-6B9F-73C0-654B-5DEB5C6D2DF2}"/>
              </a:ext>
            </a:extLst>
          </p:cNvPr>
          <p:cNvGrpSpPr/>
          <p:nvPr/>
        </p:nvGrpSpPr>
        <p:grpSpPr>
          <a:xfrm>
            <a:off x="636969" y="2384602"/>
            <a:ext cx="5800901" cy="4250975"/>
            <a:chOff x="358346" y="1239524"/>
            <a:chExt cx="5737654" cy="525791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A13FA94-07D5-A0C0-B659-87C4EB8654A6}"/>
                </a:ext>
              </a:extLst>
            </p:cNvPr>
            <p:cNvGrpSpPr/>
            <p:nvPr/>
          </p:nvGrpSpPr>
          <p:grpSpPr>
            <a:xfrm>
              <a:off x="3348673" y="1768379"/>
              <a:ext cx="2137727" cy="4729057"/>
              <a:chOff x="3348673" y="1768379"/>
              <a:chExt cx="2137727" cy="472905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5520418-5D60-4B3E-EFB8-E0DA58BBF4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4778" y="2795004"/>
                <a:ext cx="2091622" cy="26147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776BB77-0AD9-E6F1-38D9-3CD05F96A263}"/>
                  </a:ext>
                </a:extLst>
              </p:cNvPr>
              <p:cNvSpPr/>
              <p:nvPr/>
            </p:nvSpPr>
            <p:spPr>
              <a:xfrm>
                <a:off x="3447535" y="253256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35D9A5F-459C-15C8-4CE3-2DA50E51D223}"/>
                  </a:ext>
                </a:extLst>
              </p:cNvPr>
              <p:cNvSpPr/>
              <p:nvPr/>
            </p:nvSpPr>
            <p:spPr>
              <a:xfrm>
                <a:off x="3447535" y="215047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EB22E5C-224C-E70C-3D7C-749CEC2093D4}"/>
                  </a:ext>
                </a:extLst>
              </p:cNvPr>
              <p:cNvSpPr/>
              <p:nvPr/>
            </p:nvSpPr>
            <p:spPr>
              <a:xfrm>
                <a:off x="3447535" y="1768379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5B22574-2554-0EC4-6BBA-7DF235CF8B69}"/>
                  </a:ext>
                </a:extLst>
              </p:cNvPr>
              <p:cNvSpPr/>
              <p:nvPr/>
            </p:nvSpPr>
            <p:spPr>
              <a:xfrm rot="10800000">
                <a:off x="3447535" y="5558292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278CC50-042C-2392-B793-9A02BDECDC07}"/>
                  </a:ext>
                </a:extLst>
              </p:cNvPr>
              <p:cNvSpPr/>
              <p:nvPr/>
            </p:nvSpPr>
            <p:spPr>
              <a:xfrm rot="10800000">
                <a:off x="3447535" y="517620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6439AFB-BB42-28BD-F7C4-C19B2634A6D6}"/>
                  </a:ext>
                </a:extLst>
              </p:cNvPr>
              <p:cNvSpPr/>
              <p:nvPr/>
            </p:nvSpPr>
            <p:spPr>
              <a:xfrm rot="10800000">
                <a:off x="3447535" y="479411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7E544F4-A7AA-8BDA-E6A0-27A33B57C512}"/>
                  </a:ext>
                </a:extLst>
              </p:cNvPr>
              <p:cNvSpPr/>
              <p:nvPr/>
            </p:nvSpPr>
            <p:spPr>
              <a:xfrm>
                <a:off x="4584355" y="3719386"/>
                <a:ext cx="172994" cy="19770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A52F25C-16D0-20D3-3FDD-06F52C0E5C64}"/>
                  </a:ext>
                </a:extLst>
              </p:cNvPr>
              <p:cNvSpPr/>
              <p:nvPr/>
            </p:nvSpPr>
            <p:spPr>
              <a:xfrm>
                <a:off x="4440589" y="3890802"/>
                <a:ext cx="172994" cy="19770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FD31125-A647-F04F-0CC2-F9F499DC329C}"/>
                  </a:ext>
                </a:extLst>
              </p:cNvPr>
              <p:cNvSpPr/>
              <p:nvPr/>
            </p:nvSpPr>
            <p:spPr>
              <a:xfrm>
                <a:off x="4279554" y="4081852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FA46332-7679-228F-C05D-28A6BE7A2D12}"/>
                  </a:ext>
                </a:extLst>
              </p:cNvPr>
              <p:cNvSpPr/>
              <p:nvPr/>
            </p:nvSpPr>
            <p:spPr>
              <a:xfrm>
                <a:off x="4118914" y="427955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37A3BB-E826-E5A0-EB82-A8A54F77AC9C}"/>
                  </a:ext>
                </a:extLst>
              </p:cNvPr>
              <p:cNvSpPr/>
              <p:nvPr/>
            </p:nvSpPr>
            <p:spPr>
              <a:xfrm>
                <a:off x="3975148" y="445097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2A4890D-C743-31FA-CC07-1A19790763B0}"/>
                  </a:ext>
                </a:extLst>
              </p:cNvPr>
              <p:cNvSpPr/>
              <p:nvPr/>
            </p:nvSpPr>
            <p:spPr>
              <a:xfrm>
                <a:off x="3814113" y="464202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0146FAE-71FA-D7CF-BD8D-6DFE6ACB17EF}"/>
                  </a:ext>
                </a:extLst>
              </p:cNvPr>
              <p:cNvSpPr/>
              <p:nvPr/>
            </p:nvSpPr>
            <p:spPr>
              <a:xfrm>
                <a:off x="3653474" y="4839733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B54D30-259D-63E0-FA3B-0EA244292ED4}"/>
                  </a:ext>
                </a:extLst>
              </p:cNvPr>
              <p:cNvSpPr/>
              <p:nvPr/>
            </p:nvSpPr>
            <p:spPr>
              <a:xfrm>
                <a:off x="3509708" y="501114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04959C9-FCF1-9FB1-28EE-88A2C6E888DE}"/>
                  </a:ext>
                </a:extLst>
              </p:cNvPr>
              <p:cNvSpPr/>
              <p:nvPr/>
            </p:nvSpPr>
            <p:spPr>
              <a:xfrm>
                <a:off x="3348673" y="520219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E38A0A9-4852-AE67-79D8-B25A1FB9283B}"/>
                  </a:ext>
                </a:extLst>
              </p:cNvPr>
              <p:cNvSpPr/>
              <p:nvPr/>
            </p:nvSpPr>
            <p:spPr>
              <a:xfrm>
                <a:off x="5045676" y="3142733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B6BCB2D-9BCE-084B-F6B6-CDB1C8135BF4}"/>
                  </a:ext>
                </a:extLst>
              </p:cNvPr>
              <p:cNvSpPr/>
              <p:nvPr/>
            </p:nvSpPr>
            <p:spPr>
              <a:xfrm>
                <a:off x="4901910" y="331414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33A7B9-C675-2B40-B388-22685016666D}"/>
                  </a:ext>
                </a:extLst>
              </p:cNvPr>
              <p:cNvSpPr/>
              <p:nvPr/>
            </p:nvSpPr>
            <p:spPr>
              <a:xfrm>
                <a:off x="4740875" y="350519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F250B4D-DD52-3B2D-952E-8B82778AEEC9}"/>
                </a:ext>
              </a:extLst>
            </p:cNvPr>
            <p:cNvGrpSpPr/>
            <p:nvPr/>
          </p:nvGrpSpPr>
          <p:grpSpPr>
            <a:xfrm flipH="1">
              <a:off x="582619" y="1239524"/>
              <a:ext cx="2137727" cy="4729057"/>
              <a:chOff x="3348673" y="1768379"/>
              <a:chExt cx="2137727" cy="472905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701F3D-7ED9-8E7E-96DD-3AB1ADA22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4778" y="2795004"/>
                <a:ext cx="2091622" cy="26147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B7FC1A9C-CE8C-330F-7AF6-7CF3BE553974}"/>
                  </a:ext>
                </a:extLst>
              </p:cNvPr>
              <p:cNvSpPr/>
              <p:nvPr/>
            </p:nvSpPr>
            <p:spPr>
              <a:xfrm>
                <a:off x="3447535" y="253256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6B9C1698-1A75-4487-5B96-75C32511BC37}"/>
                  </a:ext>
                </a:extLst>
              </p:cNvPr>
              <p:cNvSpPr/>
              <p:nvPr/>
            </p:nvSpPr>
            <p:spPr>
              <a:xfrm>
                <a:off x="3447535" y="215047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AD715C85-E744-8465-4AFC-64B2B82CA0AA}"/>
                  </a:ext>
                </a:extLst>
              </p:cNvPr>
              <p:cNvSpPr/>
              <p:nvPr/>
            </p:nvSpPr>
            <p:spPr>
              <a:xfrm>
                <a:off x="3447535" y="1768379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08591B8B-5785-183E-8A97-8A4F515C1667}"/>
                  </a:ext>
                </a:extLst>
              </p:cNvPr>
              <p:cNvSpPr/>
              <p:nvPr/>
            </p:nvSpPr>
            <p:spPr>
              <a:xfrm rot="10800000">
                <a:off x="3447535" y="5558292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5A229ED-8E6D-AAEB-6C37-F33A70425AA5}"/>
                  </a:ext>
                </a:extLst>
              </p:cNvPr>
              <p:cNvSpPr/>
              <p:nvPr/>
            </p:nvSpPr>
            <p:spPr>
              <a:xfrm rot="10800000">
                <a:off x="3447535" y="5176201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085425C5-068F-0254-4E26-8ADA43590542}"/>
                  </a:ext>
                </a:extLst>
              </p:cNvPr>
              <p:cNvSpPr/>
              <p:nvPr/>
            </p:nvSpPr>
            <p:spPr>
              <a:xfrm rot="10800000">
                <a:off x="3447535" y="4794110"/>
                <a:ext cx="1927654" cy="939144"/>
              </a:xfrm>
              <a:custGeom>
                <a:avLst/>
                <a:gdLst>
                  <a:gd name="connsiteX0" fmla="*/ 0 w 1927654"/>
                  <a:gd name="connsiteY0" fmla="*/ 0 h 939144"/>
                  <a:gd name="connsiteX1" fmla="*/ 926757 w 1927654"/>
                  <a:gd name="connsiteY1" fmla="*/ 939113 h 939144"/>
                  <a:gd name="connsiteX2" fmla="*/ 1927654 w 1927654"/>
                  <a:gd name="connsiteY2" fmla="*/ 37070 h 939144"/>
                  <a:gd name="connsiteX3" fmla="*/ 1927654 w 1927654"/>
                  <a:gd name="connsiteY3" fmla="*/ 37070 h 93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654" h="939144">
                    <a:moveTo>
                      <a:pt x="0" y="0"/>
                    </a:moveTo>
                    <a:cubicBezTo>
                      <a:pt x="302740" y="466467"/>
                      <a:pt x="605481" y="932935"/>
                      <a:pt x="926757" y="939113"/>
                    </a:cubicBezTo>
                    <a:cubicBezTo>
                      <a:pt x="1248033" y="945291"/>
                      <a:pt x="1927654" y="37070"/>
                      <a:pt x="1927654" y="37070"/>
                    </a:cubicBezTo>
                    <a:lnTo>
                      <a:pt x="1927654" y="3707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2C130D6-69B5-4322-B084-5AF64DF08BF6}"/>
                  </a:ext>
                </a:extLst>
              </p:cNvPr>
              <p:cNvSpPr/>
              <p:nvPr/>
            </p:nvSpPr>
            <p:spPr>
              <a:xfrm>
                <a:off x="4584355" y="3719386"/>
                <a:ext cx="172994" cy="197708"/>
              </a:xfrm>
              <a:prstGeom prst="ellipse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989D7CE-3F37-5D45-9198-829329301469}"/>
                  </a:ext>
                </a:extLst>
              </p:cNvPr>
              <p:cNvSpPr/>
              <p:nvPr/>
            </p:nvSpPr>
            <p:spPr>
              <a:xfrm>
                <a:off x="4440589" y="3890802"/>
                <a:ext cx="172994" cy="197708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E785ECF-940F-C727-638F-C1F1613209E2}"/>
                  </a:ext>
                </a:extLst>
              </p:cNvPr>
              <p:cNvSpPr/>
              <p:nvPr/>
            </p:nvSpPr>
            <p:spPr>
              <a:xfrm>
                <a:off x="4279554" y="4081852"/>
                <a:ext cx="172994" cy="197708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F0FCD5-B519-3504-A17B-38AE57AE8EE0}"/>
                  </a:ext>
                </a:extLst>
              </p:cNvPr>
              <p:cNvSpPr/>
              <p:nvPr/>
            </p:nvSpPr>
            <p:spPr>
              <a:xfrm>
                <a:off x="4118914" y="427955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41A47B2-087C-DA82-CD3A-1001D1590D6C}"/>
                  </a:ext>
                </a:extLst>
              </p:cNvPr>
              <p:cNvSpPr/>
              <p:nvPr/>
            </p:nvSpPr>
            <p:spPr>
              <a:xfrm>
                <a:off x="3975148" y="445097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598B3DE-F759-0067-3B9F-E7B7F29FF7A7}"/>
                  </a:ext>
                </a:extLst>
              </p:cNvPr>
              <p:cNvSpPr/>
              <p:nvPr/>
            </p:nvSpPr>
            <p:spPr>
              <a:xfrm>
                <a:off x="3814113" y="4642025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E890F70-625B-E6C8-69EE-689D358BE7FC}"/>
                  </a:ext>
                </a:extLst>
              </p:cNvPr>
              <p:cNvSpPr/>
              <p:nvPr/>
            </p:nvSpPr>
            <p:spPr>
              <a:xfrm>
                <a:off x="3653474" y="4839733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993B42C-46A6-063A-0FA6-21266DAE541A}"/>
                  </a:ext>
                </a:extLst>
              </p:cNvPr>
              <p:cNvSpPr/>
              <p:nvPr/>
            </p:nvSpPr>
            <p:spPr>
              <a:xfrm>
                <a:off x="3509708" y="501114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20DB2ED-AA61-BEB3-6A71-60CB6D89D328}"/>
                  </a:ext>
                </a:extLst>
              </p:cNvPr>
              <p:cNvSpPr/>
              <p:nvPr/>
            </p:nvSpPr>
            <p:spPr>
              <a:xfrm>
                <a:off x="3348673" y="5202199"/>
                <a:ext cx="172994" cy="19770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10CE561-A8EB-B2CB-651A-692C78C43D37}"/>
                  </a:ext>
                </a:extLst>
              </p:cNvPr>
              <p:cNvSpPr/>
              <p:nvPr/>
            </p:nvSpPr>
            <p:spPr>
              <a:xfrm>
                <a:off x="5045676" y="3142733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E1F9EBB-52BC-84DD-59A8-1D7CDB033874}"/>
                  </a:ext>
                </a:extLst>
              </p:cNvPr>
              <p:cNvSpPr/>
              <p:nvPr/>
            </p:nvSpPr>
            <p:spPr>
              <a:xfrm>
                <a:off x="4901910" y="331414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ECED950-B143-D651-D7CA-D49A1E36E7DA}"/>
                  </a:ext>
                </a:extLst>
              </p:cNvPr>
              <p:cNvSpPr/>
              <p:nvPr/>
            </p:nvSpPr>
            <p:spPr>
              <a:xfrm>
                <a:off x="4740875" y="3505199"/>
                <a:ext cx="172994" cy="19770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367D79D-1CDF-4844-8B24-6D6F8C701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346" y="3702907"/>
              <a:ext cx="5737654" cy="3193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9363B3C-1523-874B-85FF-36389395A1A6}"/>
              </a:ext>
            </a:extLst>
          </p:cNvPr>
          <p:cNvSpPr txBox="1"/>
          <p:nvPr/>
        </p:nvSpPr>
        <p:spPr>
          <a:xfrm>
            <a:off x="1530006" y="1752726"/>
            <a:ext cx="369832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Weyl fermions in a magnetic field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349338-88DD-1870-A143-810FF5A41038}"/>
              </a:ext>
            </a:extLst>
          </p:cNvPr>
          <p:cNvSpPr txBox="1"/>
          <p:nvPr/>
        </p:nvSpPr>
        <p:spPr>
          <a:xfrm>
            <a:off x="6932140" y="3162582"/>
            <a:ext cx="42430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Chiral charge non-conservation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Charge transfer mediated by high-energy states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Chiral anomaly and chiral magnetic effect are both properties of low-energy theory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F46A28E-E2B3-3601-D0D5-937577B07ABC}"/>
              </a:ext>
            </a:extLst>
          </p:cNvPr>
          <p:cNvGrpSpPr/>
          <p:nvPr/>
        </p:nvGrpSpPr>
        <p:grpSpPr>
          <a:xfrm>
            <a:off x="2406567" y="3546569"/>
            <a:ext cx="1532237" cy="584775"/>
            <a:chOff x="7587049" y="5375187"/>
            <a:chExt cx="1532237" cy="584775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CC91193-1E37-538E-C40A-EB32B5758F40}"/>
                </a:ext>
              </a:extLst>
            </p:cNvPr>
            <p:cNvCxnSpPr/>
            <p:nvPr/>
          </p:nvCxnSpPr>
          <p:spPr>
            <a:xfrm>
              <a:off x="7587049" y="5950036"/>
              <a:ext cx="1532237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9AFC333-F9DA-896B-B611-C5C71E5CEF70}"/>
                </a:ext>
              </a:extLst>
            </p:cNvPr>
            <p:cNvSpPr txBox="1"/>
            <p:nvPr/>
          </p:nvSpPr>
          <p:spPr>
            <a:xfrm>
              <a:off x="8081319" y="5375187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>
                  <a:solidFill>
                    <a:schemeClr val="accent1"/>
                  </a:solidFill>
                </a:rPr>
                <a:t>B</a:t>
              </a:r>
              <a:endParaRPr lang="en-US" b="1" i="1">
                <a:solidFill>
                  <a:schemeClr val="accent1"/>
                </a:solidFill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61D1223-DD47-A93F-988E-4D2F305F91F5}"/>
              </a:ext>
            </a:extLst>
          </p:cNvPr>
          <p:cNvSpPr txBox="1"/>
          <p:nvPr/>
        </p:nvSpPr>
        <p:spPr>
          <a:xfrm>
            <a:off x="1828800" y="232305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8E3104F-7BA3-5E87-A7FB-B7A168534676}"/>
              </a:ext>
            </a:extLst>
          </p:cNvPr>
          <p:cNvSpPr txBox="1"/>
          <p:nvPr/>
        </p:nvSpPr>
        <p:spPr>
          <a:xfrm>
            <a:off x="4584357" y="2298342"/>
            <a:ext cx="39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81EB1-9800-8745-2C47-45F30E8A7AE5}"/>
              </a:ext>
            </a:extLst>
          </p:cNvPr>
          <p:cNvGrpSpPr/>
          <p:nvPr/>
        </p:nvGrpSpPr>
        <p:grpSpPr>
          <a:xfrm>
            <a:off x="2406567" y="3008183"/>
            <a:ext cx="1532237" cy="584775"/>
            <a:chOff x="7587049" y="5375187"/>
            <a:chExt cx="1532237" cy="58477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31D6049-EBB4-1A7C-AC6C-6F80B07C0654}"/>
                </a:ext>
              </a:extLst>
            </p:cNvPr>
            <p:cNvCxnSpPr/>
            <p:nvPr/>
          </p:nvCxnSpPr>
          <p:spPr>
            <a:xfrm>
              <a:off x="7587049" y="5950036"/>
              <a:ext cx="1532237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6321B6-560D-4866-452A-AA3FF18DCE87}"/>
                </a:ext>
              </a:extLst>
            </p:cNvPr>
            <p:cNvSpPr txBox="1"/>
            <p:nvPr/>
          </p:nvSpPr>
          <p:spPr>
            <a:xfrm>
              <a:off x="8081319" y="5375187"/>
              <a:ext cx="4603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i="1">
                  <a:solidFill>
                    <a:schemeClr val="accent4"/>
                  </a:solidFill>
                </a:rPr>
                <a:t>E</a:t>
              </a:r>
              <a:endParaRPr lang="en-US" b="1" i="1">
                <a:solidFill>
                  <a:schemeClr val="accent4"/>
                </a:solidFill>
              </a:endParaRP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2CB2DA54-6D96-DB33-7F07-04D92F4AFC5B}"/>
              </a:ext>
            </a:extLst>
          </p:cNvPr>
          <p:cNvSpPr/>
          <p:nvPr/>
        </p:nvSpPr>
        <p:spPr>
          <a:xfrm>
            <a:off x="2199503" y="4312508"/>
            <a:ext cx="2446638" cy="842801"/>
          </a:xfrm>
          <a:custGeom>
            <a:avLst/>
            <a:gdLst>
              <a:gd name="connsiteX0" fmla="*/ 2446638 w 2446638"/>
              <a:gd name="connsiteY0" fmla="*/ 210065 h 842801"/>
              <a:gd name="connsiteX1" fmla="*/ 1458097 w 2446638"/>
              <a:gd name="connsiteY1" fmla="*/ 840260 h 842801"/>
              <a:gd name="connsiteX2" fmla="*/ 0 w 2446638"/>
              <a:gd name="connsiteY2" fmla="*/ 0 h 842801"/>
              <a:gd name="connsiteX3" fmla="*/ 0 w 2446638"/>
              <a:gd name="connsiteY3" fmla="*/ 0 h 84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6638" h="842801">
                <a:moveTo>
                  <a:pt x="2446638" y="210065"/>
                </a:moveTo>
                <a:cubicBezTo>
                  <a:pt x="2156254" y="542668"/>
                  <a:pt x="1865870" y="875271"/>
                  <a:pt x="1458097" y="840260"/>
                </a:cubicBezTo>
                <a:cubicBezTo>
                  <a:pt x="1050324" y="80524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558D4-B629-7249-7285-E0BAC974B280}"/>
              </a:ext>
            </a:extLst>
          </p:cNvPr>
          <p:cNvSpPr txBox="1"/>
          <p:nvPr/>
        </p:nvSpPr>
        <p:spPr>
          <a:xfrm>
            <a:off x="7327555" y="5622302"/>
            <a:ext cx="3207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accent4"/>
                </a:solidFill>
              </a:rPr>
              <a:t>Anomaly ↔︎ CME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2D3B0-E869-22BA-A671-965B3939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660" y="1859267"/>
            <a:ext cx="4864841" cy="928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DC6B8-3183-B9BD-17F0-AF1DFA202437}"/>
              </a:ext>
            </a:extLst>
          </p:cNvPr>
          <p:cNvSpPr txBox="1"/>
          <p:nvPr/>
        </p:nvSpPr>
        <p:spPr>
          <a:xfrm>
            <a:off x="420414" y="6484883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Adler-Bell-Jackiw, Nielsen Ninomiya</a:t>
            </a:r>
          </a:p>
        </p:txBody>
      </p:sp>
    </p:spTree>
    <p:extLst>
      <p:ext uri="{BB962C8B-B14F-4D97-AF65-F5344CB8AC3E}">
        <p14:creationId xmlns:p14="http://schemas.microsoft.com/office/powerpoint/2010/main" val="40468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6CA51-04EB-D6EE-A957-6DC6C999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3CFF-0D8D-EC87-1D62-A128D6C8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 vortical effect in quantum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5B62D-10B6-062D-6C0A-EB7A1B9E9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41" y="2075926"/>
            <a:ext cx="3823428" cy="443728"/>
          </a:xfr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/>
              <a:t>Axial current driven by rotation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403EA8-8AC3-427B-6B00-7F7431CC10AE}"/>
              </a:ext>
            </a:extLst>
          </p:cNvPr>
          <p:cNvGrpSpPr/>
          <p:nvPr/>
        </p:nvGrpSpPr>
        <p:grpSpPr>
          <a:xfrm>
            <a:off x="1243052" y="2935948"/>
            <a:ext cx="2343807" cy="3394160"/>
            <a:chOff x="2411939" y="2603571"/>
            <a:chExt cx="2343807" cy="3394160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D358C971-1388-623E-DCA3-D95B917BAF81}"/>
                </a:ext>
              </a:extLst>
            </p:cNvPr>
            <p:cNvSpPr/>
            <p:nvPr/>
          </p:nvSpPr>
          <p:spPr>
            <a:xfrm>
              <a:off x="2411939" y="2785401"/>
              <a:ext cx="2343807" cy="2795751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Weyl fluid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41DD067-E2B7-574C-7E62-85348D92F833}"/>
                </a:ext>
              </a:extLst>
            </p:cNvPr>
            <p:cNvCxnSpPr>
              <a:cxnSpLocks/>
            </p:cNvCxnSpPr>
            <p:nvPr/>
          </p:nvCxnSpPr>
          <p:spPr>
            <a:xfrm>
              <a:off x="3568076" y="2603571"/>
              <a:ext cx="1" cy="50765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67E8E1-7933-CCB9-D2C1-0950E9C8B09E}"/>
                </a:ext>
              </a:extLst>
            </p:cNvPr>
            <p:cNvCxnSpPr>
              <a:cxnSpLocks/>
            </p:cNvCxnSpPr>
            <p:nvPr/>
          </p:nvCxnSpPr>
          <p:spPr>
            <a:xfrm>
              <a:off x="3573332" y="5581152"/>
              <a:ext cx="0" cy="4165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E64BC0-7E4A-D41B-E84F-B6D7BF7793EA}"/>
                </a:ext>
              </a:extLst>
            </p:cNvPr>
            <p:cNvSpPr/>
            <p:nvPr/>
          </p:nvSpPr>
          <p:spPr>
            <a:xfrm>
              <a:off x="2936203" y="4503261"/>
              <a:ext cx="1295278" cy="355942"/>
            </a:xfrm>
            <a:prstGeom prst="arc">
              <a:avLst>
                <a:gd name="adj1" fmla="val 141216"/>
                <a:gd name="adj2" fmla="val 10853287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716784-0C0D-B6F4-A688-358EEDCE75B4}"/>
                </a:ext>
              </a:extLst>
            </p:cNvPr>
            <p:cNvSpPr txBox="1"/>
            <p:nvPr/>
          </p:nvSpPr>
          <p:spPr>
            <a:xfrm>
              <a:off x="4224130" y="4346136"/>
              <a:ext cx="460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ymbol" pitchFamily="2" charset="2"/>
                </a:rPr>
                <a:t>W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2A7CFDD-E2F0-56C9-F3FB-602D0CDDF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672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813DB18-B85F-254C-4C44-268F8F7EC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6353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6A9235-65FD-84D0-1F3A-4D6591242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7266" y="3582364"/>
              <a:ext cx="0" cy="450643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1C5A76-DEA5-20B1-9406-1779C7B01A97}"/>
                </a:ext>
              </a:extLst>
            </p:cNvPr>
            <p:cNvSpPr txBox="1"/>
            <p:nvPr/>
          </p:nvSpPr>
          <p:spPr>
            <a:xfrm>
              <a:off x="4321072" y="3401037"/>
              <a:ext cx="3273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i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b="1" i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0CFCEF-1C7E-4180-7B04-13C3AFC6BF8F}"/>
              </a:ext>
            </a:extLst>
          </p:cNvPr>
          <p:cNvSpPr txBox="1"/>
          <p:nvPr/>
        </p:nvSpPr>
        <p:spPr>
          <a:xfrm>
            <a:off x="4326669" y="3881333"/>
            <a:ext cx="3246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Coriolis ~ Lorentz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Symbol" pitchFamily="2" charset="2"/>
              </a:rPr>
              <a:t>W</a:t>
            </a:r>
            <a:r>
              <a:rPr lang="en-US" sz="2000"/>
              <a:t> ~ </a:t>
            </a:r>
            <a:r>
              <a:rPr lang="en-US" sz="2000" b="1"/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CVE = CME driven by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76E25-CEA3-6057-AA22-B74B05EC6017}"/>
              </a:ext>
            </a:extLst>
          </p:cNvPr>
          <p:cNvSpPr txBox="1"/>
          <p:nvPr/>
        </p:nvSpPr>
        <p:spPr>
          <a:xfrm>
            <a:off x="9312449" y="3900341"/>
            <a:ext cx="157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Alex </a:t>
            </a:r>
            <a:r>
              <a:rPr lang="en-US" err="1"/>
              <a:t>Vilenkin</a:t>
            </a:r>
            <a:endParaRPr lang="en-US"/>
          </a:p>
        </p:txBody>
      </p:sp>
      <p:pic>
        <p:nvPicPr>
          <p:cNvPr id="2052" name="Picture 4" descr="Alexander Vilenkin | Department of Physics and Astronomy">
            <a:extLst>
              <a:ext uri="{FF2B5EF4-FFF2-40B4-BE49-F238E27FC236}">
                <a16:creationId xmlns:a16="http://schemas.microsoft.com/office/drawing/2014/main" id="{65D6A3C7-1765-A3B7-7EDA-43D8845F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489" y="1653313"/>
            <a:ext cx="1771192" cy="22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58C00D-0728-E018-C88A-2856828110C5}"/>
              </a:ext>
            </a:extLst>
          </p:cNvPr>
          <p:cNvSpPr txBox="1"/>
          <p:nvPr/>
        </p:nvSpPr>
        <p:spPr>
          <a:xfrm>
            <a:off x="4708269" y="6229552"/>
            <a:ext cx="657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Landsteiner, </a:t>
            </a:r>
            <a:r>
              <a:rPr lang="en-US" err="1"/>
              <a:t>Loganayagam</a:t>
            </a:r>
            <a:r>
              <a:rPr lang="en-US"/>
              <a:t>, </a:t>
            </a:r>
            <a:r>
              <a:rPr lang="en-US" err="1"/>
              <a:t>Sadofyev</a:t>
            </a:r>
            <a:r>
              <a:rPr lang="en-US"/>
              <a:t>, Son, </a:t>
            </a:r>
            <a:r>
              <a:rPr lang="en-US" err="1"/>
              <a:t>Stephanov</a:t>
            </a:r>
            <a:r>
              <a:rPr lang="en-US"/>
              <a:t>, Yin,…</a:t>
            </a:r>
          </a:p>
        </p:txBody>
      </p:sp>
      <p:pic>
        <p:nvPicPr>
          <p:cNvPr id="2054" name="Picture 6" descr="Black Hole's Singularity Spin ...">
            <a:extLst>
              <a:ext uri="{FF2B5EF4-FFF2-40B4-BE49-F238E27FC236}">
                <a16:creationId xmlns:a16="http://schemas.microsoft.com/office/drawing/2014/main" id="{5BBFABB8-EC1B-9B6A-23BF-670E14FF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2" y="4241014"/>
            <a:ext cx="3188139" cy="179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B98596-D443-6741-F4FE-A6034B6A1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0" y="2411517"/>
            <a:ext cx="30099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D2F-F7D2-7FDE-931E-9D54F1C7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This talk: CVE and more in band structures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62FE71F-BD4D-30D1-38B7-5EE4B5267F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570590"/>
              </p:ext>
            </p:extLst>
          </p:nvPr>
        </p:nvGraphicFramePr>
        <p:xfrm>
          <a:off x="6190735" y="2364059"/>
          <a:ext cx="5220591" cy="3945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4F4F6E-1452-E5D9-9B04-92EFD259ED5E}"/>
              </a:ext>
            </a:extLst>
          </p:cNvPr>
          <p:cNvSpPr txBox="1"/>
          <p:nvPr/>
        </p:nvSpPr>
        <p:spPr>
          <a:xfrm>
            <a:off x="6190735" y="1437702"/>
            <a:ext cx="5220591" cy="58477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Key differences from QFT</a:t>
            </a:r>
          </a:p>
        </p:txBody>
      </p:sp>
      <p:pic>
        <p:nvPicPr>
          <p:cNvPr id="3078" name="Picture 6" descr="File:Uraninite crystal structure ...">
            <a:extLst>
              <a:ext uri="{FF2B5EF4-FFF2-40B4-BE49-F238E27FC236}">
                <a16:creationId xmlns:a16="http://schemas.microsoft.com/office/drawing/2014/main" id="{490B4A8D-A8BC-5CCA-756C-6A4BF3AA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3" y="2183115"/>
            <a:ext cx="4680498" cy="37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055E33-4D3C-A244-9E6F-CB7709264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907925-4E15-A44F-9BB0-AE43AF8DD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3AC62E-06E5-A544-B4D5-5069CC477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ACE98B-3F10-FC41-89F5-D67BB32DC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CE08-C641-0C62-2749-1E8FD38A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Setup: electrons revolving around an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96FF0-DF91-ACBD-244A-F5FE713E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6512982" cy="1351724"/>
          </a:xfrm>
        </p:spPr>
        <p:txBody>
          <a:bodyPr>
            <a:normAutofit/>
          </a:bodyPr>
          <a:lstStyle/>
          <a:p>
            <a:r>
              <a:rPr lang="en-US"/>
              <a:t>Non-equilibrium steady state: Electrons driven along curved path</a:t>
            </a:r>
          </a:p>
          <a:p>
            <a:r>
              <a:rPr lang="en-US"/>
              <a:t>Electrons rotate </a:t>
            </a:r>
            <a:r>
              <a:rPr lang="en-US" u="sng"/>
              <a:t>relative</a:t>
            </a:r>
            <a:r>
              <a:rPr lang="en-US"/>
              <a:t> to static background lattice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E09BC-8FFD-9345-AC86-599E183B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84" y="1707043"/>
            <a:ext cx="3368657" cy="1689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96273C-196D-AA42-F375-0CE5607FD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40" y="3306417"/>
            <a:ext cx="5168900" cy="4699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32C5FB-AE05-8CAA-821A-D3AE1E22F320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606231" y="3867807"/>
            <a:ext cx="638774" cy="619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738858-546D-76EC-DBBA-5ED49633181C}"/>
              </a:ext>
            </a:extLst>
          </p:cNvPr>
          <p:cNvSpPr txBox="1"/>
          <p:nvPr/>
        </p:nvSpPr>
        <p:spPr>
          <a:xfrm>
            <a:off x="1744717" y="4487061"/>
            <a:ext cx="172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Bloch momentum, not continuum momentum </a:t>
            </a:r>
            <a:r>
              <a:rPr lang="en-US" b="1">
                <a:solidFill>
                  <a:schemeClr val="accent1"/>
                </a:solidFill>
              </a:rPr>
              <a:t>p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3707-6191-329A-F1C8-20EBACC61F34}"/>
              </a:ext>
            </a:extLst>
          </p:cNvPr>
          <p:cNvSpPr/>
          <p:nvPr/>
        </p:nvSpPr>
        <p:spPr>
          <a:xfrm>
            <a:off x="2963918" y="3264377"/>
            <a:ext cx="623152" cy="56139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90DAD-E88F-A176-338D-F3A720FA43C8}"/>
              </a:ext>
            </a:extLst>
          </p:cNvPr>
          <p:cNvCxnSpPr>
            <a:cxnSpLocks/>
          </p:cNvCxnSpPr>
          <p:nvPr/>
        </p:nvCxnSpPr>
        <p:spPr>
          <a:xfrm flipH="1" flipV="1">
            <a:off x="4325007" y="3846358"/>
            <a:ext cx="714699" cy="458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D8C699-8803-4E10-6760-887B46A9A0D3}"/>
              </a:ext>
            </a:extLst>
          </p:cNvPr>
          <p:cNvSpPr txBox="1"/>
          <p:nvPr/>
        </p:nvSpPr>
        <p:spPr>
          <a:xfrm>
            <a:off x="4325006" y="4262863"/>
            <a:ext cx="1429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L</a:t>
            </a:r>
            <a:r>
              <a:rPr lang="en-US">
                <a:solidFill>
                  <a:schemeClr val="accent1"/>
                </a:solidFill>
              </a:rPr>
              <a:t> = </a:t>
            </a:r>
            <a:r>
              <a:rPr lang="en-US" b="1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1"/>
                </a:solidFill>
              </a:rPr>
              <a:t> x </a:t>
            </a:r>
            <a:r>
              <a:rPr lang="en-US" b="1">
                <a:solidFill>
                  <a:schemeClr val="accent1"/>
                </a:solidFill>
              </a:rPr>
              <a:t>p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 i="1">
                <a:solidFill>
                  <a:schemeClr val="accent1"/>
                </a:solidFill>
              </a:rPr>
              <a:t>Continuum </a:t>
            </a:r>
            <a:r>
              <a:rPr lang="en-US">
                <a:solidFill>
                  <a:schemeClr val="accent1"/>
                </a:solidFill>
              </a:rPr>
              <a:t>spatial angular momentum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3F156E-B6FD-5D67-AA2D-E122D867597E}"/>
              </a:ext>
            </a:extLst>
          </p:cNvPr>
          <p:cNvSpPr/>
          <p:nvPr/>
        </p:nvSpPr>
        <p:spPr>
          <a:xfrm>
            <a:off x="4130565" y="3242928"/>
            <a:ext cx="388883" cy="56139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A3F21-B1B6-ED62-CAEF-26B82488D68F}"/>
              </a:ext>
            </a:extLst>
          </p:cNvPr>
          <p:cNvSpPr txBox="1"/>
          <p:nvPr/>
        </p:nvSpPr>
        <p:spPr>
          <a:xfrm>
            <a:off x="475721" y="5979352"/>
            <a:ext cx="651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</a:t>
            </a:r>
            <a:r>
              <a:rPr lang="en-US"/>
              <a:t> = </a:t>
            </a:r>
            <a:r>
              <a:rPr lang="en-US" b="1"/>
              <a:t>p</a:t>
            </a:r>
            <a:r>
              <a:rPr lang="en-US"/>
              <a:t> in “nearly free electron” limit, i.e., weak lattice potential. Restrict to this limit for now.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D42122-9CCD-70C6-F2CA-5459384C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953" y="3242928"/>
            <a:ext cx="2736424" cy="2736424"/>
          </a:xfrm>
          <a:prstGeom prst="rect">
            <a:avLst/>
          </a:prstGeom>
        </p:spPr>
      </p:pic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604D50CE-FC1B-9822-710E-32169AB69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977" y="185351"/>
            <a:ext cx="1308498" cy="1308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F3ED4-3524-661C-0121-DAC534A5C222}"/>
              </a:ext>
            </a:extLst>
          </p:cNvPr>
          <p:cNvSpPr txBox="1"/>
          <p:nvPr/>
        </p:nvSpPr>
        <p:spPr>
          <a:xfrm>
            <a:off x="10611977" y="1413746"/>
            <a:ext cx="141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Nanda, PH, PRB 2023</a:t>
            </a:r>
          </a:p>
        </p:txBody>
      </p:sp>
    </p:spTree>
    <p:extLst>
      <p:ext uri="{BB962C8B-B14F-4D97-AF65-F5344CB8AC3E}">
        <p14:creationId xmlns:p14="http://schemas.microsoft.com/office/powerpoint/2010/main" val="23792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  <p:bldP spid="22" grpId="0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1002</Words>
  <Application>Microsoft Macintosh PowerPoint</Application>
  <PresentationFormat>Widescreen</PresentationFormat>
  <Paragraphs>169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Cambria Math</vt:lpstr>
      <vt:lpstr>Neue Haas Grotesk Text Pro</vt:lpstr>
      <vt:lpstr>Symbol</vt:lpstr>
      <vt:lpstr>Times New Roman</vt:lpstr>
      <vt:lpstr>Wingdings</vt:lpstr>
      <vt:lpstr>VanillaVTI</vt:lpstr>
      <vt:lpstr>Vortical effects in chiral band structures</vt:lpstr>
      <vt:lpstr>PowerPoint Presentation</vt:lpstr>
      <vt:lpstr>Acknowledgments</vt:lpstr>
      <vt:lpstr>Chirality and Weyl fermions</vt:lpstr>
      <vt:lpstr>Chiral magnetic effect and anomaly</vt:lpstr>
      <vt:lpstr>Chiral magnetic effect and anomaly</vt:lpstr>
      <vt:lpstr>Chiral vortical effect in quantum field theory</vt:lpstr>
      <vt:lpstr>This talk: CVE and more in band structures</vt:lpstr>
      <vt:lpstr>Setup: electrons revolving around an axis</vt:lpstr>
      <vt:lpstr>Kubo formula calculation</vt:lpstr>
      <vt:lpstr>Result: Inter- and intra-band contributions</vt:lpstr>
      <vt:lpstr>Result: Inter- and intra-band contributions</vt:lpstr>
      <vt:lpstr>Result: Chiral and gyrotropic vortical effects</vt:lpstr>
      <vt:lpstr>Velocity ⟷ Angular velocity: New effect!</vt:lpstr>
      <vt:lpstr>Converse vortical response: cconv. vort. = 1/2cvort.</vt:lpstr>
      <vt:lpstr>Experimental proposals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Pavan Hosur</dc:creator>
  <cp:lastModifiedBy>Pavan Hosur</cp:lastModifiedBy>
  <cp:revision>1</cp:revision>
  <dcterms:created xsi:type="dcterms:W3CDTF">2025-06-17T19:18:04Z</dcterms:created>
  <dcterms:modified xsi:type="dcterms:W3CDTF">2025-06-29T17:58:55Z</dcterms:modified>
</cp:coreProperties>
</file>