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82" r:id="rId5"/>
    <p:sldId id="317" r:id="rId6"/>
    <p:sldId id="286" r:id="rId7"/>
    <p:sldId id="289" r:id="rId8"/>
    <p:sldId id="338" r:id="rId9"/>
    <p:sldId id="319" r:id="rId10"/>
    <p:sldId id="324" r:id="rId11"/>
    <p:sldId id="329" r:id="rId12"/>
    <p:sldId id="322" r:id="rId13"/>
    <p:sldId id="343" r:id="rId14"/>
    <p:sldId id="344" r:id="rId15"/>
    <p:sldId id="316" r:id="rId16"/>
    <p:sldId id="325" r:id="rId17"/>
    <p:sldId id="326" r:id="rId18"/>
    <p:sldId id="341" r:id="rId19"/>
    <p:sldId id="321" r:id="rId20"/>
    <p:sldId id="340" r:id="rId21"/>
    <p:sldId id="328" r:id="rId22"/>
    <p:sldId id="327" r:id="rId23"/>
    <p:sldId id="331" r:id="rId24"/>
    <p:sldId id="330" r:id="rId25"/>
    <p:sldId id="332" r:id="rId26"/>
    <p:sldId id="333" r:id="rId27"/>
    <p:sldId id="336" r:id="rId28"/>
    <p:sldId id="337" r:id="rId29"/>
    <p:sldId id="334" r:id="rId30"/>
    <p:sldId id="339" r:id="rId31"/>
    <p:sldId id="306" r:id="rId32"/>
  </p:sldIdLst>
  <p:sldSz cx="18288000" cy="10287000"/>
  <p:notesSz cx="6858000" cy="9144000"/>
  <p:embeddedFontLst>
    <p:embeddedFont>
      <p:font typeface="Cambria Math" panose="02040503050406030204" pitchFamily="18" charset="0"/>
      <p:regular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Lato Bold" panose="020F0502020204030203" charset="0"/>
      <p:regular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Montserrat Bold" panose="00000800000000000000" charset="0"/>
      <p:regular r:id="rId45"/>
    </p:embeddedFont>
    <p:embeddedFont>
      <p:font typeface="Verdana Pro Bold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1C77"/>
    <a:srgbClr val="38026E"/>
    <a:srgbClr val="EAE0F1"/>
    <a:srgbClr val="FFF2CC"/>
    <a:srgbClr val="FFFFFF"/>
    <a:srgbClr val="AD9BD8"/>
    <a:srgbClr val="6D6E6D"/>
    <a:srgbClr val="455FAB"/>
    <a:srgbClr val="A5A4A3"/>
    <a:srgbClr val="665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179329-F52B-4B26-914C-AD410AA0B373}" v="496" dt="2025-06-25T21:06:09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0" y="21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917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Rosário" userId="0b48a220-d06f-448a-a8e9-74740e926867" providerId="ADAL" clId="{B3179329-F52B-4B26-914C-AD410AA0B373}"/>
    <pc:docChg chg="undo custSel addSld delSld modSld sldOrd modMainMaster">
      <pc:chgData name="Carlos Rosário" userId="0b48a220-d06f-448a-a8e9-74740e926867" providerId="ADAL" clId="{B3179329-F52B-4B26-914C-AD410AA0B373}" dt="2025-06-25T21:28:47.257" v="7531" actId="1076"/>
      <pc:docMkLst>
        <pc:docMk/>
      </pc:docMkLst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2027174490" sldId="283"/>
        </pc:sldMkLst>
      </pc:sldChg>
      <pc:sldChg chg="delSp modSp mod">
        <pc:chgData name="Carlos Rosário" userId="0b48a220-d06f-448a-a8e9-74740e926867" providerId="ADAL" clId="{B3179329-F52B-4B26-914C-AD410AA0B373}" dt="2025-06-24T15:11:40.460" v="5392" actId="2711"/>
        <pc:sldMkLst>
          <pc:docMk/>
          <pc:sldMk cId="2157071679" sldId="286"/>
        </pc:sldMkLst>
        <pc:spChg chg="mod">
          <ac:chgData name="Carlos Rosário" userId="0b48a220-d06f-448a-a8e9-74740e926867" providerId="ADAL" clId="{B3179329-F52B-4B26-914C-AD410AA0B373}" dt="2025-06-24T15:11:40.460" v="5392" actId="2711"/>
          <ac:spMkLst>
            <pc:docMk/>
            <pc:sldMk cId="2157071679" sldId="286"/>
            <ac:spMk id="3" creationId="{CD300D6F-4D15-E3E7-7342-028FC341B8E9}"/>
          </ac:spMkLst>
        </pc:spChg>
        <pc:spChg chg="del">
          <ac:chgData name="Carlos Rosário" userId="0b48a220-d06f-448a-a8e9-74740e926867" providerId="ADAL" clId="{B3179329-F52B-4B26-914C-AD410AA0B373}" dt="2025-06-24T10:55:21.350" v="820" actId="478"/>
          <ac:spMkLst>
            <pc:docMk/>
            <pc:sldMk cId="2157071679" sldId="286"/>
            <ac:spMk id="4" creationId="{A2A4CFAC-F755-D44D-8ED5-FD294BC6FCF5}"/>
          </ac:spMkLst>
        </pc:spChg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3332588360" sldId="287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2231156472" sldId="288"/>
        </pc:sldMkLst>
      </pc:sldChg>
      <pc:sldChg chg="modSp mod">
        <pc:chgData name="Carlos Rosário" userId="0b48a220-d06f-448a-a8e9-74740e926867" providerId="ADAL" clId="{B3179329-F52B-4B26-914C-AD410AA0B373}" dt="2025-06-24T13:27:39.619" v="2817" actId="20577"/>
        <pc:sldMkLst>
          <pc:docMk/>
          <pc:sldMk cId="4011140237" sldId="289"/>
        </pc:sldMkLst>
        <pc:spChg chg="mod">
          <ac:chgData name="Carlos Rosário" userId="0b48a220-d06f-448a-a8e9-74740e926867" providerId="ADAL" clId="{B3179329-F52B-4B26-914C-AD410AA0B373}" dt="2025-06-24T13:23:08.341" v="2707" actId="20577"/>
          <ac:spMkLst>
            <pc:docMk/>
            <pc:sldMk cId="4011140237" sldId="289"/>
            <ac:spMk id="2" creationId="{0A5D17EF-68E6-466E-F44F-38B0E74FD5B1}"/>
          </ac:spMkLst>
        </pc:spChg>
        <pc:spChg chg="mod">
          <ac:chgData name="Carlos Rosário" userId="0b48a220-d06f-448a-a8e9-74740e926867" providerId="ADAL" clId="{B3179329-F52B-4B26-914C-AD410AA0B373}" dt="2025-06-24T13:27:39.619" v="2817" actId="20577"/>
          <ac:spMkLst>
            <pc:docMk/>
            <pc:sldMk cId="4011140237" sldId="289"/>
            <ac:spMk id="3" creationId="{A2B75E82-25D7-F81D-6311-2A2B0367667C}"/>
          </ac:spMkLst>
        </pc:spChg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3105183378" sldId="290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3523866495" sldId="291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3978908729" sldId="292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1963217937" sldId="293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451163133" sldId="294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3787199827" sldId="295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4121447043" sldId="296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3664470213" sldId="297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3813086659" sldId="298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2544223403" sldId="299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3229826426" sldId="300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2864944012" sldId="301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1239735314" sldId="302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4097378499" sldId="303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3484337322" sldId="304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4141386375" sldId="305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10129996" sldId="307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4044344000" sldId="308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1252391450" sldId="309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1488051445" sldId="311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1897203081" sldId="312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834820966" sldId="313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902669546" sldId="314"/>
        </pc:sldMkLst>
      </pc:sldChg>
      <pc:sldChg chg="del">
        <pc:chgData name="Carlos Rosário" userId="0b48a220-d06f-448a-a8e9-74740e926867" providerId="ADAL" clId="{B3179329-F52B-4B26-914C-AD410AA0B373}" dt="2025-06-23T15:12:05.483" v="26" actId="47"/>
        <pc:sldMkLst>
          <pc:docMk/>
          <pc:sldMk cId="963283039" sldId="315"/>
        </pc:sldMkLst>
      </pc:sldChg>
      <pc:sldChg chg="addSp modSp mod modAnim">
        <pc:chgData name="Carlos Rosário" userId="0b48a220-d06f-448a-a8e9-74740e926867" providerId="ADAL" clId="{B3179329-F52B-4B26-914C-AD410AA0B373}" dt="2025-06-24T15:05:39.748" v="5233" actId="14100"/>
        <pc:sldMkLst>
          <pc:docMk/>
          <pc:sldMk cId="2947789503" sldId="316"/>
        </pc:sldMkLst>
        <pc:spChg chg="add mod">
          <ac:chgData name="Carlos Rosário" userId="0b48a220-d06f-448a-a8e9-74740e926867" providerId="ADAL" clId="{B3179329-F52B-4B26-914C-AD410AA0B373}" dt="2025-06-24T14:38:11.663" v="4400" actId="1076"/>
          <ac:spMkLst>
            <pc:docMk/>
            <pc:sldMk cId="2947789503" sldId="316"/>
            <ac:spMk id="4" creationId="{E99F7A81-9E0F-81FA-2F9F-8B7729D4F3DC}"/>
          </ac:spMkLst>
        </pc:spChg>
        <pc:spChg chg="mod">
          <ac:chgData name="Carlos Rosário" userId="0b48a220-d06f-448a-a8e9-74740e926867" providerId="ADAL" clId="{B3179329-F52B-4B26-914C-AD410AA0B373}" dt="2025-06-24T11:07:42.573" v="873" actId="1076"/>
          <ac:spMkLst>
            <pc:docMk/>
            <pc:sldMk cId="2947789503" sldId="316"/>
            <ac:spMk id="5" creationId="{F2F2F5B5-D97C-0CD8-EBCF-01043FDE3DB2}"/>
          </ac:spMkLst>
        </pc:spChg>
        <pc:spChg chg="mod">
          <ac:chgData name="Carlos Rosário" userId="0b48a220-d06f-448a-a8e9-74740e926867" providerId="ADAL" clId="{B3179329-F52B-4B26-914C-AD410AA0B373}" dt="2025-06-24T15:05:39.748" v="5233" actId="14100"/>
          <ac:spMkLst>
            <pc:docMk/>
            <pc:sldMk cId="2947789503" sldId="316"/>
            <ac:spMk id="10" creationId="{56B3B388-A81A-A1A7-909F-E4518000693B}"/>
          </ac:spMkLst>
        </pc:spChg>
        <pc:spChg chg="mod">
          <ac:chgData name="Carlos Rosário" userId="0b48a220-d06f-448a-a8e9-74740e926867" providerId="ADAL" clId="{B3179329-F52B-4B26-914C-AD410AA0B373}" dt="2025-06-24T13:43:50.561" v="3388" actId="1035"/>
          <ac:spMkLst>
            <pc:docMk/>
            <pc:sldMk cId="2947789503" sldId="316"/>
            <ac:spMk id="11" creationId="{4F9A21C3-4F9B-27AD-6BFD-3042841470D5}"/>
          </ac:spMkLst>
        </pc:spChg>
        <pc:spChg chg="mod">
          <ac:chgData name="Carlos Rosário" userId="0b48a220-d06f-448a-a8e9-74740e926867" providerId="ADAL" clId="{B3179329-F52B-4B26-914C-AD410AA0B373}" dt="2025-06-23T16:50:36.134" v="435" actId="1036"/>
          <ac:spMkLst>
            <pc:docMk/>
            <pc:sldMk cId="2947789503" sldId="316"/>
            <ac:spMk id="12" creationId="{7CCA56D1-DF60-5F11-2A09-54472643EDF8}"/>
          </ac:spMkLst>
        </pc:spChg>
        <pc:spChg chg="mod">
          <ac:chgData name="Carlos Rosário" userId="0b48a220-d06f-448a-a8e9-74740e926867" providerId="ADAL" clId="{B3179329-F52B-4B26-914C-AD410AA0B373}" dt="2025-06-23T16:50:36.134" v="435" actId="1036"/>
          <ac:spMkLst>
            <pc:docMk/>
            <pc:sldMk cId="2947789503" sldId="316"/>
            <ac:spMk id="13" creationId="{7EA0F5E1-E48D-D9F2-7555-6A1C718BE6A0}"/>
          </ac:spMkLst>
        </pc:spChg>
        <pc:spChg chg="mod">
          <ac:chgData name="Carlos Rosário" userId="0b48a220-d06f-448a-a8e9-74740e926867" providerId="ADAL" clId="{B3179329-F52B-4B26-914C-AD410AA0B373}" dt="2025-06-24T13:43:50.561" v="3388" actId="1035"/>
          <ac:spMkLst>
            <pc:docMk/>
            <pc:sldMk cId="2947789503" sldId="316"/>
            <ac:spMk id="15" creationId="{CEC3CC40-06E8-57D2-7783-7400E95102CC}"/>
          </ac:spMkLst>
        </pc:spChg>
        <pc:spChg chg="mod">
          <ac:chgData name="Carlos Rosário" userId="0b48a220-d06f-448a-a8e9-74740e926867" providerId="ADAL" clId="{B3179329-F52B-4B26-914C-AD410AA0B373}" dt="2025-06-24T11:12:38.829" v="911" actId="20577"/>
          <ac:spMkLst>
            <pc:docMk/>
            <pc:sldMk cId="2947789503" sldId="316"/>
            <ac:spMk id="17" creationId="{F171BF9B-7EBD-0412-C88C-E5F79BBBB6A6}"/>
          </ac:spMkLst>
        </pc:spChg>
        <pc:picChg chg="mod">
          <ac:chgData name="Carlos Rosário" userId="0b48a220-d06f-448a-a8e9-74740e926867" providerId="ADAL" clId="{B3179329-F52B-4B26-914C-AD410AA0B373}" dt="2025-06-23T16:50:36.134" v="435" actId="1036"/>
          <ac:picMkLst>
            <pc:docMk/>
            <pc:sldMk cId="2947789503" sldId="316"/>
            <ac:picMk id="14" creationId="{214AB055-A78E-FE7E-53E7-457D9D7686D9}"/>
          </ac:picMkLst>
        </pc:picChg>
      </pc:sldChg>
      <pc:sldChg chg="addSp delSp modSp mod ord modAnim">
        <pc:chgData name="Carlos Rosário" userId="0b48a220-d06f-448a-a8e9-74740e926867" providerId="ADAL" clId="{B3179329-F52B-4B26-914C-AD410AA0B373}" dt="2025-06-24T17:06:30.716" v="6968"/>
        <pc:sldMkLst>
          <pc:docMk/>
          <pc:sldMk cId="3901109692" sldId="317"/>
        </pc:sldMkLst>
        <pc:spChg chg="mod">
          <ac:chgData name="Carlos Rosário" userId="0b48a220-d06f-448a-a8e9-74740e926867" providerId="ADAL" clId="{B3179329-F52B-4B26-914C-AD410AA0B373}" dt="2025-06-24T11:04:41.571" v="853" actId="1036"/>
          <ac:spMkLst>
            <pc:docMk/>
            <pc:sldMk cId="3901109692" sldId="317"/>
            <ac:spMk id="5" creationId="{5DA7EB57-1456-5872-AF05-DD139EBF3A88}"/>
          </ac:spMkLst>
        </pc:spChg>
        <pc:spChg chg="add del mod">
          <ac:chgData name="Carlos Rosário" userId="0b48a220-d06f-448a-a8e9-74740e926867" providerId="ADAL" clId="{B3179329-F52B-4B26-914C-AD410AA0B373}" dt="2025-06-24T10:02:54.938" v="536" actId="478"/>
          <ac:spMkLst>
            <pc:docMk/>
            <pc:sldMk cId="3901109692" sldId="317"/>
            <ac:spMk id="11" creationId="{F6B61029-3A31-ACB7-0841-105834E8F6C1}"/>
          </ac:spMkLst>
        </pc:spChg>
        <pc:spChg chg="del">
          <ac:chgData name="Carlos Rosário" userId="0b48a220-d06f-448a-a8e9-74740e926867" providerId="ADAL" clId="{B3179329-F52B-4B26-914C-AD410AA0B373}" dt="2025-06-24T10:02:55.754" v="537" actId="478"/>
          <ac:spMkLst>
            <pc:docMk/>
            <pc:sldMk cId="3901109692" sldId="317"/>
            <ac:spMk id="12" creationId="{3A6197E8-BB1D-CB56-6292-DE4A97603C7D}"/>
          </ac:spMkLst>
        </pc:spChg>
        <pc:spChg chg="mod">
          <ac:chgData name="Carlos Rosário" userId="0b48a220-d06f-448a-a8e9-74740e926867" providerId="ADAL" clId="{B3179329-F52B-4B26-914C-AD410AA0B373}" dt="2025-06-24T17:01:45.559" v="6951" actId="1076"/>
          <ac:spMkLst>
            <pc:docMk/>
            <pc:sldMk cId="3901109692" sldId="317"/>
            <ac:spMk id="13" creationId="{FEE5DAF3-6343-BF40-7170-7DF953BC617C}"/>
          </ac:spMkLst>
        </pc:spChg>
        <pc:spChg chg="add mod">
          <ac:chgData name="Carlos Rosário" userId="0b48a220-d06f-448a-a8e9-74740e926867" providerId="ADAL" clId="{B3179329-F52B-4B26-914C-AD410AA0B373}" dt="2025-06-24T13:31:13.319" v="2885" actId="20577"/>
          <ac:spMkLst>
            <pc:docMk/>
            <pc:sldMk cId="3901109692" sldId="317"/>
            <ac:spMk id="14" creationId="{7A999333-4DFC-31B2-12B1-625366E04DEE}"/>
          </ac:spMkLst>
        </pc:spChg>
        <pc:spChg chg="add mod">
          <ac:chgData name="Carlos Rosário" userId="0b48a220-d06f-448a-a8e9-74740e926867" providerId="ADAL" clId="{B3179329-F52B-4B26-914C-AD410AA0B373}" dt="2025-06-24T16:58:52.547" v="6887" actId="1036"/>
          <ac:spMkLst>
            <pc:docMk/>
            <pc:sldMk cId="3901109692" sldId="317"/>
            <ac:spMk id="15" creationId="{11EBE1C8-73AE-0E2D-7434-3AD52140896D}"/>
          </ac:spMkLst>
        </pc:spChg>
        <pc:spChg chg="add del mod">
          <ac:chgData name="Carlos Rosário" userId="0b48a220-d06f-448a-a8e9-74740e926867" providerId="ADAL" clId="{B3179329-F52B-4B26-914C-AD410AA0B373}" dt="2025-06-24T10:02:45.913" v="531" actId="478"/>
          <ac:spMkLst>
            <pc:docMk/>
            <pc:sldMk cId="3901109692" sldId="317"/>
            <ac:spMk id="16" creationId="{5A4AF2D8-5568-4448-67F8-97FCADC28D8F}"/>
          </ac:spMkLst>
        </pc:spChg>
        <pc:spChg chg="add del mod">
          <ac:chgData name="Carlos Rosário" userId="0b48a220-d06f-448a-a8e9-74740e926867" providerId="ADAL" clId="{B3179329-F52B-4B26-914C-AD410AA0B373}" dt="2025-06-24T10:02:47.338" v="532" actId="478"/>
          <ac:spMkLst>
            <pc:docMk/>
            <pc:sldMk cId="3901109692" sldId="317"/>
            <ac:spMk id="17" creationId="{673EED38-BB59-7D24-2C96-89BF0D16F853}"/>
          </ac:spMkLst>
        </pc:spChg>
        <pc:spChg chg="add del mod">
          <ac:chgData name="Carlos Rosário" userId="0b48a220-d06f-448a-a8e9-74740e926867" providerId="ADAL" clId="{B3179329-F52B-4B26-914C-AD410AA0B373}" dt="2025-06-24T10:02:51.738" v="533" actId="478"/>
          <ac:spMkLst>
            <pc:docMk/>
            <pc:sldMk cId="3901109692" sldId="317"/>
            <ac:spMk id="18" creationId="{557800EE-CB58-B63B-702A-C0195382638D}"/>
          </ac:spMkLst>
        </pc:spChg>
        <pc:spChg chg="add del mod">
          <ac:chgData name="Carlos Rosário" userId="0b48a220-d06f-448a-a8e9-74740e926867" providerId="ADAL" clId="{B3179329-F52B-4B26-914C-AD410AA0B373}" dt="2025-06-24T10:02:52.912" v="534" actId="478"/>
          <ac:spMkLst>
            <pc:docMk/>
            <pc:sldMk cId="3901109692" sldId="317"/>
            <ac:spMk id="19" creationId="{7B476289-E4F3-0672-71ED-650675936989}"/>
          </ac:spMkLst>
        </pc:spChg>
        <pc:spChg chg="add del mod">
          <ac:chgData name="Carlos Rosário" userId="0b48a220-d06f-448a-a8e9-74740e926867" providerId="ADAL" clId="{B3179329-F52B-4B26-914C-AD410AA0B373}" dt="2025-06-24T10:02:53.915" v="535" actId="478"/>
          <ac:spMkLst>
            <pc:docMk/>
            <pc:sldMk cId="3901109692" sldId="317"/>
            <ac:spMk id="20" creationId="{3A78D3E2-C5AC-76C3-F8E1-CEB0F27800E1}"/>
          </ac:spMkLst>
        </pc:spChg>
        <pc:spChg chg="mod">
          <ac:chgData name="Carlos Rosário" userId="0b48a220-d06f-448a-a8e9-74740e926867" providerId="ADAL" clId="{B3179329-F52B-4B26-914C-AD410AA0B373}" dt="2025-06-24T17:02:28.368" v="6960" actId="1036"/>
          <ac:spMkLst>
            <pc:docMk/>
            <pc:sldMk cId="3901109692" sldId="317"/>
            <ac:spMk id="21" creationId="{6830149F-540A-8639-CDEB-403ADFDE175D}"/>
          </ac:spMkLst>
        </pc:spChg>
        <pc:spChg chg="mod">
          <ac:chgData name="Carlos Rosário" userId="0b48a220-d06f-448a-a8e9-74740e926867" providerId="ADAL" clId="{B3179329-F52B-4B26-914C-AD410AA0B373}" dt="2025-06-24T17:02:28.368" v="6960" actId="1036"/>
          <ac:spMkLst>
            <pc:docMk/>
            <pc:sldMk cId="3901109692" sldId="317"/>
            <ac:spMk id="22" creationId="{6F948E3C-EE54-06C4-16E4-482D0C1C1BDC}"/>
          </ac:spMkLst>
        </pc:spChg>
        <pc:spChg chg="mod">
          <ac:chgData name="Carlos Rosário" userId="0b48a220-d06f-448a-a8e9-74740e926867" providerId="ADAL" clId="{B3179329-F52B-4B26-914C-AD410AA0B373}" dt="2025-06-24T16:58:52.547" v="6887" actId="1036"/>
          <ac:spMkLst>
            <pc:docMk/>
            <pc:sldMk cId="3901109692" sldId="317"/>
            <ac:spMk id="26" creationId="{F4CA2870-0E82-00C1-B6ED-C60CEF5860D8}"/>
          </ac:spMkLst>
        </pc:spChg>
        <pc:spChg chg="mod">
          <ac:chgData name="Carlos Rosário" userId="0b48a220-d06f-448a-a8e9-74740e926867" providerId="ADAL" clId="{B3179329-F52B-4B26-914C-AD410AA0B373}" dt="2025-06-24T16:58:52.547" v="6887" actId="1036"/>
          <ac:spMkLst>
            <pc:docMk/>
            <pc:sldMk cId="3901109692" sldId="317"/>
            <ac:spMk id="27" creationId="{1779822B-51EF-16F2-4940-B8DD9607FB92}"/>
          </ac:spMkLst>
        </pc:spChg>
        <pc:spChg chg="add mod">
          <ac:chgData name="Carlos Rosário" userId="0b48a220-d06f-448a-a8e9-74740e926867" providerId="ADAL" clId="{B3179329-F52B-4B26-914C-AD410AA0B373}" dt="2025-06-24T17:01:29.438" v="6942" actId="1076"/>
          <ac:spMkLst>
            <pc:docMk/>
            <pc:sldMk cId="3901109692" sldId="317"/>
            <ac:spMk id="29" creationId="{5200C5C7-1946-FE81-635E-984130EF1E59}"/>
          </ac:spMkLst>
        </pc:spChg>
        <pc:spChg chg="add mod">
          <ac:chgData name="Carlos Rosário" userId="0b48a220-d06f-448a-a8e9-74740e926867" providerId="ADAL" clId="{B3179329-F52B-4B26-914C-AD410AA0B373}" dt="2025-06-24T17:02:47.462" v="6966" actId="1076"/>
          <ac:spMkLst>
            <pc:docMk/>
            <pc:sldMk cId="3901109692" sldId="317"/>
            <ac:spMk id="30" creationId="{16844528-0FF5-948F-FC3E-A9F68255B418}"/>
          </ac:spMkLst>
        </pc:spChg>
        <pc:grpChg chg="del">
          <ac:chgData name="Carlos Rosário" userId="0b48a220-d06f-448a-a8e9-74740e926867" providerId="ADAL" clId="{B3179329-F52B-4B26-914C-AD410AA0B373}" dt="2025-06-24T10:02:44.197" v="530" actId="478"/>
          <ac:grpSpMkLst>
            <pc:docMk/>
            <pc:sldMk cId="3901109692" sldId="317"/>
            <ac:grpSpMk id="4" creationId="{F27BE77D-F595-23C0-A890-B5CB52430CA0}"/>
          </ac:grpSpMkLst>
        </pc:grpChg>
        <pc:grpChg chg="mod">
          <ac:chgData name="Carlos Rosário" userId="0b48a220-d06f-448a-a8e9-74740e926867" providerId="ADAL" clId="{B3179329-F52B-4B26-914C-AD410AA0B373}" dt="2025-06-24T16:58:52.547" v="6887" actId="1036"/>
          <ac:grpSpMkLst>
            <pc:docMk/>
            <pc:sldMk cId="3901109692" sldId="317"/>
            <ac:grpSpMk id="23" creationId="{42177643-1D1F-C1CB-A06A-E0E2172B330C}"/>
          </ac:grpSpMkLst>
        </pc:grpChg>
        <pc:picChg chg="mod">
          <ac:chgData name="Carlos Rosário" userId="0b48a220-d06f-448a-a8e9-74740e926867" providerId="ADAL" clId="{B3179329-F52B-4B26-914C-AD410AA0B373}" dt="2025-06-24T17:02:45.030" v="6965" actId="14100"/>
          <ac:picMkLst>
            <pc:docMk/>
            <pc:sldMk cId="3901109692" sldId="317"/>
            <ac:picMk id="10" creationId="{595599B9-0394-5EA6-6232-C0BE58782040}"/>
          </ac:picMkLst>
        </pc:picChg>
        <pc:picChg chg="mod">
          <ac:chgData name="Carlos Rosário" userId="0b48a220-d06f-448a-a8e9-74740e926867" providerId="ADAL" clId="{B3179329-F52B-4B26-914C-AD410AA0B373}" dt="2025-06-24T16:58:52.547" v="6887" actId="1036"/>
          <ac:picMkLst>
            <pc:docMk/>
            <pc:sldMk cId="3901109692" sldId="317"/>
            <ac:picMk id="24" creationId="{4B9FCE17-12EF-5339-26E0-7CC676538BE0}"/>
          </ac:picMkLst>
        </pc:picChg>
        <pc:picChg chg="mod">
          <ac:chgData name="Carlos Rosário" userId="0b48a220-d06f-448a-a8e9-74740e926867" providerId="ADAL" clId="{B3179329-F52B-4B26-914C-AD410AA0B373}" dt="2025-06-24T16:58:52.547" v="6887" actId="1036"/>
          <ac:picMkLst>
            <pc:docMk/>
            <pc:sldMk cId="3901109692" sldId="317"/>
            <ac:picMk id="25" creationId="{2E01C4AD-E56D-A2FC-2BD3-7B393485750A}"/>
          </ac:picMkLst>
        </pc:picChg>
        <pc:picChg chg="add mod">
          <ac:chgData name="Carlos Rosário" userId="0b48a220-d06f-448a-a8e9-74740e926867" providerId="ADAL" clId="{B3179329-F52B-4B26-914C-AD410AA0B373}" dt="2025-06-24T10:05:56.506" v="593" actId="1076"/>
          <ac:picMkLst>
            <pc:docMk/>
            <pc:sldMk cId="3901109692" sldId="317"/>
            <ac:picMk id="28" creationId="{7CE2483C-8802-C93C-2C86-FC4FBBF758DB}"/>
          </ac:picMkLst>
        </pc:picChg>
      </pc:sldChg>
      <pc:sldChg chg="modSp mod modAnim">
        <pc:chgData name="Carlos Rosário" userId="0b48a220-d06f-448a-a8e9-74740e926867" providerId="ADAL" clId="{B3179329-F52B-4B26-914C-AD410AA0B373}" dt="2025-06-24T15:36:41.347" v="6384" actId="1076"/>
        <pc:sldMkLst>
          <pc:docMk/>
          <pc:sldMk cId="3078410122" sldId="319"/>
        </pc:sldMkLst>
        <pc:spChg chg="mod">
          <ac:chgData name="Carlos Rosário" userId="0b48a220-d06f-448a-a8e9-74740e926867" providerId="ADAL" clId="{B3179329-F52B-4B26-914C-AD410AA0B373}" dt="2025-06-24T11:05:04.737" v="855" actId="1076"/>
          <ac:spMkLst>
            <pc:docMk/>
            <pc:sldMk cId="3078410122" sldId="319"/>
            <ac:spMk id="5" creationId="{F78E362E-8949-BEF9-C25C-EC0972192EAC}"/>
          </ac:spMkLst>
        </pc:spChg>
        <pc:spChg chg="mod">
          <ac:chgData name="Carlos Rosário" userId="0b48a220-d06f-448a-a8e9-74740e926867" providerId="ADAL" clId="{B3179329-F52B-4B26-914C-AD410AA0B373}" dt="2025-06-24T15:36:41.347" v="6384" actId="1076"/>
          <ac:spMkLst>
            <pc:docMk/>
            <pc:sldMk cId="3078410122" sldId="319"/>
            <ac:spMk id="36" creationId="{4A3F8EAE-E46A-3F6E-9DDA-B40783046C6A}"/>
          </ac:spMkLst>
        </pc:spChg>
      </pc:sldChg>
      <pc:sldChg chg="addSp delSp modSp del mod">
        <pc:chgData name="Carlos Rosário" userId="0b48a220-d06f-448a-a8e9-74740e926867" providerId="ADAL" clId="{B3179329-F52B-4B26-914C-AD410AA0B373}" dt="2025-06-24T15:52:51.538" v="6642" actId="47"/>
        <pc:sldMkLst>
          <pc:docMk/>
          <pc:sldMk cId="3506053077" sldId="320"/>
        </pc:sldMkLst>
        <pc:spChg chg="add del mod">
          <ac:chgData name="Carlos Rosário" userId="0b48a220-d06f-448a-a8e9-74740e926867" providerId="ADAL" clId="{B3179329-F52B-4B26-914C-AD410AA0B373}" dt="2025-06-24T11:07:32.980" v="872" actId="1076"/>
          <ac:spMkLst>
            <pc:docMk/>
            <pc:sldMk cId="3506053077" sldId="320"/>
            <ac:spMk id="5" creationId="{5045F381-F9E1-A682-CD91-8C73A255A053}"/>
          </ac:spMkLst>
        </pc:spChg>
        <pc:spChg chg="mod">
          <ac:chgData name="Carlos Rosário" userId="0b48a220-d06f-448a-a8e9-74740e926867" providerId="ADAL" clId="{B3179329-F52B-4B26-914C-AD410AA0B373}" dt="2025-06-24T13:42:33.549" v="3362" actId="1035"/>
          <ac:spMkLst>
            <pc:docMk/>
            <pc:sldMk cId="3506053077" sldId="320"/>
            <ac:spMk id="11" creationId="{ACE6AB9D-1DFA-AD8F-DBEA-A471BBCE9B7C}"/>
          </ac:spMkLst>
        </pc:spChg>
        <pc:picChg chg="mod">
          <ac:chgData name="Carlos Rosário" userId="0b48a220-d06f-448a-a8e9-74740e926867" providerId="ADAL" clId="{B3179329-F52B-4B26-914C-AD410AA0B373}" dt="2025-06-24T13:42:41.643" v="3364" actId="1076"/>
          <ac:picMkLst>
            <pc:docMk/>
            <pc:sldMk cId="3506053077" sldId="320"/>
            <ac:picMk id="6" creationId="{3052AA73-B73F-FF11-DC75-E40B15D7CD22}"/>
          </ac:picMkLst>
        </pc:picChg>
      </pc:sldChg>
      <pc:sldChg chg="addSp delSp modSp mod">
        <pc:chgData name="Carlos Rosário" userId="0b48a220-d06f-448a-a8e9-74740e926867" providerId="ADAL" clId="{B3179329-F52B-4B26-914C-AD410AA0B373}" dt="2025-06-25T20:00:58.595" v="7458" actId="114"/>
        <pc:sldMkLst>
          <pc:docMk/>
          <pc:sldMk cId="786020403" sldId="321"/>
        </pc:sldMkLst>
        <pc:spChg chg="add del mod">
          <ac:chgData name="Carlos Rosário" userId="0b48a220-d06f-448a-a8e9-74740e926867" providerId="ADAL" clId="{B3179329-F52B-4B26-914C-AD410AA0B373}" dt="2025-06-24T11:51:01.126" v="1698"/>
          <ac:spMkLst>
            <pc:docMk/>
            <pc:sldMk cId="786020403" sldId="321"/>
            <ac:spMk id="4" creationId="{8A7B61FB-9C3F-9784-ABC9-55E4B176CBC2}"/>
          </ac:spMkLst>
        </pc:spChg>
        <pc:spChg chg="add del mod">
          <ac:chgData name="Carlos Rosário" userId="0b48a220-d06f-448a-a8e9-74740e926867" providerId="ADAL" clId="{B3179329-F52B-4B26-914C-AD410AA0B373}" dt="2025-06-24T14:53:46.613" v="4673" actId="478"/>
          <ac:spMkLst>
            <pc:docMk/>
            <pc:sldMk cId="786020403" sldId="321"/>
            <ac:spMk id="6" creationId="{FB050EAA-67CA-089D-1901-D266BAFDA19E}"/>
          </ac:spMkLst>
        </pc:spChg>
        <pc:spChg chg="add del mod">
          <ac:chgData name="Carlos Rosário" userId="0b48a220-d06f-448a-a8e9-74740e926867" providerId="ADAL" clId="{B3179329-F52B-4B26-914C-AD410AA0B373}" dt="2025-06-24T14:53:44.930" v="4672" actId="478"/>
          <ac:spMkLst>
            <pc:docMk/>
            <pc:sldMk cId="786020403" sldId="321"/>
            <ac:spMk id="7" creationId="{7FF8190F-51B6-338C-E61D-479CC767B9D9}"/>
          </ac:spMkLst>
        </pc:spChg>
        <pc:spChg chg="add mod">
          <ac:chgData name="Carlos Rosário" userId="0b48a220-d06f-448a-a8e9-74740e926867" providerId="ADAL" clId="{B3179329-F52B-4B26-914C-AD410AA0B373}" dt="2025-06-24T14:53:50.364" v="4674" actId="1076"/>
          <ac:spMkLst>
            <pc:docMk/>
            <pc:sldMk cId="786020403" sldId="321"/>
            <ac:spMk id="8" creationId="{5C470B7A-6445-7C1E-50C2-541F8B7D649A}"/>
          </ac:spMkLst>
        </pc:spChg>
        <pc:spChg chg="add mod">
          <ac:chgData name="Carlos Rosário" userId="0b48a220-d06f-448a-a8e9-74740e926867" providerId="ADAL" clId="{B3179329-F52B-4B26-914C-AD410AA0B373}" dt="2025-06-25T20:00:58.595" v="7458" actId="114"/>
          <ac:spMkLst>
            <pc:docMk/>
            <pc:sldMk cId="786020403" sldId="321"/>
            <ac:spMk id="9" creationId="{BE5EC45C-1838-E002-7985-6EB8435B00CE}"/>
          </ac:spMkLst>
        </pc:spChg>
        <pc:spChg chg="add mod">
          <ac:chgData name="Carlos Rosário" userId="0b48a220-d06f-448a-a8e9-74740e926867" providerId="ADAL" clId="{B3179329-F52B-4B26-914C-AD410AA0B373}" dt="2025-06-24T14:54:01.181" v="4677" actId="1076"/>
          <ac:spMkLst>
            <pc:docMk/>
            <pc:sldMk cId="786020403" sldId="321"/>
            <ac:spMk id="10" creationId="{3CD3BB1D-A5CD-837D-A955-DECC60816E47}"/>
          </ac:spMkLst>
        </pc:spChg>
        <pc:spChg chg="add mod">
          <ac:chgData name="Carlos Rosário" userId="0b48a220-d06f-448a-a8e9-74740e926867" providerId="ADAL" clId="{B3179329-F52B-4B26-914C-AD410AA0B373}" dt="2025-06-24T14:53:57.181" v="4676" actId="1076"/>
          <ac:spMkLst>
            <pc:docMk/>
            <pc:sldMk cId="786020403" sldId="321"/>
            <ac:spMk id="11" creationId="{DDF45EB0-6BCF-3671-C5A9-C8B4C197678D}"/>
          </ac:spMkLst>
        </pc:spChg>
        <pc:spChg chg="add mod">
          <ac:chgData name="Carlos Rosário" userId="0b48a220-d06f-448a-a8e9-74740e926867" providerId="ADAL" clId="{B3179329-F52B-4B26-914C-AD410AA0B373}" dt="2025-06-24T15:07:19.393" v="5366" actId="20577"/>
          <ac:spMkLst>
            <pc:docMk/>
            <pc:sldMk cId="786020403" sldId="321"/>
            <ac:spMk id="12" creationId="{3F2B4F6E-213E-134D-8811-4BE7A31D3772}"/>
          </ac:spMkLst>
        </pc:spChg>
        <pc:spChg chg="add mod">
          <ac:chgData name="Carlos Rosário" userId="0b48a220-d06f-448a-a8e9-74740e926867" providerId="ADAL" clId="{B3179329-F52B-4B26-914C-AD410AA0B373}" dt="2025-06-24T14:56:23.123" v="4933" actId="20577"/>
          <ac:spMkLst>
            <pc:docMk/>
            <pc:sldMk cId="786020403" sldId="321"/>
            <ac:spMk id="13" creationId="{AED725D2-9FB3-3EDE-DDEB-45E7DB797BB9}"/>
          </ac:spMkLst>
        </pc:spChg>
        <pc:spChg chg="add mod">
          <ac:chgData name="Carlos Rosário" userId="0b48a220-d06f-448a-a8e9-74740e926867" providerId="ADAL" clId="{B3179329-F52B-4B26-914C-AD410AA0B373}" dt="2025-06-24T15:03:07.776" v="5201" actId="20577"/>
          <ac:spMkLst>
            <pc:docMk/>
            <pc:sldMk cId="786020403" sldId="321"/>
            <ac:spMk id="14" creationId="{2F984F6D-5175-740B-51B7-A7CF2C9E0060}"/>
          </ac:spMkLst>
        </pc:spChg>
        <pc:spChg chg="add mod">
          <ac:chgData name="Carlos Rosário" userId="0b48a220-d06f-448a-a8e9-74740e926867" providerId="ADAL" clId="{B3179329-F52B-4B26-914C-AD410AA0B373}" dt="2025-06-24T15:01:41.947" v="5134" actId="6549"/>
          <ac:spMkLst>
            <pc:docMk/>
            <pc:sldMk cId="786020403" sldId="321"/>
            <ac:spMk id="15" creationId="{907C87BF-B7A2-74FA-2BE5-36A5648B43E8}"/>
          </ac:spMkLst>
        </pc:spChg>
      </pc:sldChg>
      <pc:sldChg chg="modSp mod">
        <pc:chgData name="Carlos Rosário" userId="0b48a220-d06f-448a-a8e9-74740e926867" providerId="ADAL" clId="{B3179329-F52B-4B26-914C-AD410AA0B373}" dt="2025-06-24T15:04:28.478" v="5212" actId="6549"/>
        <pc:sldMkLst>
          <pc:docMk/>
          <pc:sldMk cId="748734706" sldId="322"/>
        </pc:sldMkLst>
        <pc:spChg chg="mod">
          <ac:chgData name="Carlos Rosário" userId="0b48a220-d06f-448a-a8e9-74740e926867" providerId="ADAL" clId="{B3179329-F52B-4B26-914C-AD410AA0B373}" dt="2025-06-24T15:04:28.478" v="5212" actId="6549"/>
          <ac:spMkLst>
            <pc:docMk/>
            <pc:sldMk cId="748734706" sldId="322"/>
            <ac:spMk id="5" creationId="{28D3CAFF-513B-6CF0-DB1D-B1EA4F0FC305}"/>
          </ac:spMkLst>
        </pc:spChg>
      </pc:sldChg>
      <pc:sldChg chg="modSp mod modAnim">
        <pc:chgData name="Carlos Rosário" userId="0b48a220-d06f-448a-a8e9-74740e926867" providerId="ADAL" clId="{B3179329-F52B-4B26-914C-AD410AA0B373}" dt="2025-06-24T15:36:56.615" v="6385" actId="207"/>
        <pc:sldMkLst>
          <pc:docMk/>
          <pc:sldMk cId="4003750117" sldId="324"/>
        </pc:sldMkLst>
        <pc:spChg chg="mod">
          <ac:chgData name="Carlos Rosário" userId="0b48a220-d06f-448a-a8e9-74740e926867" providerId="ADAL" clId="{B3179329-F52B-4B26-914C-AD410AA0B373}" dt="2025-06-24T11:05:15.943" v="857" actId="20577"/>
          <ac:spMkLst>
            <pc:docMk/>
            <pc:sldMk cId="4003750117" sldId="324"/>
            <ac:spMk id="5" creationId="{DD0DC42A-6265-8D3A-C11F-6D5D9A7CD28C}"/>
          </ac:spMkLst>
        </pc:spChg>
        <pc:spChg chg="mod">
          <ac:chgData name="Carlos Rosário" userId="0b48a220-d06f-448a-a8e9-74740e926867" providerId="ADAL" clId="{B3179329-F52B-4B26-914C-AD410AA0B373}" dt="2025-06-24T15:36:56.615" v="6385" actId="207"/>
          <ac:spMkLst>
            <pc:docMk/>
            <pc:sldMk cId="4003750117" sldId="324"/>
            <ac:spMk id="48" creationId="{56ACB11B-C21B-1E7C-9078-6B676EEF3ADE}"/>
          </ac:spMkLst>
        </pc:spChg>
      </pc:sldChg>
      <pc:sldChg chg="addSp delSp modSp mod modAnim">
        <pc:chgData name="Carlos Rosário" userId="0b48a220-d06f-448a-a8e9-74740e926867" providerId="ADAL" clId="{B3179329-F52B-4B26-914C-AD410AA0B373}" dt="2025-06-25T19:55:20.940" v="7142" actId="114"/>
        <pc:sldMkLst>
          <pc:docMk/>
          <pc:sldMk cId="3898846979" sldId="325"/>
        </pc:sldMkLst>
        <pc:spChg chg="mod">
          <ac:chgData name="Carlos Rosário" userId="0b48a220-d06f-448a-a8e9-74740e926867" providerId="ADAL" clId="{B3179329-F52B-4B26-914C-AD410AA0B373}" dt="2025-06-24T11:07:50.175" v="874" actId="1076"/>
          <ac:spMkLst>
            <pc:docMk/>
            <pc:sldMk cId="3898846979" sldId="325"/>
            <ac:spMk id="5" creationId="{018FF079-BFBC-25ED-BBC0-77B2C020312B}"/>
          </ac:spMkLst>
        </pc:spChg>
        <pc:spChg chg="mod">
          <ac:chgData name="Carlos Rosário" userId="0b48a220-d06f-448a-a8e9-74740e926867" providerId="ADAL" clId="{B3179329-F52B-4B26-914C-AD410AA0B373}" dt="2025-06-24T13:49:51.040" v="3632" actId="113"/>
          <ac:spMkLst>
            <pc:docMk/>
            <pc:sldMk cId="3898846979" sldId="325"/>
            <ac:spMk id="8" creationId="{A54D107D-F464-FBED-0804-6A2156B46A97}"/>
          </ac:spMkLst>
        </pc:spChg>
        <pc:spChg chg="mod">
          <ac:chgData name="Carlos Rosário" userId="0b48a220-d06f-448a-a8e9-74740e926867" providerId="ADAL" clId="{B3179329-F52B-4B26-914C-AD410AA0B373}" dt="2025-06-24T13:46:17.304" v="3555" actId="1076"/>
          <ac:spMkLst>
            <pc:docMk/>
            <pc:sldMk cId="3898846979" sldId="325"/>
            <ac:spMk id="9" creationId="{68E16883-F0D5-139E-4CCA-D03BAFB30BAE}"/>
          </ac:spMkLst>
        </pc:spChg>
        <pc:spChg chg="mod">
          <ac:chgData name="Carlos Rosário" userId="0b48a220-d06f-448a-a8e9-74740e926867" providerId="ADAL" clId="{B3179329-F52B-4B26-914C-AD410AA0B373}" dt="2025-06-24T13:49:45.245" v="3630" actId="113"/>
          <ac:spMkLst>
            <pc:docMk/>
            <pc:sldMk cId="3898846979" sldId="325"/>
            <ac:spMk id="10" creationId="{1FEEFF1D-9AFD-B045-9362-720ED3AF3797}"/>
          </ac:spMkLst>
        </pc:spChg>
        <pc:spChg chg="del mod">
          <ac:chgData name="Carlos Rosário" userId="0b48a220-d06f-448a-a8e9-74740e926867" providerId="ADAL" clId="{B3179329-F52B-4B26-914C-AD410AA0B373}" dt="2025-06-24T13:47:50.216" v="3598" actId="478"/>
          <ac:spMkLst>
            <pc:docMk/>
            <pc:sldMk cId="3898846979" sldId="325"/>
            <ac:spMk id="11" creationId="{5FA1DCE4-E991-F613-05DE-5E62895F47E8}"/>
          </ac:spMkLst>
        </pc:spChg>
        <pc:spChg chg="mod ord">
          <ac:chgData name="Carlos Rosário" userId="0b48a220-d06f-448a-a8e9-74740e926867" providerId="ADAL" clId="{B3179329-F52B-4B26-914C-AD410AA0B373}" dt="2025-06-24T13:46:24.810" v="3567" actId="1038"/>
          <ac:spMkLst>
            <pc:docMk/>
            <pc:sldMk cId="3898846979" sldId="325"/>
            <ac:spMk id="12" creationId="{727B517E-7ED1-38F4-36D1-53C2255C143F}"/>
          </ac:spMkLst>
        </pc:spChg>
        <pc:spChg chg="add mod">
          <ac:chgData name="Carlos Rosário" userId="0b48a220-d06f-448a-a8e9-74740e926867" providerId="ADAL" clId="{B3179329-F52B-4B26-914C-AD410AA0B373}" dt="2025-06-24T13:47:05.625" v="3587" actId="1037"/>
          <ac:spMkLst>
            <pc:docMk/>
            <pc:sldMk cId="3898846979" sldId="325"/>
            <ac:spMk id="13" creationId="{EA5169E4-D372-5EE2-9F88-C9519AE33122}"/>
          </ac:spMkLst>
        </pc:spChg>
        <pc:spChg chg="add mod">
          <ac:chgData name="Carlos Rosário" userId="0b48a220-d06f-448a-a8e9-74740e926867" providerId="ADAL" clId="{B3179329-F52B-4B26-914C-AD410AA0B373}" dt="2025-06-24T13:43:44.242" v="3375" actId="1076"/>
          <ac:spMkLst>
            <pc:docMk/>
            <pc:sldMk cId="3898846979" sldId="325"/>
            <ac:spMk id="15" creationId="{78EB5353-44D1-7359-8C79-071CC6A93E41}"/>
          </ac:spMkLst>
        </pc:spChg>
        <pc:spChg chg="add mod">
          <ac:chgData name="Carlos Rosário" userId="0b48a220-d06f-448a-a8e9-74740e926867" providerId="ADAL" clId="{B3179329-F52B-4B26-914C-AD410AA0B373}" dt="2025-06-24T13:43:44.242" v="3375" actId="1076"/>
          <ac:spMkLst>
            <pc:docMk/>
            <pc:sldMk cId="3898846979" sldId="325"/>
            <ac:spMk id="16" creationId="{6CFBC72F-249E-BEF5-9F7E-BBDF6AF2D2B8}"/>
          </ac:spMkLst>
        </pc:spChg>
        <pc:spChg chg="add mod">
          <ac:chgData name="Carlos Rosário" userId="0b48a220-d06f-448a-a8e9-74740e926867" providerId="ADAL" clId="{B3179329-F52B-4B26-914C-AD410AA0B373}" dt="2025-06-25T19:55:20.940" v="7142" actId="114"/>
          <ac:spMkLst>
            <pc:docMk/>
            <pc:sldMk cId="3898846979" sldId="325"/>
            <ac:spMk id="17" creationId="{FC7E9A46-5D87-724D-723D-6E9EBBBC63C8}"/>
          </ac:spMkLst>
        </pc:spChg>
        <pc:spChg chg="add mod ord">
          <ac:chgData name="Carlos Rosário" userId="0b48a220-d06f-448a-a8e9-74740e926867" providerId="ADAL" clId="{B3179329-F52B-4B26-914C-AD410AA0B373}" dt="2025-06-24T13:44:27.939" v="3429" actId="167"/>
          <ac:spMkLst>
            <pc:docMk/>
            <pc:sldMk cId="3898846979" sldId="325"/>
            <ac:spMk id="18" creationId="{741A7A78-AA93-9E26-8F84-1F45C38012B3}"/>
          </ac:spMkLst>
        </pc:spChg>
        <pc:spChg chg="add mod">
          <ac:chgData name="Carlos Rosário" userId="0b48a220-d06f-448a-a8e9-74740e926867" providerId="ADAL" clId="{B3179329-F52B-4B26-914C-AD410AA0B373}" dt="2025-06-24T13:45:25.974" v="3442" actId="164"/>
          <ac:spMkLst>
            <pc:docMk/>
            <pc:sldMk cId="3898846979" sldId="325"/>
            <ac:spMk id="19" creationId="{FAA4ED4B-B99E-4F95-D8AA-70CEC0D88FB1}"/>
          </ac:spMkLst>
        </pc:spChg>
        <pc:spChg chg="add mod">
          <ac:chgData name="Carlos Rosário" userId="0b48a220-d06f-448a-a8e9-74740e926867" providerId="ADAL" clId="{B3179329-F52B-4B26-914C-AD410AA0B373}" dt="2025-06-24T13:45:25.974" v="3442" actId="164"/>
          <ac:spMkLst>
            <pc:docMk/>
            <pc:sldMk cId="3898846979" sldId="325"/>
            <ac:spMk id="20" creationId="{60A00C85-F5CA-B808-7475-A9020C8B411C}"/>
          </ac:spMkLst>
        </pc:spChg>
        <pc:spChg chg="add mod">
          <ac:chgData name="Carlos Rosário" userId="0b48a220-d06f-448a-a8e9-74740e926867" providerId="ADAL" clId="{B3179329-F52B-4B26-914C-AD410AA0B373}" dt="2025-06-24T13:45:25.974" v="3442" actId="164"/>
          <ac:spMkLst>
            <pc:docMk/>
            <pc:sldMk cId="3898846979" sldId="325"/>
            <ac:spMk id="21" creationId="{0FA988E1-17BC-B343-6C49-3C1955C7CEEF}"/>
          </ac:spMkLst>
        </pc:spChg>
        <pc:spChg chg="add mod">
          <ac:chgData name="Carlos Rosário" userId="0b48a220-d06f-448a-a8e9-74740e926867" providerId="ADAL" clId="{B3179329-F52B-4B26-914C-AD410AA0B373}" dt="2025-06-24T13:46:38.564" v="3571" actId="164"/>
          <ac:spMkLst>
            <pc:docMk/>
            <pc:sldMk cId="3898846979" sldId="325"/>
            <ac:spMk id="23" creationId="{2911587F-62EA-0E97-0DA6-87344AD0DE76}"/>
          </ac:spMkLst>
        </pc:spChg>
        <pc:spChg chg="add mod">
          <ac:chgData name="Carlos Rosário" userId="0b48a220-d06f-448a-a8e9-74740e926867" providerId="ADAL" clId="{B3179329-F52B-4B26-914C-AD410AA0B373}" dt="2025-06-24T13:47:16.933" v="3590" actId="164"/>
          <ac:spMkLst>
            <pc:docMk/>
            <pc:sldMk cId="3898846979" sldId="325"/>
            <ac:spMk id="25" creationId="{75F74F28-4712-F41C-359D-39A4AEB7BEF6}"/>
          </ac:spMkLst>
        </pc:spChg>
        <pc:grpChg chg="add mod ord">
          <ac:chgData name="Carlos Rosário" userId="0b48a220-d06f-448a-a8e9-74740e926867" providerId="ADAL" clId="{B3179329-F52B-4B26-914C-AD410AA0B373}" dt="2025-06-24T13:45:29.976" v="3443" actId="167"/>
          <ac:grpSpMkLst>
            <pc:docMk/>
            <pc:sldMk cId="3898846979" sldId="325"/>
            <ac:grpSpMk id="22" creationId="{AA41390F-A27A-B967-9DAB-66FAA675E7A2}"/>
          </ac:grpSpMkLst>
        </pc:grpChg>
        <pc:grpChg chg="add mod ord">
          <ac:chgData name="Carlos Rosário" userId="0b48a220-d06f-448a-a8e9-74740e926867" providerId="ADAL" clId="{B3179329-F52B-4B26-914C-AD410AA0B373}" dt="2025-06-24T13:46:54.884" v="3577" actId="167"/>
          <ac:grpSpMkLst>
            <pc:docMk/>
            <pc:sldMk cId="3898846979" sldId="325"/>
            <ac:grpSpMk id="24" creationId="{1DFFA623-6801-7797-D316-8FCE2C0221AC}"/>
          </ac:grpSpMkLst>
        </pc:grpChg>
        <pc:grpChg chg="add mod">
          <ac:chgData name="Carlos Rosário" userId="0b48a220-d06f-448a-a8e9-74740e926867" providerId="ADAL" clId="{B3179329-F52B-4B26-914C-AD410AA0B373}" dt="2025-06-24T13:47:28.374" v="3595" actId="1076"/>
          <ac:grpSpMkLst>
            <pc:docMk/>
            <pc:sldMk cId="3898846979" sldId="325"/>
            <ac:grpSpMk id="26" creationId="{47AE1D5D-AB99-570E-A0C5-29588DC4669C}"/>
          </ac:grpSpMkLst>
        </pc:grpChg>
        <pc:picChg chg="mod">
          <ac:chgData name="Carlos Rosário" userId="0b48a220-d06f-448a-a8e9-74740e926867" providerId="ADAL" clId="{B3179329-F52B-4B26-914C-AD410AA0B373}" dt="2025-06-24T13:45:25.974" v="3442" actId="164"/>
          <ac:picMkLst>
            <pc:docMk/>
            <pc:sldMk cId="3898846979" sldId="325"/>
            <ac:picMk id="6" creationId="{E7A6C1A1-ACE4-39CB-81E4-309ABBB23ADA}"/>
          </ac:picMkLst>
        </pc:picChg>
        <pc:picChg chg="mod">
          <ac:chgData name="Carlos Rosário" userId="0b48a220-d06f-448a-a8e9-74740e926867" providerId="ADAL" clId="{B3179329-F52B-4B26-914C-AD410AA0B373}" dt="2025-06-24T13:47:16.933" v="3590" actId="164"/>
          <ac:picMkLst>
            <pc:docMk/>
            <pc:sldMk cId="3898846979" sldId="325"/>
            <ac:picMk id="7" creationId="{8749C1BB-CCAD-DF3A-8C57-0D08A6046979}"/>
          </ac:picMkLst>
        </pc:picChg>
        <pc:picChg chg="mod modCrop">
          <ac:chgData name="Carlos Rosário" userId="0b48a220-d06f-448a-a8e9-74740e926867" providerId="ADAL" clId="{B3179329-F52B-4B26-914C-AD410AA0B373}" dt="2025-06-24T13:46:38.564" v="3571" actId="164"/>
          <ac:picMkLst>
            <pc:docMk/>
            <pc:sldMk cId="3898846979" sldId="325"/>
            <ac:picMk id="14" creationId="{45BB8E1B-33EF-5245-AB46-F88CA6EB02F8}"/>
          </ac:picMkLst>
        </pc:picChg>
      </pc:sldChg>
      <pc:sldChg chg="addSp delSp modSp mod modAnim">
        <pc:chgData name="Carlos Rosário" userId="0b48a220-d06f-448a-a8e9-74740e926867" providerId="ADAL" clId="{B3179329-F52B-4B26-914C-AD410AA0B373}" dt="2025-06-25T19:59:45.801" v="7445"/>
        <pc:sldMkLst>
          <pc:docMk/>
          <pc:sldMk cId="155781938" sldId="326"/>
        </pc:sldMkLst>
        <pc:spChg chg="mod">
          <ac:chgData name="Carlos Rosário" userId="0b48a220-d06f-448a-a8e9-74740e926867" providerId="ADAL" clId="{B3179329-F52B-4B26-914C-AD410AA0B373}" dt="2025-06-24T11:37:24.523" v="1681" actId="113"/>
          <ac:spMkLst>
            <pc:docMk/>
            <pc:sldMk cId="155781938" sldId="326"/>
            <ac:spMk id="4" creationId="{C51176C1-E84D-E4F9-1EC9-C9809320C199}"/>
          </ac:spMkLst>
        </pc:spChg>
        <pc:spChg chg="mod">
          <ac:chgData name="Carlos Rosário" userId="0b48a220-d06f-448a-a8e9-74740e926867" providerId="ADAL" clId="{B3179329-F52B-4B26-914C-AD410AA0B373}" dt="2025-06-24T11:08:01.025" v="875" actId="1076"/>
          <ac:spMkLst>
            <pc:docMk/>
            <pc:sldMk cId="155781938" sldId="326"/>
            <ac:spMk id="5" creationId="{E53A3F7D-BA97-8707-8C08-930B266A0B0B}"/>
          </ac:spMkLst>
        </pc:spChg>
        <pc:spChg chg="add mod">
          <ac:chgData name="Carlos Rosário" userId="0b48a220-d06f-448a-a8e9-74740e926867" providerId="ADAL" clId="{B3179329-F52B-4B26-914C-AD410AA0B373}" dt="2025-06-24T13:51:59.171" v="3750" actId="20577"/>
          <ac:spMkLst>
            <pc:docMk/>
            <pc:sldMk cId="155781938" sldId="326"/>
            <ac:spMk id="6" creationId="{58DFC74D-8639-BB74-7FFF-8A8723740A1F}"/>
          </ac:spMkLst>
        </pc:spChg>
        <pc:spChg chg="add mod">
          <ac:chgData name="Carlos Rosário" userId="0b48a220-d06f-448a-a8e9-74740e926867" providerId="ADAL" clId="{B3179329-F52B-4B26-914C-AD410AA0B373}" dt="2025-06-25T19:58:53.973" v="7415" actId="207"/>
          <ac:spMkLst>
            <pc:docMk/>
            <pc:sldMk cId="155781938" sldId="326"/>
            <ac:spMk id="7" creationId="{54F5D62B-3CF8-CE89-8C3C-AD8324FB8F8D}"/>
          </ac:spMkLst>
        </pc:spChg>
        <pc:spChg chg="add mod">
          <ac:chgData name="Carlos Rosário" userId="0b48a220-d06f-448a-a8e9-74740e926867" providerId="ADAL" clId="{B3179329-F52B-4B26-914C-AD410AA0B373}" dt="2025-06-25T19:59:20.537" v="7443" actId="1076"/>
          <ac:spMkLst>
            <pc:docMk/>
            <pc:sldMk cId="155781938" sldId="326"/>
            <ac:spMk id="9" creationId="{7F61C37D-F95C-299A-59A2-ED9683F7DB3F}"/>
          </ac:spMkLst>
        </pc:spChg>
        <pc:spChg chg="add mod">
          <ac:chgData name="Carlos Rosário" userId="0b48a220-d06f-448a-a8e9-74740e926867" providerId="ADAL" clId="{B3179329-F52B-4B26-914C-AD410AA0B373}" dt="2025-06-24T15:06:26.700" v="5281" actId="1035"/>
          <ac:spMkLst>
            <pc:docMk/>
            <pc:sldMk cId="155781938" sldId="326"/>
            <ac:spMk id="10" creationId="{05478E09-AB4C-C438-1CFC-2140D50F81DD}"/>
          </ac:spMkLst>
        </pc:spChg>
        <pc:spChg chg="add mod">
          <ac:chgData name="Carlos Rosário" userId="0b48a220-d06f-448a-a8e9-74740e926867" providerId="ADAL" clId="{B3179329-F52B-4B26-914C-AD410AA0B373}" dt="2025-06-24T11:33:02.490" v="1252" actId="1076"/>
          <ac:spMkLst>
            <pc:docMk/>
            <pc:sldMk cId="155781938" sldId="326"/>
            <ac:spMk id="11" creationId="{5CDD7DEA-B616-225D-D398-2BE8F1FC1B98}"/>
          </ac:spMkLst>
        </pc:spChg>
        <pc:spChg chg="add mod">
          <ac:chgData name="Carlos Rosário" userId="0b48a220-d06f-448a-a8e9-74740e926867" providerId="ADAL" clId="{B3179329-F52B-4B26-914C-AD410AA0B373}" dt="2025-06-24T11:33:23.405" v="1257" actId="692"/>
          <ac:spMkLst>
            <pc:docMk/>
            <pc:sldMk cId="155781938" sldId="326"/>
            <ac:spMk id="12" creationId="{3F3B9812-A60E-0390-32BC-C5FE1A9E2C6C}"/>
          </ac:spMkLst>
        </pc:spChg>
        <pc:spChg chg="add mod">
          <ac:chgData name="Carlos Rosário" userId="0b48a220-d06f-448a-a8e9-74740e926867" providerId="ADAL" clId="{B3179329-F52B-4B26-914C-AD410AA0B373}" dt="2025-06-24T15:06:26.700" v="5281" actId="1035"/>
          <ac:spMkLst>
            <pc:docMk/>
            <pc:sldMk cId="155781938" sldId="326"/>
            <ac:spMk id="14" creationId="{8A856A0F-5BDF-5716-1D4C-94DA97CDBA57}"/>
          </ac:spMkLst>
        </pc:spChg>
        <pc:spChg chg="add mod">
          <ac:chgData name="Carlos Rosário" userId="0b48a220-d06f-448a-a8e9-74740e926867" providerId="ADAL" clId="{B3179329-F52B-4B26-914C-AD410AA0B373}" dt="2025-06-24T11:35:11.149" v="1396" actId="207"/>
          <ac:spMkLst>
            <pc:docMk/>
            <pc:sldMk cId="155781938" sldId="326"/>
            <ac:spMk id="15" creationId="{480DA41A-AC56-389B-A0BB-E7E5D37392F1}"/>
          </ac:spMkLst>
        </pc:spChg>
        <pc:spChg chg="add mod">
          <ac:chgData name="Carlos Rosário" userId="0b48a220-d06f-448a-a8e9-74740e926867" providerId="ADAL" clId="{B3179329-F52B-4B26-914C-AD410AA0B373}" dt="2025-06-24T13:53:09.809" v="3777" actId="20577"/>
          <ac:spMkLst>
            <pc:docMk/>
            <pc:sldMk cId="155781938" sldId="326"/>
            <ac:spMk id="16" creationId="{8F3FFD47-C6C4-8815-0D63-3907DC9AA07B}"/>
          </ac:spMkLst>
        </pc:spChg>
        <pc:spChg chg="add mod">
          <ac:chgData name="Carlos Rosário" userId="0b48a220-d06f-448a-a8e9-74740e926867" providerId="ADAL" clId="{B3179329-F52B-4B26-914C-AD410AA0B373}" dt="2025-06-24T13:52:05.063" v="3751" actId="1076"/>
          <ac:spMkLst>
            <pc:docMk/>
            <pc:sldMk cId="155781938" sldId="326"/>
            <ac:spMk id="22" creationId="{BCF65A5C-6B11-4F22-EF01-66498B2F57C2}"/>
          </ac:spMkLst>
        </pc:spChg>
        <pc:spChg chg="add mod">
          <ac:chgData name="Carlos Rosário" userId="0b48a220-d06f-448a-a8e9-74740e926867" providerId="ADAL" clId="{B3179329-F52B-4B26-914C-AD410AA0B373}" dt="2025-06-24T13:52:05.063" v="3751" actId="1076"/>
          <ac:spMkLst>
            <pc:docMk/>
            <pc:sldMk cId="155781938" sldId="326"/>
            <ac:spMk id="23" creationId="{A80550E2-06A6-5DD4-F213-5020C03359BA}"/>
          </ac:spMkLst>
        </pc:spChg>
        <pc:spChg chg="add mod">
          <ac:chgData name="Carlos Rosário" userId="0b48a220-d06f-448a-a8e9-74740e926867" providerId="ADAL" clId="{B3179329-F52B-4B26-914C-AD410AA0B373}" dt="2025-06-24T13:53:32.124" v="3783" actId="164"/>
          <ac:spMkLst>
            <pc:docMk/>
            <pc:sldMk cId="155781938" sldId="326"/>
            <ac:spMk id="24" creationId="{5304D959-5443-0123-F788-F74089FFDB54}"/>
          </ac:spMkLst>
        </pc:spChg>
        <pc:spChg chg="add mod">
          <ac:chgData name="Carlos Rosário" userId="0b48a220-d06f-448a-a8e9-74740e926867" providerId="ADAL" clId="{B3179329-F52B-4B26-914C-AD410AA0B373}" dt="2025-06-24T16:03:16.857" v="6685" actId="1076"/>
          <ac:spMkLst>
            <pc:docMk/>
            <pc:sldMk cId="155781938" sldId="326"/>
            <ac:spMk id="26" creationId="{E1A8FD59-89A5-7CB3-B8B2-1A5736A3B0F5}"/>
          </ac:spMkLst>
        </pc:spChg>
        <pc:grpChg chg="add mod ord">
          <ac:chgData name="Carlos Rosário" userId="0b48a220-d06f-448a-a8e9-74740e926867" providerId="ADAL" clId="{B3179329-F52B-4B26-914C-AD410AA0B373}" dt="2025-06-24T13:53:36.271" v="3784" actId="167"/>
          <ac:grpSpMkLst>
            <pc:docMk/>
            <pc:sldMk cId="155781938" sldId="326"/>
            <ac:grpSpMk id="25" creationId="{863D1974-F573-9339-D7AB-0E585EF6ABCB}"/>
          </ac:grpSpMkLst>
        </pc:grpChg>
        <pc:picChg chg="add mod">
          <ac:chgData name="Carlos Rosário" userId="0b48a220-d06f-448a-a8e9-74740e926867" providerId="ADAL" clId="{B3179329-F52B-4B26-914C-AD410AA0B373}" dt="2025-06-24T15:06:26.700" v="5281" actId="1035"/>
          <ac:picMkLst>
            <pc:docMk/>
            <pc:sldMk cId="155781938" sldId="326"/>
            <ac:picMk id="8" creationId="{1C862349-DB15-9F47-8747-49D769599073}"/>
          </ac:picMkLst>
        </pc:picChg>
        <pc:picChg chg="add mod">
          <ac:chgData name="Carlos Rosário" userId="0b48a220-d06f-448a-a8e9-74740e926867" providerId="ADAL" clId="{B3179329-F52B-4B26-914C-AD410AA0B373}" dt="2025-06-24T13:52:45.273" v="3755" actId="1076"/>
          <ac:picMkLst>
            <pc:docMk/>
            <pc:sldMk cId="155781938" sldId="326"/>
            <ac:picMk id="18" creationId="{FB983213-3D39-05DA-D14C-F6397FCD1DA4}"/>
          </ac:picMkLst>
        </pc:picChg>
        <pc:picChg chg="add mod ord">
          <ac:chgData name="Carlos Rosário" userId="0b48a220-d06f-448a-a8e9-74740e926867" providerId="ADAL" clId="{B3179329-F52B-4B26-914C-AD410AA0B373}" dt="2025-06-24T13:53:32.124" v="3783" actId="164"/>
          <ac:picMkLst>
            <pc:docMk/>
            <pc:sldMk cId="155781938" sldId="326"/>
            <ac:picMk id="20" creationId="{5292912D-AD45-BB56-506A-0AF5980E6950}"/>
          </ac:picMkLst>
        </pc:picChg>
        <pc:picChg chg="add mod">
          <ac:chgData name="Carlos Rosário" userId="0b48a220-d06f-448a-a8e9-74740e926867" providerId="ADAL" clId="{B3179329-F52B-4B26-914C-AD410AA0B373}" dt="2025-06-24T11:30:34.427" v="1227" actId="1076"/>
          <ac:picMkLst>
            <pc:docMk/>
            <pc:sldMk cId="155781938" sldId="326"/>
            <ac:picMk id="1026" creationId="{3C191D4C-D350-D55E-B75A-877890E5CB7A}"/>
          </ac:picMkLst>
        </pc:picChg>
        <pc:picChg chg="add mod">
          <ac:chgData name="Carlos Rosário" userId="0b48a220-d06f-448a-a8e9-74740e926867" providerId="ADAL" clId="{B3179329-F52B-4B26-914C-AD410AA0B373}" dt="2025-06-24T11:32:55.995" v="1250" actId="1076"/>
          <ac:picMkLst>
            <pc:docMk/>
            <pc:sldMk cId="155781938" sldId="326"/>
            <ac:picMk id="1028" creationId="{906B6587-2A34-B0C3-7665-B825DBDEE8A9}"/>
          </ac:picMkLst>
        </pc:picChg>
        <pc:picChg chg="add del">
          <ac:chgData name="Carlos Rosário" userId="0b48a220-d06f-448a-a8e9-74740e926867" providerId="ADAL" clId="{B3179329-F52B-4B26-914C-AD410AA0B373}" dt="2025-06-24T11:40:20.921" v="1686" actId="478"/>
          <ac:picMkLst>
            <pc:docMk/>
            <pc:sldMk cId="155781938" sldId="326"/>
            <ac:picMk id="1030" creationId="{F651A67B-9EC3-0DDE-0733-366337D6F453}"/>
          </ac:picMkLst>
        </pc:picChg>
      </pc:sldChg>
      <pc:sldChg chg="addSp delSp modSp mod modAnim">
        <pc:chgData name="Carlos Rosário" userId="0b48a220-d06f-448a-a8e9-74740e926867" providerId="ADAL" clId="{B3179329-F52B-4B26-914C-AD410AA0B373}" dt="2025-06-25T21:06:09.414" v="7515"/>
        <pc:sldMkLst>
          <pc:docMk/>
          <pc:sldMk cId="1166437504" sldId="327"/>
        </pc:sldMkLst>
        <pc:spChg chg="mod">
          <ac:chgData name="Carlos Rosário" userId="0b48a220-d06f-448a-a8e9-74740e926867" providerId="ADAL" clId="{B3179329-F52B-4B26-914C-AD410AA0B373}" dt="2025-06-24T11:08:15.265" v="876" actId="1076"/>
          <ac:spMkLst>
            <pc:docMk/>
            <pc:sldMk cId="1166437504" sldId="327"/>
            <ac:spMk id="5" creationId="{2C00D357-925D-C902-CB61-1755FC20224E}"/>
          </ac:spMkLst>
        </pc:spChg>
        <pc:spChg chg="mod">
          <ac:chgData name="Carlos Rosário" userId="0b48a220-d06f-448a-a8e9-74740e926867" providerId="ADAL" clId="{B3179329-F52B-4B26-914C-AD410AA0B373}" dt="2025-06-25T21:05:18.019" v="7496" actId="113"/>
          <ac:spMkLst>
            <pc:docMk/>
            <pc:sldMk cId="1166437504" sldId="327"/>
            <ac:spMk id="7" creationId="{102CB52F-04B9-5770-8A6B-A9C3DCABB47E}"/>
          </ac:spMkLst>
        </pc:spChg>
        <pc:spChg chg="mod">
          <ac:chgData name="Carlos Rosário" userId="0b48a220-d06f-448a-a8e9-74740e926867" providerId="ADAL" clId="{B3179329-F52B-4B26-914C-AD410AA0B373}" dt="2025-06-25T21:05:22.950" v="7512" actId="1035"/>
          <ac:spMkLst>
            <pc:docMk/>
            <pc:sldMk cId="1166437504" sldId="327"/>
            <ac:spMk id="62" creationId="{9C792D40-DA76-9DFA-1C1E-3EFA4B2CB68F}"/>
          </ac:spMkLst>
        </pc:spChg>
        <pc:picChg chg="del">
          <ac:chgData name="Carlos Rosário" userId="0b48a220-d06f-448a-a8e9-74740e926867" providerId="ADAL" clId="{B3179329-F52B-4B26-914C-AD410AA0B373}" dt="2025-06-24T15:07:36.315" v="5367" actId="478"/>
          <ac:picMkLst>
            <pc:docMk/>
            <pc:sldMk cId="1166437504" sldId="327"/>
            <ac:picMk id="4" creationId="{4FB7CD00-44FD-FFDC-AA5B-6CFAF9511554}"/>
          </ac:picMkLst>
        </pc:picChg>
        <pc:picChg chg="del">
          <ac:chgData name="Carlos Rosário" userId="0b48a220-d06f-448a-a8e9-74740e926867" providerId="ADAL" clId="{B3179329-F52B-4B26-914C-AD410AA0B373}" dt="2025-06-24T16:40:15.901" v="6743" actId="478"/>
          <ac:picMkLst>
            <pc:docMk/>
            <pc:sldMk cId="1166437504" sldId="327"/>
            <ac:picMk id="16" creationId="{746CC003-2AE6-A1BF-A8BD-29BE14B599F3}"/>
          </ac:picMkLst>
        </pc:picChg>
        <pc:picChg chg="add mod">
          <ac:chgData name="Carlos Rosário" userId="0b48a220-d06f-448a-a8e9-74740e926867" providerId="ADAL" clId="{B3179329-F52B-4B26-914C-AD410AA0B373}" dt="2025-06-24T15:09:02.645" v="5371" actId="1076"/>
          <ac:picMkLst>
            <pc:docMk/>
            <pc:sldMk cId="1166437504" sldId="327"/>
            <ac:picMk id="17" creationId="{9E9E4736-44DA-6CDA-3DCB-08E52BC9F619}"/>
          </ac:picMkLst>
        </pc:picChg>
        <pc:picChg chg="add del mod">
          <ac:chgData name="Carlos Rosário" userId="0b48a220-d06f-448a-a8e9-74740e926867" providerId="ADAL" clId="{B3179329-F52B-4B26-914C-AD410AA0B373}" dt="2025-06-24T16:40:35.201" v="6746" actId="478"/>
          <ac:picMkLst>
            <pc:docMk/>
            <pc:sldMk cId="1166437504" sldId="327"/>
            <ac:picMk id="18" creationId="{91742EB5-B4F7-8B51-E34A-95BC4925A4C9}"/>
          </ac:picMkLst>
        </pc:picChg>
        <pc:picChg chg="add mod">
          <ac:chgData name="Carlos Rosário" userId="0b48a220-d06f-448a-a8e9-74740e926867" providerId="ADAL" clId="{B3179329-F52B-4B26-914C-AD410AA0B373}" dt="2025-06-24T16:40:35.552" v="6747"/>
          <ac:picMkLst>
            <pc:docMk/>
            <pc:sldMk cId="1166437504" sldId="327"/>
            <ac:picMk id="19" creationId="{FD08F5F7-CA06-45C2-601B-9F2B0C6EB779}"/>
          </ac:picMkLst>
        </pc:picChg>
      </pc:sldChg>
      <pc:sldChg chg="addSp delSp modSp mod">
        <pc:chgData name="Carlos Rosário" userId="0b48a220-d06f-448a-a8e9-74740e926867" providerId="ADAL" clId="{B3179329-F52B-4B26-914C-AD410AA0B373}" dt="2025-06-24T16:40:30.388" v="6745" actId="1076"/>
        <pc:sldMkLst>
          <pc:docMk/>
          <pc:sldMk cId="2962544563" sldId="328"/>
        </pc:sldMkLst>
        <pc:spChg chg="mod">
          <ac:chgData name="Carlos Rosário" userId="0b48a220-d06f-448a-a8e9-74740e926867" providerId="ADAL" clId="{B3179329-F52B-4B26-914C-AD410AA0B373}" dt="2025-06-24T16:38:40.271" v="6739" actId="1076"/>
          <ac:spMkLst>
            <pc:docMk/>
            <pc:sldMk cId="2962544563" sldId="328"/>
            <ac:spMk id="6" creationId="{755A44BB-A20D-2BD3-04D5-EB2C85ED023E}"/>
          </ac:spMkLst>
        </pc:spChg>
        <pc:spChg chg="mod">
          <ac:chgData name="Carlos Rosário" userId="0b48a220-d06f-448a-a8e9-74740e926867" providerId="ADAL" clId="{B3179329-F52B-4B26-914C-AD410AA0B373}" dt="2025-06-24T16:37:55.367" v="6729" actId="1036"/>
          <ac:spMkLst>
            <pc:docMk/>
            <pc:sldMk cId="2962544563" sldId="328"/>
            <ac:spMk id="11" creationId="{02D8F02A-6477-843B-656C-00C16683C48E}"/>
          </ac:spMkLst>
        </pc:spChg>
        <pc:spChg chg="mod">
          <ac:chgData name="Carlos Rosário" userId="0b48a220-d06f-448a-a8e9-74740e926867" providerId="ADAL" clId="{B3179329-F52B-4B26-914C-AD410AA0B373}" dt="2025-06-24T16:37:55.367" v="6729" actId="1036"/>
          <ac:spMkLst>
            <pc:docMk/>
            <pc:sldMk cId="2962544563" sldId="328"/>
            <ac:spMk id="12" creationId="{05F99939-D9A7-1649-7F80-1EE19E50CF1B}"/>
          </ac:spMkLst>
        </pc:spChg>
        <pc:spChg chg="mod">
          <ac:chgData name="Carlos Rosário" userId="0b48a220-d06f-448a-a8e9-74740e926867" providerId="ADAL" clId="{B3179329-F52B-4B26-914C-AD410AA0B373}" dt="2025-06-24T16:38:07.576" v="6731" actId="1076"/>
          <ac:spMkLst>
            <pc:docMk/>
            <pc:sldMk cId="2962544563" sldId="328"/>
            <ac:spMk id="15" creationId="{4FF8DAD6-31E6-3ACF-9E0A-45315F13D7E2}"/>
          </ac:spMkLst>
        </pc:spChg>
        <pc:spChg chg="mod">
          <ac:chgData name="Carlos Rosário" userId="0b48a220-d06f-448a-a8e9-74740e926867" providerId="ADAL" clId="{B3179329-F52B-4B26-914C-AD410AA0B373}" dt="2025-06-24T16:38:40.271" v="6739" actId="1076"/>
          <ac:spMkLst>
            <pc:docMk/>
            <pc:sldMk cId="2962544563" sldId="328"/>
            <ac:spMk id="25" creationId="{F2E8A822-F1AD-762E-4FA0-C0D1FC5CCAA7}"/>
          </ac:spMkLst>
        </pc:spChg>
        <pc:spChg chg="mod">
          <ac:chgData name="Carlos Rosário" userId="0b48a220-d06f-448a-a8e9-74740e926867" providerId="ADAL" clId="{B3179329-F52B-4B26-914C-AD410AA0B373}" dt="2025-06-24T16:38:48.742" v="6742" actId="1076"/>
          <ac:spMkLst>
            <pc:docMk/>
            <pc:sldMk cId="2962544563" sldId="328"/>
            <ac:spMk id="40" creationId="{DDF9D963-7920-99C0-EEDA-800E62ACB88E}"/>
          </ac:spMkLst>
        </pc:spChg>
        <pc:picChg chg="mod">
          <ac:chgData name="Carlos Rosário" userId="0b48a220-d06f-448a-a8e9-74740e926867" providerId="ADAL" clId="{B3179329-F52B-4B26-914C-AD410AA0B373}" dt="2025-06-24T16:40:30.388" v="6745" actId="1076"/>
          <ac:picMkLst>
            <pc:docMk/>
            <pc:sldMk cId="2962544563" sldId="328"/>
            <ac:picMk id="4" creationId="{D20C749F-CE58-AB16-F92C-93EFBAA90605}"/>
          </ac:picMkLst>
        </pc:picChg>
        <pc:picChg chg="mod">
          <ac:chgData name="Carlos Rosário" userId="0b48a220-d06f-448a-a8e9-74740e926867" providerId="ADAL" clId="{B3179329-F52B-4B26-914C-AD410AA0B373}" dt="2025-06-24T16:38:23.488" v="6735" actId="1076"/>
          <ac:picMkLst>
            <pc:docMk/>
            <pc:sldMk cId="2962544563" sldId="328"/>
            <ac:picMk id="7" creationId="{82C4B47C-96C4-10F3-3A1A-B934DE97BC3B}"/>
          </ac:picMkLst>
        </pc:picChg>
        <pc:picChg chg="mod">
          <ac:chgData name="Carlos Rosário" userId="0b48a220-d06f-448a-a8e9-74740e926867" providerId="ADAL" clId="{B3179329-F52B-4B26-914C-AD410AA0B373}" dt="2025-06-24T16:38:23.488" v="6735" actId="1076"/>
          <ac:picMkLst>
            <pc:docMk/>
            <pc:sldMk cId="2962544563" sldId="328"/>
            <ac:picMk id="8" creationId="{6F81991D-2995-7E57-5726-64A35A615DD0}"/>
          </ac:picMkLst>
        </pc:picChg>
        <pc:picChg chg="del">
          <ac:chgData name="Carlos Rosário" userId="0b48a220-d06f-448a-a8e9-74740e926867" providerId="ADAL" clId="{B3179329-F52B-4B26-914C-AD410AA0B373}" dt="2025-06-24T16:32:47.741" v="6690" actId="478"/>
          <ac:picMkLst>
            <pc:docMk/>
            <pc:sldMk cId="2962544563" sldId="328"/>
            <ac:picMk id="9" creationId="{5C0C1832-4F8E-B7F5-30B2-E69780840AC0}"/>
          </ac:picMkLst>
        </pc:picChg>
        <pc:picChg chg="add mod ord">
          <ac:chgData name="Carlos Rosário" userId="0b48a220-d06f-448a-a8e9-74740e926867" providerId="ADAL" clId="{B3179329-F52B-4B26-914C-AD410AA0B373}" dt="2025-06-24T16:38:25.915" v="6736" actId="166"/>
          <ac:picMkLst>
            <pc:docMk/>
            <pc:sldMk cId="2962544563" sldId="328"/>
            <ac:picMk id="34" creationId="{3E670C1E-CB0E-867D-0ED7-A275D73A7071}"/>
          </ac:picMkLst>
        </pc:picChg>
        <pc:picChg chg="mod">
          <ac:chgData name="Carlos Rosário" userId="0b48a220-d06f-448a-a8e9-74740e926867" providerId="ADAL" clId="{B3179329-F52B-4B26-914C-AD410AA0B373}" dt="2025-06-24T16:38:48.742" v="6742" actId="1076"/>
          <ac:picMkLst>
            <pc:docMk/>
            <pc:sldMk cId="2962544563" sldId="328"/>
            <ac:picMk id="37" creationId="{677D8D1C-5DCD-BE52-2935-7CACF24C077A}"/>
          </ac:picMkLst>
        </pc:picChg>
        <pc:picChg chg="mod">
          <ac:chgData name="Carlos Rosário" userId="0b48a220-d06f-448a-a8e9-74740e926867" providerId="ADAL" clId="{B3179329-F52B-4B26-914C-AD410AA0B373}" dt="2025-06-24T16:38:48.742" v="6742" actId="1076"/>
          <ac:picMkLst>
            <pc:docMk/>
            <pc:sldMk cId="2962544563" sldId="328"/>
            <ac:picMk id="39" creationId="{C7B2B4DA-A820-2397-B4EC-BB5204DA6D55}"/>
          </ac:picMkLst>
        </pc:picChg>
        <pc:cxnChg chg="mod">
          <ac:chgData name="Carlos Rosário" userId="0b48a220-d06f-448a-a8e9-74740e926867" providerId="ADAL" clId="{B3179329-F52B-4B26-914C-AD410AA0B373}" dt="2025-06-24T16:38:23.488" v="6735" actId="1076"/>
          <ac:cxnSpMkLst>
            <pc:docMk/>
            <pc:sldMk cId="2962544563" sldId="328"/>
            <ac:cxnSpMk id="10" creationId="{38269C37-3CA7-9145-015B-21068E38F37F}"/>
          </ac:cxnSpMkLst>
        </pc:cxnChg>
        <pc:cxnChg chg="mod">
          <ac:chgData name="Carlos Rosário" userId="0b48a220-d06f-448a-a8e9-74740e926867" providerId="ADAL" clId="{B3179329-F52B-4B26-914C-AD410AA0B373}" dt="2025-06-24T16:37:55.367" v="6729" actId="1036"/>
          <ac:cxnSpMkLst>
            <pc:docMk/>
            <pc:sldMk cId="2962544563" sldId="328"/>
            <ac:cxnSpMk id="13" creationId="{A16DA66E-D319-A8D4-AD54-CB4E683CE806}"/>
          </ac:cxnSpMkLst>
        </pc:cxnChg>
        <pc:cxnChg chg="mod">
          <ac:chgData name="Carlos Rosário" userId="0b48a220-d06f-448a-a8e9-74740e926867" providerId="ADAL" clId="{B3179329-F52B-4B26-914C-AD410AA0B373}" dt="2025-06-24T16:38:07.576" v="6731" actId="1076"/>
          <ac:cxnSpMkLst>
            <pc:docMk/>
            <pc:sldMk cId="2962544563" sldId="328"/>
            <ac:cxnSpMk id="22" creationId="{7DC004B0-0633-8B0D-0149-27B888C6BB48}"/>
          </ac:cxnSpMkLst>
        </pc:cxnChg>
        <pc:cxnChg chg="mod">
          <ac:chgData name="Carlos Rosário" userId="0b48a220-d06f-448a-a8e9-74740e926867" providerId="ADAL" clId="{B3179329-F52B-4B26-914C-AD410AA0B373}" dt="2025-06-24T16:38:40.271" v="6739" actId="1076"/>
          <ac:cxnSpMkLst>
            <pc:docMk/>
            <pc:sldMk cId="2962544563" sldId="328"/>
            <ac:cxnSpMk id="31" creationId="{540FDAE6-C3C9-B7AF-D320-E86C6D5F4A1D}"/>
          </ac:cxnSpMkLst>
        </pc:cxnChg>
      </pc:sldChg>
      <pc:sldChg chg="addSp delSp modSp mod delAnim modAnim">
        <pc:chgData name="Carlos Rosário" userId="0b48a220-d06f-448a-a8e9-74740e926867" providerId="ADAL" clId="{B3179329-F52B-4B26-914C-AD410AA0B373}" dt="2025-06-25T19:53:47.795" v="7141"/>
        <pc:sldMkLst>
          <pc:docMk/>
          <pc:sldMk cId="2195907723" sldId="329"/>
        </pc:sldMkLst>
        <pc:spChg chg="del">
          <ac:chgData name="Carlos Rosário" userId="0b48a220-d06f-448a-a8e9-74740e926867" providerId="ADAL" clId="{B3179329-F52B-4B26-914C-AD410AA0B373}" dt="2025-06-24T11:05:51.382" v="858" actId="478"/>
          <ac:spMkLst>
            <pc:docMk/>
            <pc:sldMk cId="2195907723" sldId="329"/>
            <ac:spMk id="5" creationId="{90D6DA51-54FA-B227-B7B4-7C4995815B41}"/>
          </ac:spMkLst>
        </pc:spChg>
        <pc:spChg chg="add mod">
          <ac:chgData name="Carlos Rosário" userId="0b48a220-d06f-448a-a8e9-74740e926867" providerId="ADAL" clId="{B3179329-F52B-4B26-914C-AD410AA0B373}" dt="2025-06-24T10:13:14.779" v="734" actId="1035"/>
          <ac:spMkLst>
            <pc:docMk/>
            <pc:sldMk cId="2195907723" sldId="329"/>
            <ac:spMk id="6" creationId="{874D60AE-0BBB-18DA-569E-203DD2185624}"/>
          </ac:spMkLst>
        </pc:spChg>
        <pc:spChg chg="add mod">
          <ac:chgData name="Carlos Rosário" userId="0b48a220-d06f-448a-a8e9-74740e926867" providerId="ADAL" clId="{B3179329-F52B-4B26-914C-AD410AA0B373}" dt="2025-06-25T19:52:53.258" v="7131" actId="1076"/>
          <ac:spMkLst>
            <pc:docMk/>
            <pc:sldMk cId="2195907723" sldId="329"/>
            <ac:spMk id="7" creationId="{36D160A4-677D-DB6C-B944-D146A393601C}"/>
          </ac:spMkLst>
        </pc:spChg>
        <pc:spChg chg="add mod">
          <ac:chgData name="Carlos Rosário" userId="0b48a220-d06f-448a-a8e9-74740e926867" providerId="ADAL" clId="{B3179329-F52B-4B26-914C-AD410AA0B373}" dt="2025-06-24T10:13:14.779" v="734" actId="1035"/>
          <ac:spMkLst>
            <pc:docMk/>
            <pc:sldMk cId="2195907723" sldId="329"/>
            <ac:spMk id="8" creationId="{45FDAA06-FF7E-8D7F-A178-638534D3E6DE}"/>
          </ac:spMkLst>
        </pc:spChg>
        <pc:spChg chg="add mod">
          <ac:chgData name="Carlos Rosário" userId="0b48a220-d06f-448a-a8e9-74740e926867" providerId="ADAL" clId="{B3179329-F52B-4B26-914C-AD410AA0B373}" dt="2025-06-24T10:13:14.779" v="734" actId="1035"/>
          <ac:spMkLst>
            <pc:docMk/>
            <pc:sldMk cId="2195907723" sldId="329"/>
            <ac:spMk id="9" creationId="{5A5BF93F-01FF-7EFE-FD26-E33F3BAA10EC}"/>
          </ac:spMkLst>
        </pc:spChg>
        <pc:spChg chg="add mod">
          <ac:chgData name="Carlos Rosário" userId="0b48a220-d06f-448a-a8e9-74740e926867" providerId="ADAL" clId="{B3179329-F52B-4B26-914C-AD410AA0B373}" dt="2025-06-24T10:13:14.779" v="734" actId="1035"/>
          <ac:spMkLst>
            <pc:docMk/>
            <pc:sldMk cId="2195907723" sldId="329"/>
            <ac:spMk id="10" creationId="{299B254F-2C4A-A790-DFF6-96C939E3E4AE}"/>
          </ac:spMkLst>
        </pc:spChg>
        <pc:spChg chg="add mod">
          <ac:chgData name="Carlos Rosário" userId="0b48a220-d06f-448a-a8e9-74740e926867" providerId="ADAL" clId="{B3179329-F52B-4B26-914C-AD410AA0B373}" dt="2025-06-24T10:13:14.779" v="734" actId="1035"/>
          <ac:spMkLst>
            <pc:docMk/>
            <pc:sldMk cId="2195907723" sldId="329"/>
            <ac:spMk id="11" creationId="{58306C07-FAAD-FAD2-59BC-CDB4F8DA9940}"/>
          </ac:spMkLst>
        </pc:spChg>
        <pc:spChg chg="add del">
          <ac:chgData name="Carlos Rosário" userId="0b48a220-d06f-448a-a8e9-74740e926867" providerId="ADAL" clId="{B3179329-F52B-4B26-914C-AD410AA0B373}" dt="2025-06-24T10:08:58.723" v="595" actId="22"/>
          <ac:spMkLst>
            <pc:docMk/>
            <pc:sldMk cId="2195907723" sldId="329"/>
            <ac:spMk id="12" creationId="{E2EA87D6-8D47-0A86-BD03-283707415CC6}"/>
          </ac:spMkLst>
        </pc:spChg>
        <pc:spChg chg="add mod">
          <ac:chgData name="Carlos Rosário" userId="0b48a220-d06f-448a-a8e9-74740e926867" providerId="ADAL" clId="{B3179329-F52B-4B26-914C-AD410AA0B373}" dt="2025-06-23T16:46:45.682" v="292" actId="164"/>
          <ac:spMkLst>
            <pc:docMk/>
            <pc:sldMk cId="2195907723" sldId="329"/>
            <ac:spMk id="13" creationId="{75DED9E3-73FB-D8FA-CEB0-7F08F88FA199}"/>
          </ac:spMkLst>
        </pc:spChg>
        <pc:spChg chg="add mod">
          <ac:chgData name="Carlos Rosário" userId="0b48a220-d06f-448a-a8e9-74740e926867" providerId="ADAL" clId="{B3179329-F52B-4B26-914C-AD410AA0B373}" dt="2025-06-24T10:14:14.829" v="745" actId="1076"/>
          <ac:spMkLst>
            <pc:docMk/>
            <pc:sldMk cId="2195907723" sldId="329"/>
            <ac:spMk id="16" creationId="{4EE8EF38-25E5-01D1-EC3A-E79F93B60196}"/>
          </ac:spMkLst>
        </pc:spChg>
        <pc:spChg chg="add mod">
          <ac:chgData name="Carlos Rosário" userId="0b48a220-d06f-448a-a8e9-74740e926867" providerId="ADAL" clId="{B3179329-F52B-4B26-914C-AD410AA0B373}" dt="2025-06-24T10:10:51.146" v="691" actId="1076"/>
          <ac:spMkLst>
            <pc:docMk/>
            <pc:sldMk cId="2195907723" sldId="329"/>
            <ac:spMk id="17" creationId="{AD57281E-2F4D-C4AB-E0BA-7D082B05AE60}"/>
          </ac:spMkLst>
        </pc:spChg>
        <pc:spChg chg="add mod">
          <ac:chgData name="Carlos Rosário" userId="0b48a220-d06f-448a-a8e9-74740e926867" providerId="ADAL" clId="{B3179329-F52B-4B26-914C-AD410AA0B373}" dt="2025-06-25T19:52:39.931" v="7126" actId="20577"/>
          <ac:spMkLst>
            <pc:docMk/>
            <pc:sldMk cId="2195907723" sldId="329"/>
            <ac:spMk id="20" creationId="{0229DE0C-16AF-0260-F2C3-DE1CEDA93789}"/>
          </ac:spMkLst>
        </pc:spChg>
        <pc:spChg chg="add mod">
          <ac:chgData name="Carlos Rosário" userId="0b48a220-d06f-448a-a8e9-74740e926867" providerId="ADAL" clId="{B3179329-F52B-4B26-914C-AD410AA0B373}" dt="2025-06-24T10:15:00.941" v="780" actId="1037"/>
          <ac:spMkLst>
            <pc:docMk/>
            <pc:sldMk cId="2195907723" sldId="329"/>
            <ac:spMk id="21" creationId="{1D904771-2DA0-D9C1-8E32-D9A51644EF4A}"/>
          </ac:spMkLst>
        </pc:spChg>
        <pc:spChg chg="add mod">
          <ac:chgData name="Carlos Rosário" userId="0b48a220-d06f-448a-a8e9-74740e926867" providerId="ADAL" clId="{B3179329-F52B-4B26-914C-AD410AA0B373}" dt="2025-06-24T11:06:33.959" v="861" actId="20577"/>
          <ac:spMkLst>
            <pc:docMk/>
            <pc:sldMk cId="2195907723" sldId="329"/>
            <ac:spMk id="23" creationId="{BEAFF0BC-AF83-2AB9-6EB2-6F108EB6EFAD}"/>
          </ac:spMkLst>
        </pc:spChg>
        <pc:spChg chg="add mod">
          <ac:chgData name="Carlos Rosário" userId="0b48a220-d06f-448a-a8e9-74740e926867" providerId="ADAL" clId="{B3179329-F52B-4B26-914C-AD410AA0B373}" dt="2025-06-24T15:37:41.396" v="6398" actId="2085"/>
          <ac:spMkLst>
            <pc:docMk/>
            <pc:sldMk cId="2195907723" sldId="329"/>
            <ac:spMk id="24" creationId="{4FE7F3F4-6CF3-EFCC-BA7D-4FB01ACB45C4}"/>
          </ac:spMkLst>
        </pc:spChg>
        <pc:spChg chg="mod">
          <ac:chgData name="Carlos Rosário" userId="0b48a220-d06f-448a-a8e9-74740e926867" providerId="ADAL" clId="{B3179329-F52B-4B26-914C-AD410AA0B373}" dt="2025-06-23T16:46:29.725" v="286" actId="1076"/>
          <ac:spMkLst>
            <pc:docMk/>
            <pc:sldMk cId="2195907723" sldId="329"/>
            <ac:spMk id="36" creationId="{D69EBFC1-B43E-00A8-E399-BA9FC9C8C1BA}"/>
          </ac:spMkLst>
        </pc:spChg>
        <pc:spChg chg="mod">
          <ac:chgData name="Carlos Rosário" userId="0b48a220-d06f-448a-a8e9-74740e926867" providerId="ADAL" clId="{B3179329-F52B-4B26-914C-AD410AA0B373}" dt="2025-06-24T10:13:14.779" v="734" actId="1035"/>
          <ac:spMkLst>
            <pc:docMk/>
            <pc:sldMk cId="2195907723" sldId="329"/>
            <ac:spMk id="37" creationId="{66EFF29F-0F1B-A1DD-FE44-2A4F6ADF4AD7}"/>
          </ac:spMkLst>
        </pc:spChg>
        <pc:spChg chg="mod">
          <ac:chgData name="Carlos Rosário" userId="0b48a220-d06f-448a-a8e9-74740e926867" providerId="ADAL" clId="{B3179329-F52B-4B26-914C-AD410AA0B373}" dt="2025-06-23T16:46:29.725" v="286" actId="1076"/>
          <ac:spMkLst>
            <pc:docMk/>
            <pc:sldMk cId="2195907723" sldId="329"/>
            <ac:spMk id="38" creationId="{3C3DBDE5-F073-F8B6-CF94-BEDACF01CF4A}"/>
          </ac:spMkLst>
        </pc:spChg>
        <pc:spChg chg="mod">
          <ac:chgData name="Carlos Rosário" userId="0b48a220-d06f-448a-a8e9-74740e926867" providerId="ADAL" clId="{B3179329-F52B-4B26-914C-AD410AA0B373}" dt="2025-06-24T10:13:14.779" v="734" actId="1035"/>
          <ac:spMkLst>
            <pc:docMk/>
            <pc:sldMk cId="2195907723" sldId="329"/>
            <ac:spMk id="42" creationId="{4A62FBF2-E756-75DD-5993-D8C6A7074FB8}"/>
          </ac:spMkLst>
        </pc:spChg>
        <pc:spChg chg="mod">
          <ac:chgData name="Carlos Rosário" userId="0b48a220-d06f-448a-a8e9-74740e926867" providerId="ADAL" clId="{B3179329-F52B-4B26-914C-AD410AA0B373}" dt="2025-06-24T10:13:14.779" v="734" actId="1035"/>
          <ac:spMkLst>
            <pc:docMk/>
            <pc:sldMk cId="2195907723" sldId="329"/>
            <ac:spMk id="51" creationId="{936B9DC2-114B-723F-0EE0-977A013D0B6E}"/>
          </ac:spMkLst>
        </pc:spChg>
        <pc:grpChg chg="add mod">
          <ac:chgData name="Carlos Rosário" userId="0b48a220-d06f-448a-a8e9-74740e926867" providerId="ADAL" clId="{B3179329-F52B-4B26-914C-AD410AA0B373}" dt="2025-06-23T16:47:16.325" v="307" actId="1037"/>
          <ac:grpSpMkLst>
            <pc:docMk/>
            <pc:sldMk cId="2195907723" sldId="329"/>
            <ac:grpSpMk id="14" creationId="{0C9F7910-841A-0512-50CD-61D3C0177371}"/>
          </ac:grpSpMkLst>
        </pc:grpChg>
        <pc:picChg chg="mod">
          <ac:chgData name="Carlos Rosário" userId="0b48a220-d06f-448a-a8e9-74740e926867" providerId="ADAL" clId="{B3179329-F52B-4B26-914C-AD410AA0B373}" dt="2025-06-23T16:47:09.653" v="297" actId="14100"/>
          <ac:picMkLst>
            <pc:docMk/>
            <pc:sldMk cId="2195907723" sldId="329"/>
            <ac:picMk id="4" creationId="{51C453AA-0449-B9D0-99F8-713F5093997A}"/>
          </ac:picMkLst>
        </pc:picChg>
        <pc:picChg chg="add mod">
          <ac:chgData name="Carlos Rosário" userId="0b48a220-d06f-448a-a8e9-74740e926867" providerId="ADAL" clId="{B3179329-F52B-4B26-914C-AD410AA0B373}" dt="2025-06-24T10:13:33.496" v="743" actId="1037"/>
          <ac:picMkLst>
            <pc:docMk/>
            <pc:sldMk cId="2195907723" sldId="329"/>
            <ac:picMk id="19" creationId="{59606F5B-D3AF-98D2-BEF6-9D7670400D83}"/>
          </ac:picMkLst>
        </pc:picChg>
        <pc:picChg chg="mod">
          <ac:chgData name="Carlos Rosário" userId="0b48a220-d06f-448a-a8e9-74740e926867" providerId="ADAL" clId="{B3179329-F52B-4B26-914C-AD410AA0B373}" dt="2025-06-24T10:13:33.496" v="743" actId="1037"/>
          <ac:picMkLst>
            <pc:docMk/>
            <pc:sldMk cId="2195907723" sldId="329"/>
            <ac:picMk id="35" creationId="{263AF236-8699-7FB2-0A9D-E39B47DB9CBF}"/>
          </ac:picMkLst>
        </pc:picChg>
        <pc:picChg chg="mod">
          <ac:chgData name="Carlos Rosário" userId="0b48a220-d06f-448a-a8e9-74740e926867" providerId="ADAL" clId="{B3179329-F52B-4B26-914C-AD410AA0B373}" dt="2025-06-24T10:13:14.779" v="734" actId="1035"/>
          <ac:picMkLst>
            <pc:docMk/>
            <pc:sldMk cId="2195907723" sldId="329"/>
            <ac:picMk id="39" creationId="{BBD110D5-600F-2603-F2E8-8589E14E183B}"/>
          </ac:picMkLst>
        </pc:picChg>
        <pc:picChg chg="mod">
          <ac:chgData name="Carlos Rosário" userId="0b48a220-d06f-448a-a8e9-74740e926867" providerId="ADAL" clId="{B3179329-F52B-4B26-914C-AD410AA0B373}" dt="2025-06-24T10:13:14.779" v="734" actId="1035"/>
          <ac:picMkLst>
            <pc:docMk/>
            <pc:sldMk cId="2195907723" sldId="329"/>
            <ac:picMk id="41" creationId="{114D44EF-9381-A5D6-EEC1-8949D2BF8F8F}"/>
          </ac:picMkLst>
        </pc:picChg>
        <pc:cxnChg chg="mod">
          <ac:chgData name="Carlos Rosário" userId="0b48a220-d06f-448a-a8e9-74740e926867" providerId="ADAL" clId="{B3179329-F52B-4B26-914C-AD410AA0B373}" dt="2025-06-23T16:47:42.587" v="330" actId="1037"/>
          <ac:cxnSpMkLst>
            <pc:docMk/>
            <pc:sldMk cId="2195907723" sldId="329"/>
            <ac:cxnSpMk id="40" creationId="{51598A7A-6099-8E20-7FC9-1583BA413710}"/>
          </ac:cxnSpMkLst>
        </pc:cxnChg>
        <pc:cxnChg chg="mod">
          <ac:chgData name="Carlos Rosário" userId="0b48a220-d06f-448a-a8e9-74740e926867" providerId="ADAL" clId="{B3179329-F52B-4B26-914C-AD410AA0B373}" dt="2025-06-23T16:47:38.407" v="324" actId="1038"/>
          <ac:cxnSpMkLst>
            <pc:docMk/>
            <pc:sldMk cId="2195907723" sldId="329"/>
            <ac:cxnSpMk id="52" creationId="{F61ACC02-714A-D2D4-4DFB-E86A96B982A7}"/>
          </ac:cxnSpMkLst>
        </pc:cxnChg>
      </pc:sldChg>
      <pc:sldChg chg="addSp delSp modSp mod">
        <pc:chgData name="Carlos Rosário" userId="0b48a220-d06f-448a-a8e9-74740e926867" providerId="ADAL" clId="{B3179329-F52B-4B26-914C-AD410AA0B373}" dt="2025-06-24T16:40:42.296" v="6751"/>
        <pc:sldMkLst>
          <pc:docMk/>
          <pc:sldMk cId="4064107156" sldId="330"/>
        </pc:sldMkLst>
        <pc:spChg chg="add del">
          <ac:chgData name="Carlos Rosário" userId="0b48a220-d06f-448a-a8e9-74740e926867" providerId="ADAL" clId="{B3179329-F52B-4B26-914C-AD410AA0B373}" dt="2025-06-24T11:08:39.626" v="884" actId="478"/>
          <ac:spMkLst>
            <pc:docMk/>
            <pc:sldMk cId="4064107156" sldId="330"/>
            <ac:spMk id="5" creationId="{83B5F4C1-1701-16ED-AF29-D8F04E10D46B}"/>
          </ac:spMkLst>
        </pc:spChg>
        <pc:spChg chg="mod">
          <ac:chgData name="Carlos Rosário" userId="0b48a220-d06f-448a-a8e9-74740e926867" providerId="ADAL" clId="{B3179329-F52B-4B26-914C-AD410AA0B373}" dt="2025-06-24T09:39:22.650" v="439" actId="20577"/>
          <ac:spMkLst>
            <pc:docMk/>
            <pc:sldMk cId="4064107156" sldId="330"/>
            <ac:spMk id="8" creationId="{6D7E4B56-ABC8-CB7D-242E-309730086528}"/>
          </ac:spMkLst>
        </pc:spChg>
        <pc:spChg chg="add del mod">
          <ac:chgData name="Carlos Rosário" userId="0b48a220-d06f-448a-a8e9-74740e926867" providerId="ADAL" clId="{B3179329-F52B-4B26-914C-AD410AA0B373}" dt="2025-06-24T11:08:35.104" v="883" actId="478"/>
          <ac:spMkLst>
            <pc:docMk/>
            <pc:sldMk cId="4064107156" sldId="330"/>
            <ac:spMk id="9" creationId="{02DD7D2B-C8DB-FAF7-FC04-EDA4EF54F8D3}"/>
          </ac:spMkLst>
        </pc:spChg>
        <pc:spChg chg="add mod">
          <ac:chgData name="Carlos Rosário" userId="0b48a220-d06f-448a-a8e9-74740e926867" providerId="ADAL" clId="{B3179329-F52B-4B26-914C-AD410AA0B373}" dt="2025-06-24T11:08:41.824" v="886" actId="20577"/>
          <ac:spMkLst>
            <pc:docMk/>
            <pc:sldMk cId="4064107156" sldId="330"/>
            <ac:spMk id="14" creationId="{1780BC73-AB6B-12E7-8E62-2B401A9164E5}"/>
          </ac:spMkLst>
        </pc:spChg>
        <pc:spChg chg="add del">
          <ac:chgData name="Carlos Rosário" userId="0b48a220-d06f-448a-a8e9-74740e926867" providerId="ADAL" clId="{B3179329-F52B-4B26-914C-AD410AA0B373}" dt="2025-06-24T11:08:49.734" v="889" actId="22"/>
          <ac:spMkLst>
            <pc:docMk/>
            <pc:sldMk cId="4064107156" sldId="330"/>
            <ac:spMk id="18" creationId="{37579DDB-532B-1CD4-8FBD-E15D681FEC2F}"/>
          </ac:spMkLst>
        </pc:spChg>
        <pc:picChg chg="del">
          <ac:chgData name="Carlos Rosário" userId="0b48a220-d06f-448a-a8e9-74740e926867" providerId="ADAL" clId="{B3179329-F52B-4B26-914C-AD410AA0B373}" dt="2025-06-24T16:40:41.974" v="6750" actId="478"/>
          <ac:picMkLst>
            <pc:docMk/>
            <pc:sldMk cId="4064107156" sldId="330"/>
            <ac:picMk id="6" creationId="{3FAB6018-43CA-E1B8-F0B9-40BF99AA900B}"/>
          </ac:picMkLst>
        </pc:picChg>
        <pc:picChg chg="add mod">
          <ac:chgData name="Carlos Rosário" userId="0b48a220-d06f-448a-a8e9-74740e926867" providerId="ADAL" clId="{B3179329-F52B-4B26-914C-AD410AA0B373}" dt="2025-06-24T16:40:42.296" v="6751"/>
          <ac:picMkLst>
            <pc:docMk/>
            <pc:sldMk cId="4064107156" sldId="330"/>
            <ac:picMk id="19" creationId="{4FEF74B7-EC77-8EEF-3CD7-E71866895CFC}"/>
          </ac:picMkLst>
        </pc:picChg>
      </pc:sldChg>
      <pc:sldChg chg="addSp delSp modSp mod modAnim">
        <pc:chgData name="Carlos Rosário" userId="0b48a220-d06f-448a-a8e9-74740e926867" providerId="ADAL" clId="{B3179329-F52B-4B26-914C-AD410AA0B373}" dt="2025-06-24T16:42:59.481" v="6763"/>
        <pc:sldMkLst>
          <pc:docMk/>
          <pc:sldMk cId="603992757" sldId="331"/>
        </pc:sldMkLst>
        <pc:spChg chg="del">
          <ac:chgData name="Carlos Rosário" userId="0b48a220-d06f-448a-a8e9-74740e926867" providerId="ADAL" clId="{B3179329-F52B-4B26-914C-AD410AA0B373}" dt="2025-06-24T11:08:21.668" v="877" actId="478"/>
          <ac:spMkLst>
            <pc:docMk/>
            <pc:sldMk cId="603992757" sldId="331"/>
            <ac:spMk id="5" creationId="{1BB4BA4D-AC24-8B0D-D85E-EBD50EA89211}"/>
          </ac:spMkLst>
        </pc:spChg>
        <pc:spChg chg="mod">
          <ac:chgData name="Carlos Rosário" userId="0b48a220-d06f-448a-a8e9-74740e926867" providerId="ADAL" clId="{B3179329-F52B-4B26-914C-AD410AA0B373}" dt="2025-06-24T09:39:12.426" v="437" actId="20577"/>
          <ac:spMkLst>
            <pc:docMk/>
            <pc:sldMk cId="603992757" sldId="331"/>
            <ac:spMk id="9" creationId="{54664136-B147-84EA-F421-9FE6C7870C66}"/>
          </ac:spMkLst>
        </pc:spChg>
        <pc:spChg chg="del">
          <ac:chgData name="Carlos Rosário" userId="0b48a220-d06f-448a-a8e9-74740e926867" providerId="ADAL" clId="{B3179329-F52B-4B26-914C-AD410AA0B373}" dt="2025-06-24T15:09:49.737" v="5372" actId="478"/>
          <ac:spMkLst>
            <pc:docMk/>
            <pc:sldMk cId="603992757" sldId="331"/>
            <ac:spMk id="11" creationId="{649683D4-C899-D858-A4D2-068370D87B1A}"/>
          </ac:spMkLst>
        </pc:spChg>
        <pc:spChg chg="add del mod">
          <ac:chgData name="Carlos Rosário" userId="0b48a220-d06f-448a-a8e9-74740e926867" providerId="ADAL" clId="{B3179329-F52B-4B26-914C-AD410AA0B373}" dt="2025-06-24T11:08:25.972" v="879" actId="478"/>
          <ac:spMkLst>
            <pc:docMk/>
            <pc:sldMk cId="603992757" sldId="331"/>
            <ac:spMk id="13" creationId="{071A03CD-A202-327D-B462-EF7F69457FBD}"/>
          </ac:spMkLst>
        </pc:spChg>
        <pc:spChg chg="add mod">
          <ac:chgData name="Carlos Rosário" userId="0b48a220-d06f-448a-a8e9-74740e926867" providerId="ADAL" clId="{B3179329-F52B-4B26-914C-AD410AA0B373}" dt="2025-06-24T11:08:21.984" v="878"/>
          <ac:spMkLst>
            <pc:docMk/>
            <pc:sldMk cId="603992757" sldId="331"/>
            <ac:spMk id="16" creationId="{5610EE0E-9DBC-B793-9008-5A693561BA03}"/>
          </ac:spMkLst>
        </pc:spChg>
        <pc:picChg chg="del">
          <ac:chgData name="Carlos Rosário" userId="0b48a220-d06f-448a-a8e9-74740e926867" providerId="ADAL" clId="{B3179329-F52B-4B26-914C-AD410AA0B373}" dt="2025-06-24T16:40:38.149" v="6748" actId="478"/>
          <ac:picMkLst>
            <pc:docMk/>
            <pc:sldMk cId="603992757" sldId="331"/>
            <ac:picMk id="15" creationId="{DA27A7C4-5A30-0DE8-1804-F1139190B10A}"/>
          </ac:picMkLst>
        </pc:picChg>
        <pc:picChg chg="add mod">
          <ac:chgData name="Carlos Rosário" userId="0b48a220-d06f-448a-a8e9-74740e926867" providerId="ADAL" clId="{B3179329-F52B-4B26-914C-AD410AA0B373}" dt="2025-06-24T16:40:38.471" v="6749"/>
          <ac:picMkLst>
            <pc:docMk/>
            <pc:sldMk cId="603992757" sldId="331"/>
            <ac:picMk id="17" creationId="{C711BB66-04E6-D8C3-76DD-F78669EB3C64}"/>
          </ac:picMkLst>
        </pc:picChg>
      </pc:sldChg>
      <pc:sldChg chg="addSp delSp modSp mod">
        <pc:chgData name="Carlos Rosário" userId="0b48a220-d06f-448a-a8e9-74740e926867" providerId="ADAL" clId="{B3179329-F52B-4B26-914C-AD410AA0B373}" dt="2025-06-24T16:44:16.369" v="6819" actId="20577"/>
        <pc:sldMkLst>
          <pc:docMk/>
          <pc:sldMk cId="1305309627" sldId="332"/>
        </pc:sldMkLst>
        <pc:spChg chg="del">
          <ac:chgData name="Carlos Rosário" userId="0b48a220-d06f-448a-a8e9-74740e926867" providerId="ADAL" clId="{B3179329-F52B-4B26-914C-AD410AA0B373}" dt="2025-06-24T11:08:46.653" v="887" actId="478"/>
          <ac:spMkLst>
            <pc:docMk/>
            <pc:sldMk cId="1305309627" sldId="332"/>
            <ac:spMk id="5" creationId="{DFEBA65D-6429-CD21-31F8-5C179E413296}"/>
          </ac:spMkLst>
        </pc:spChg>
        <pc:spChg chg="add mod">
          <ac:chgData name="Carlos Rosário" userId="0b48a220-d06f-448a-a8e9-74740e926867" providerId="ADAL" clId="{B3179329-F52B-4B26-914C-AD410AA0B373}" dt="2025-06-24T11:08:54.864" v="891" actId="20577"/>
          <ac:spMkLst>
            <pc:docMk/>
            <pc:sldMk cId="1305309627" sldId="332"/>
            <ac:spMk id="8" creationId="{66F669EB-0D9B-DC59-7C18-F2B3FF5A3D26}"/>
          </ac:spMkLst>
        </pc:spChg>
        <pc:spChg chg="mod">
          <ac:chgData name="Carlos Rosário" userId="0b48a220-d06f-448a-a8e9-74740e926867" providerId="ADAL" clId="{B3179329-F52B-4B26-914C-AD410AA0B373}" dt="2025-06-24T09:39:28.546" v="441" actId="20577"/>
          <ac:spMkLst>
            <pc:docMk/>
            <pc:sldMk cId="1305309627" sldId="332"/>
            <ac:spMk id="11" creationId="{0622D470-9A8B-E857-5872-AA64064DE103}"/>
          </ac:spMkLst>
        </pc:spChg>
        <pc:spChg chg="mod">
          <ac:chgData name="Carlos Rosário" userId="0b48a220-d06f-448a-a8e9-74740e926867" providerId="ADAL" clId="{B3179329-F52B-4B26-914C-AD410AA0B373}" dt="2025-06-24T16:44:16.369" v="6819" actId="20577"/>
          <ac:spMkLst>
            <pc:docMk/>
            <pc:sldMk cId="1305309627" sldId="332"/>
            <ac:spMk id="18" creationId="{17C22696-C58B-EFFD-4241-D72796E10311}"/>
          </ac:spMkLst>
        </pc:spChg>
        <pc:picChg chg="del">
          <ac:chgData name="Carlos Rosário" userId="0b48a220-d06f-448a-a8e9-74740e926867" providerId="ADAL" clId="{B3179329-F52B-4B26-914C-AD410AA0B373}" dt="2025-06-24T16:40:45.658" v="6752" actId="478"/>
          <ac:picMkLst>
            <pc:docMk/>
            <pc:sldMk cId="1305309627" sldId="332"/>
            <ac:picMk id="6" creationId="{DDE4CDE6-E1F5-C1D1-EB30-84E095B9CCED}"/>
          </ac:picMkLst>
        </pc:picChg>
        <pc:picChg chg="add mod">
          <ac:chgData name="Carlos Rosário" userId="0b48a220-d06f-448a-a8e9-74740e926867" providerId="ADAL" clId="{B3179329-F52B-4B26-914C-AD410AA0B373}" dt="2025-06-24T16:40:45.954" v="6753"/>
          <ac:picMkLst>
            <pc:docMk/>
            <pc:sldMk cId="1305309627" sldId="332"/>
            <ac:picMk id="9" creationId="{60F8591F-44A8-1AB6-0CB4-36D4C611E737}"/>
          </ac:picMkLst>
        </pc:picChg>
      </pc:sldChg>
      <pc:sldChg chg="addSp delSp modSp mod">
        <pc:chgData name="Carlos Rosário" userId="0b48a220-d06f-448a-a8e9-74740e926867" providerId="ADAL" clId="{B3179329-F52B-4B26-914C-AD410AA0B373}" dt="2025-06-24T22:41:05.748" v="6986" actId="20577"/>
        <pc:sldMkLst>
          <pc:docMk/>
          <pc:sldMk cId="3604309376" sldId="333"/>
        </pc:sldMkLst>
        <pc:spChg chg="del">
          <ac:chgData name="Carlos Rosário" userId="0b48a220-d06f-448a-a8e9-74740e926867" providerId="ADAL" clId="{B3179329-F52B-4B26-914C-AD410AA0B373}" dt="2025-06-24T11:09:00.542" v="892" actId="478"/>
          <ac:spMkLst>
            <pc:docMk/>
            <pc:sldMk cId="3604309376" sldId="333"/>
            <ac:spMk id="5" creationId="{F5E0924C-666C-3758-4BE8-C5B364AEDBF8}"/>
          </ac:spMkLst>
        </pc:spChg>
        <pc:spChg chg="mod">
          <ac:chgData name="Carlos Rosário" userId="0b48a220-d06f-448a-a8e9-74740e926867" providerId="ADAL" clId="{B3179329-F52B-4B26-914C-AD410AA0B373}" dt="2025-06-24T22:41:05.748" v="6986" actId="20577"/>
          <ac:spMkLst>
            <pc:docMk/>
            <pc:sldMk cId="3604309376" sldId="333"/>
            <ac:spMk id="7" creationId="{60CFAC3A-FC2C-DBB7-4F94-57BF6727D2E2}"/>
          </ac:spMkLst>
        </pc:spChg>
        <pc:spChg chg="add mod">
          <ac:chgData name="Carlos Rosário" userId="0b48a220-d06f-448a-a8e9-74740e926867" providerId="ADAL" clId="{B3179329-F52B-4B26-914C-AD410AA0B373}" dt="2025-06-24T11:09:03.126" v="894" actId="20577"/>
          <ac:spMkLst>
            <pc:docMk/>
            <pc:sldMk cId="3604309376" sldId="333"/>
            <ac:spMk id="13" creationId="{668CC162-2808-7090-170A-51EF65C51E11}"/>
          </ac:spMkLst>
        </pc:spChg>
        <pc:spChg chg="mod">
          <ac:chgData name="Carlos Rosário" userId="0b48a220-d06f-448a-a8e9-74740e926867" providerId="ADAL" clId="{B3179329-F52B-4B26-914C-AD410AA0B373}" dt="2025-06-24T15:10:53.988" v="5389" actId="1076"/>
          <ac:spMkLst>
            <pc:docMk/>
            <pc:sldMk cId="3604309376" sldId="333"/>
            <ac:spMk id="18" creationId="{B8E5EFCE-9741-C29E-28BF-E21A85FF4A56}"/>
          </ac:spMkLst>
        </pc:spChg>
        <pc:picChg chg="del">
          <ac:chgData name="Carlos Rosário" userId="0b48a220-d06f-448a-a8e9-74740e926867" providerId="ADAL" clId="{B3179329-F52B-4B26-914C-AD410AA0B373}" dt="2025-06-24T16:40:48.819" v="6754" actId="478"/>
          <ac:picMkLst>
            <pc:docMk/>
            <pc:sldMk cId="3604309376" sldId="333"/>
            <ac:picMk id="6" creationId="{25A92E7E-9F23-4C67-A6F5-2110F5643C8E}"/>
          </ac:picMkLst>
        </pc:picChg>
        <pc:picChg chg="add mod">
          <ac:chgData name="Carlos Rosário" userId="0b48a220-d06f-448a-a8e9-74740e926867" providerId="ADAL" clId="{B3179329-F52B-4B26-914C-AD410AA0B373}" dt="2025-06-24T16:40:49.110" v="6755"/>
          <ac:picMkLst>
            <pc:docMk/>
            <pc:sldMk cId="3604309376" sldId="333"/>
            <ac:picMk id="23" creationId="{D3B547BC-6486-CFC6-A4B9-DC1F1578D9BF}"/>
          </ac:picMkLst>
        </pc:picChg>
        <pc:cxnChg chg="mod">
          <ac:chgData name="Carlos Rosário" userId="0b48a220-d06f-448a-a8e9-74740e926867" providerId="ADAL" clId="{B3179329-F52B-4B26-914C-AD410AA0B373}" dt="2025-06-24T15:10:50.582" v="5388" actId="692"/>
          <ac:cxnSpMkLst>
            <pc:docMk/>
            <pc:sldMk cId="3604309376" sldId="333"/>
            <ac:cxnSpMk id="21" creationId="{791DC323-094E-D665-48B6-2A4230B54C71}"/>
          </ac:cxnSpMkLst>
        </pc:cxnChg>
      </pc:sldChg>
      <pc:sldChg chg="addSp delSp modSp mod">
        <pc:chgData name="Carlos Rosário" userId="0b48a220-d06f-448a-a8e9-74740e926867" providerId="ADAL" clId="{B3179329-F52B-4B26-914C-AD410AA0B373}" dt="2025-06-24T16:41:00.046" v="6761"/>
        <pc:sldMkLst>
          <pc:docMk/>
          <pc:sldMk cId="3418996058" sldId="334"/>
        </pc:sldMkLst>
        <pc:spChg chg="del">
          <ac:chgData name="Carlos Rosário" userId="0b48a220-d06f-448a-a8e9-74740e926867" providerId="ADAL" clId="{B3179329-F52B-4B26-914C-AD410AA0B373}" dt="2025-06-24T11:09:28.985" v="905" actId="478"/>
          <ac:spMkLst>
            <pc:docMk/>
            <pc:sldMk cId="3418996058" sldId="334"/>
            <ac:spMk id="5" creationId="{438AE164-31F7-B723-BC49-3C538C84BD7C}"/>
          </ac:spMkLst>
        </pc:spChg>
        <pc:spChg chg="add mod">
          <ac:chgData name="Carlos Rosário" userId="0b48a220-d06f-448a-a8e9-74740e926867" providerId="ADAL" clId="{B3179329-F52B-4B26-914C-AD410AA0B373}" dt="2025-06-24T11:09:32.866" v="907" actId="20577"/>
          <ac:spMkLst>
            <pc:docMk/>
            <pc:sldMk cId="3418996058" sldId="334"/>
            <ac:spMk id="6" creationId="{0D5E6823-5870-C4B1-4354-CC63022F7588}"/>
          </ac:spMkLst>
        </pc:spChg>
        <pc:spChg chg="mod">
          <ac:chgData name="Carlos Rosário" userId="0b48a220-d06f-448a-a8e9-74740e926867" providerId="ADAL" clId="{B3179329-F52B-4B26-914C-AD410AA0B373}" dt="2025-06-24T15:11:10.964" v="5390" actId="403"/>
          <ac:spMkLst>
            <pc:docMk/>
            <pc:sldMk cId="3418996058" sldId="334"/>
            <ac:spMk id="13" creationId="{1DA354A3-3BE0-3E75-031E-76EFF1358F7F}"/>
          </ac:spMkLst>
        </pc:spChg>
        <pc:picChg chg="del">
          <ac:chgData name="Carlos Rosário" userId="0b48a220-d06f-448a-a8e9-74740e926867" providerId="ADAL" clId="{B3179329-F52B-4B26-914C-AD410AA0B373}" dt="2025-06-24T16:40:59.744" v="6760" actId="478"/>
          <ac:picMkLst>
            <pc:docMk/>
            <pc:sldMk cId="3418996058" sldId="334"/>
            <ac:picMk id="12" creationId="{D9A3EC8A-411D-B6AA-F97D-43CC1875535F}"/>
          </ac:picMkLst>
        </pc:picChg>
        <pc:picChg chg="add mod">
          <ac:chgData name="Carlos Rosário" userId="0b48a220-d06f-448a-a8e9-74740e926867" providerId="ADAL" clId="{B3179329-F52B-4B26-914C-AD410AA0B373}" dt="2025-06-24T16:41:00.046" v="6761"/>
          <ac:picMkLst>
            <pc:docMk/>
            <pc:sldMk cId="3418996058" sldId="334"/>
            <ac:picMk id="14" creationId="{1D548C97-F86E-819E-672C-CF7E2C3154ED}"/>
          </ac:picMkLst>
        </pc:picChg>
      </pc:sldChg>
      <pc:sldChg chg="addSp delSp modSp mod">
        <pc:chgData name="Carlos Rosário" userId="0b48a220-d06f-448a-a8e9-74740e926867" providerId="ADAL" clId="{B3179329-F52B-4B26-914C-AD410AA0B373}" dt="2025-06-25T21:28:47.257" v="7531" actId="1076"/>
        <pc:sldMkLst>
          <pc:docMk/>
          <pc:sldMk cId="3854414860" sldId="336"/>
        </pc:sldMkLst>
        <pc:spChg chg="del">
          <ac:chgData name="Carlos Rosário" userId="0b48a220-d06f-448a-a8e9-74740e926867" providerId="ADAL" clId="{B3179329-F52B-4B26-914C-AD410AA0B373}" dt="2025-06-24T16:44:32.171" v="6820" actId="478"/>
          <ac:spMkLst>
            <pc:docMk/>
            <pc:sldMk cId="3854414860" sldId="336"/>
            <ac:spMk id="4" creationId="{FA580342-1302-119C-6497-64616C8B5447}"/>
          </ac:spMkLst>
        </pc:spChg>
        <pc:spChg chg="add del mod">
          <ac:chgData name="Carlos Rosário" userId="0b48a220-d06f-448a-a8e9-74740e926867" providerId="ADAL" clId="{B3179329-F52B-4B26-914C-AD410AA0B373}" dt="2025-06-24T11:09:15.696" v="899" actId="478"/>
          <ac:spMkLst>
            <pc:docMk/>
            <pc:sldMk cId="3854414860" sldId="336"/>
            <ac:spMk id="5" creationId="{6CF275C9-7A35-AEAA-722B-3872250C481C}"/>
          </ac:spMkLst>
        </pc:spChg>
        <pc:spChg chg="mod">
          <ac:chgData name="Carlos Rosário" userId="0b48a220-d06f-448a-a8e9-74740e926867" providerId="ADAL" clId="{B3179329-F52B-4B26-914C-AD410AA0B373}" dt="2025-06-24T16:44:59.494" v="6833" actId="14100"/>
          <ac:spMkLst>
            <pc:docMk/>
            <pc:sldMk cId="3854414860" sldId="336"/>
            <ac:spMk id="8" creationId="{0DC3488C-3D76-1BFE-0F38-1BD3C8005F99}"/>
          </ac:spMkLst>
        </pc:spChg>
        <pc:spChg chg="add mod">
          <ac:chgData name="Carlos Rosário" userId="0b48a220-d06f-448a-a8e9-74740e926867" providerId="ADAL" clId="{B3179329-F52B-4B26-914C-AD410AA0B373}" dt="2025-06-24T11:09:18.277" v="901" actId="20577"/>
          <ac:spMkLst>
            <pc:docMk/>
            <pc:sldMk cId="3854414860" sldId="336"/>
            <ac:spMk id="14" creationId="{559475CA-4582-84A4-6104-B1A0C4D8623B}"/>
          </ac:spMkLst>
        </pc:spChg>
        <pc:spChg chg="mod">
          <ac:chgData name="Carlos Rosário" userId="0b48a220-d06f-448a-a8e9-74740e926867" providerId="ADAL" clId="{B3179329-F52B-4B26-914C-AD410AA0B373}" dt="2025-06-25T21:28:01.043" v="7517" actId="1076"/>
          <ac:spMkLst>
            <pc:docMk/>
            <pc:sldMk cId="3854414860" sldId="336"/>
            <ac:spMk id="16" creationId="{9357949E-94DE-2A05-F5E6-5DD04F8D94AC}"/>
          </ac:spMkLst>
        </pc:spChg>
        <pc:picChg chg="add mod">
          <ac:chgData name="Carlos Rosário" userId="0b48a220-d06f-448a-a8e9-74740e926867" providerId="ADAL" clId="{B3179329-F52B-4B26-914C-AD410AA0B373}" dt="2025-06-25T21:28:11.990" v="7524" actId="1076"/>
          <ac:picMkLst>
            <pc:docMk/>
            <pc:sldMk cId="3854414860" sldId="336"/>
            <ac:picMk id="5" creationId="{2632C667-F836-BA56-1B96-7C260E955DA9}"/>
          </ac:picMkLst>
        </pc:picChg>
        <pc:picChg chg="del">
          <ac:chgData name="Carlos Rosário" userId="0b48a220-d06f-448a-a8e9-74740e926867" providerId="ADAL" clId="{B3179329-F52B-4B26-914C-AD410AA0B373}" dt="2025-06-24T16:40:51.896" v="6756" actId="478"/>
          <ac:picMkLst>
            <pc:docMk/>
            <pc:sldMk cId="3854414860" sldId="336"/>
            <ac:picMk id="11" creationId="{7663C24E-97AE-D016-DA05-921518945AA2}"/>
          </ac:picMkLst>
        </pc:picChg>
        <pc:picChg chg="add mod">
          <ac:chgData name="Carlos Rosário" userId="0b48a220-d06f-448a-a8e9-74740e926867" providerId="ADAL" clId="{B3179329-F52B-4B26-914C-AD410AA0B373}" dt="2025-06-25T21:28:47.257" v="7531" actId="1076"/>
          <ac:picMkLst>
            <pc:docMk/>
            <pc:sldMk cId="3854414860" sldId="336"/>
            <ac:picMk id="11" creationId="{A349F194-2F13-A4FF-D373-4EB62773F35A}"/>
          </ac:picMkLst>
        </pc:picChg>
        <pc:picChg chg="mod">
          <ac:chgData name="Carlos Rosário" userId="0b48a220-d06f-448a-a8e9-74740e926867" providerId="ADAL" clId="{B3179329-F52B-4B26-914C-AD410AA0B373}" dt="2025-06-25T21:28:02.385" v="7518" actId="1076"/>
          <ac:picMkLst>
            <pc:docMk/>
            <pc:sldMk cId="3854414860" sldId="336"/>
            <ac:picMk id="12" creationId="{7C59820D-C78B-10A9-5270-EAD4CC30A31C}"/>
          </ac:picMkLst>
        </pc:picChg>
        <pc:picChg chg="add mod">
          <ac:chgData name="Carlos Rosário" userId="0b48a220-d06f-448a-a8e9-74740e926867" providerId="ADAL" clId="{B3179329-F52B-4B26-914C-AD410AA0B373}" dt="2025-06-24T16:40:52.157" v="6757"/>
          <ac:picMkLst>
            <pc:docMk/>
            <pc:sldMk cId="3854414860" sldId="336"/>
            <ac:picMk id="17" creationId="{BC1A5ABF-5C01-B5DB-345A-F5E028CD3AD6}"/>
          </ac:picMkLst>
        </pc:picChg>
      </pc:sldChg>
      <pc:sldChg chg="addSp delSp modSp mod">
        <pc:chgData name="Carlos Rosário" userId="0b48a220-d06f-448a-a8e9-74740e926867" providerId="ADAL" clId="{B3179329-F52B-4B26-914C-AD410AA0B373}" dt="2025-06-24T16:45:17.422" v="6836" actId="403"/>
        <pc:sldMkLst>
          <pc:docMk/>
          <pc:sldMk cId="2022801666" sldId="337"/>
        </pc:sldMkLst>
        <pc:spChg chg="del">
          <ac:chgData name="Carlos Rosário" userId="0b48a220-d06f-448a-a8e9-74740e926867" providerId="ADAL" clId="{B3179329-F52B-4B26-914C-AD410AA0B373}" dt="2025-06-24T11:09:22.574" v="902" actId="478"/>
          <ac:spMkLst>
            <pc:docMk/>
            <pc:sldMk cId="2022801666" sldId="337"/>
            <ac:spMk id="5" creationId="{7D38C77B-3A37-4B64-507E-0BE6D79DE0D3}"/>
          </ac:spMkLst>
        </pc:spChg>
        <pc:spChg chg="add mod">
          <ac:chgData name="Carlos Rosário" userId="0b48a220-d06f-448a-a8e9-74740e926867" providerId="ADAL" clId="{B3179329-F52B-4B26-914C-AD410AA0B373}" dt="2025-06-24T11:09:25.055" v="904" actId="20577"/>
          <ac:spMkLst>
            <pc:docMk/>
            <pc:sldMk cId="2022801666" sldId="337"/>
            <ac:spMk id="8" creationId="{2A704834-3E3F-964C-3199-274C1CC198F8}"/>
          </ac:spMkLst>
        </pc:spChg>
        <pc:spChg chg="mod">
          <ac:chgData name="Carlos Rosário" userId="0b48a220-d06f-448a-a8e9-74740e926867" providerId="ADAL" clId="{B3179329-F52B-4B26-914C-AD410AA0B373}" dt="2025-06-24T16:45:17.422" v="6836" actId="403"/>
          <ac:spMkLst>
            <pc:docMk/>
            <pc:sldMk cId="2022801666" sldId="337"/>
            <ac:spMk id="13" creationId="{38C2CA36-E264-44A5-0C8C-9F135E722533}"/>
          </ac:spMkLst>
        </pc:spChg>
        <pc:picChg chg="del">
          <ac:chgData name="Carlos Rosário" userId="0b48a220-d06f-448a-a8e9-74740e926867" providerId="ADAL" clId="{B3179329-F52B-4B26-914C-AD410AA0B373}" dt="2025-06-24T16:40:54.964" v="6758" actId="478"/>
          <ac:picMkLst>
            <pc:docMk/>
            <pc:sldMk cId="2022801666" sldId="337"/>
            <ac:picMk id="7" creationId="{40365E02-D7A7-6860-B0DE-5908727D3E2C}"/>
          </ac:picMkLst>
        </pc:picChg>
        <pc:picChg chg="add mod">
          <ac:chgData name="Carlos Rosário" userId="0b48a220-d06f-448a-a8e9-74740e926867" providerId="ADAL" clId="{B3179329-F52B-4B26-914C-AD410AA0B373}" dt="2025-06-24T16:40:55.267" v="6759"/>
          <ac:picMkLst>
            <pc:docMk/>
            <pc:sldMk cId="2022801666" sldId="337"/>
            <ac:picMk id="14" creationId="{B15A23A0-A4B3-0A05-D709-4297422044C5}"/>
          </ac:picMkLst>
        </pc:picChg>
      </pc:sldChg>
      <pc:sldChg chg="addSp modSp mod modAnim">
        <pc:chgData name="Carlos Rosário" userId="0b48a220-d06f-448a-a8e9-74740e926867" providerId="ADAL" clId="{B3179329-F52B-4B26-914C-AD410AA0B373}" dt="2025-06-25T19:51:17.312" v="7123"/>
        <pc:sldMkLst>
          <pc:docMk/>
          <pc:sldMk cId="502416909" sldId="338"/>
        </pc:sldMkLst>
        <pc:spChg chg="mod">
          <ac:chgData name="Carlos Rosário" userId="0b48a220-d06f-448a-a8e9-74740e926867" providerId="ADAL" clId="{B3179329-F52B-4B26-914C-AD410AA0B373}" dt="2025-06-24T11:04:54.808" v="854" actId="1076"/>
          <ac:spMkLst>
            <pc:docMk/>
            <pc:sldMk cId="502416909" sldId="338"/>
            <ac:spMk id="5" creationId="{63386A23-490B-AEBB-82C5-05C69A00391E}"/>
          </ac:spMkLst>
        </pc:spChg>
        <pc:spChg chg="add mod">
          <ac:chgData name="Carlos Rosário" userId="0b48a220-d06f-448a-a8e9-74740e926867" providerId="ADAL" clId="{B3179329-F52B-4B26-914C-AD410AA0B373}" dt="2025-06-24T15:35:28.853" v="6379" actId="403"/>
          <ac:spMkLst>
            <pc:docMk/>
            <pc:sldMk cId="502416909" sldId="338"/>
            <ac:spMk id="17" creationId="{AC417398-C455-8866-63A9-27E4085D21A1}"/>
          </ac:spMkLst>
        </pc:spChg>
        <pc:spChg chg="mod">
          <ac:chgData name="Carlos Rosário" userId="0b48a220-d06f-448a-a8e9-74740e926867" providerId="ADAL" clId="{B3179329-F52B-4B26-914C-AD410AA0B373}" dt="2025-06-24T15:34:01.220" v="6351" actId="1076"/>
          <ac:spMkLst>
            <pc:docMk/>
            <pc:sldMk cId="502416909" sldId="338"/>
            <ac:spMk id="19" creationId="{04DFD64B-4467-F104-D854-3A5D7655427A}"/>
          </ac:spMkLst>
        </pc:spChg>
        <pc:spChg chg="mod">
          <ac:chgData name="Carlos Rosário" userId="0b48a220-d06f-448a-a8e9-74740e926867" providerId="ADAL" clId="{B3179329-F52B-4B26-914C-AD410AA0B373}" dt="2025-06-25T19:49:05.375" v="6996" actId="1035"/>
          <ac:spMkLst>
            <pc:docMk/>
            <pc:sldMk cId="502416909" sldId="338"/>
            <ac:spMk id="21" creationId="{10DBDDC3-27C9-C14D-FE79-8CF8D4625392}"/>
          </ac:spMkLst>
        </pc:spChg>
        <pc:spChg chg="mod">
          <ac:chgData name="Carlos Rosário" userId="0b48a220-d06f-448a-a8e9-74740e926867" providerId="ADAL" clId="{B3179329-F52B-4B26-914C-AD410AA0B373}" dt="2025-06-24T15:33:52.233" v="6350" actId="1036"/>
          <ac:spMkLst>
            <pc:docMk/>
            <pc:sldMk cId="502416909" sldId="338"/>
            <ac:spMk id="22" creationId="{509E3F1A-2BA9-3453-A5C0-6CC772205718}"/>
          </ac:spMkLst>
        </pc:spChg>
        <pc:spChg chg="add mod">
          <ac:chgData name="Carlos Rosário" userId="0b48a220-d06f-448a-a8e9-74740e926867" providerId="ADAL" clId="{B3179329-F52B-4B26-914C-AD410AA0B373}" dt="2025-06-25T19:50:50.034" v="7120" actId="1076"/>
          <ac:spMkLst>
            <pc:docMk/>
            <pc:sldMk cId="502416909" sldId="338"/>
            <ac:spMk id="23" creationId="{12705E58-5F82-2596-625F-065DC1FDD36B}"/>
          </ac:spMkLst>
        </pc:spChg>
        <pc:spChg chg="mod">
          <ac:chgData name="Carlos Rosário" userId="0b48a220-d06f-448a-a8e9-74740e926867" providerId="ADAL" clId="{B3179329-F52B-4B26-914C-AD410AA0B373}" dt="2025-06-24T15:34:01.220" v="6351" actId="1076"/>
          <ac:spMkLst>
            <pc:docMk/>
            <pc:sldMk cId="502416909" sldId="338"/>
            <ac:spMk id="24" creationId="{7A6351B5-7CC5-B95A-0AE4-45D47F341E9A}"/>
          </ac:spMkLst>
        </pc:spChg>
        <pc:spChg chg="add mod">
          <ac:chgData name="Carlos Rosário" userId="0b48a220-d06f-448a-a8e9-74740e926867" providerId="ADAL" clId="{B3179329-F52B-4B26-914C-AD410AA0B373}" dt="2025-06-25T19:51:10.501" v="7122" actId="1076"/>
          <ac:spMkLst>
            <pc:docMk/>
            <pc:sldMk cId="502416909" sldId="338"/>
            <ac:spMk id="26" creationId="{6E6C64EA-D59B-5CD8-AFBD-88CA96D978EC}"/>
          </ac:spMkLst>
        </pc:spChg>
        <pc:picChg chg="add mod">
          <ac:chgData name="Carlos Rosário" userId="0b48a220-d06f-448a-a8e9-74740e926867" providerId="ADAL" clId="{B3179329-F52B-4B26-914C-AD410AA0B373}" dt="2025-06-25T19:51:10.501" v="7122" actId="1076"/>
          <ac:picMkLst>
            <pc:docMk/>
            <pc:sldMk cId="502416909" sldId="338"/>
            <ac:picMk id="25" creationId="{1AE3995D-6280-8848-D8CF-E1984C1A5787}"/>
          </ac:picMkLst>
        </pc:picChg>
      </pc:sldChg>
      <pc:sldChg chg="addSp delSp modSp mod modAnim">
        <pc:chgData name="Carlos Rosário" userId="0b48a220-d06f-448a-a8e9-74740e926867" providerId="ADAL" clId="{B3179329-F52B-4B26-914C-AD410AA0B373}" dt="2025-06-24T16:45:38.775" v="6867" actId="20577"/>
        <pc:sldMkLst>
          <pc:docMk/>
          <pc:sldMk cId="102365591" sldId="339"/>
        </pc:sldMkLst>
        <pc:spChg chg="mod">
          <ac:chgData name="Carlos Rosário" userId="0b48a220-d06f-448a-a8e9-74740e926867" providerId="ADAL" clId="{B3179329-F52B-4B26-914C-AD410AA0B373}" dt="2025-06-24T16:45:38.775" v="6867" actId="20577"/>
          <ac:spMkLst>
            <pc:docMk/>
            <pc:sldMk cId="102365591" sldId="339"/>
            <ac:spMk id="4" creationId="{928354D5-3B5F-EA26-24A8-9C75E3B32DBF}"/>
          </ac:spMkLst>
        </pc:spChg>
        <pc:spChg chg="add del mod">
          <ac:chgData name="Carlos Rosário" userId="0b48a220-d06f-448a-a8e9-74740e926867" providerId="ADAL" clId="{B3179329-F52B-4B26-914C-AD410AA0B373}" dt="2025-06-24T15:25:20.951" v="5828" actId="478"/>
          <ac:spMkLst>
            <pc:docMk/>
            <pc:sldMk cId="102365591" sldId="339"/>
            <ac:spMk id="6" creationId="{04A65545-9920-7729-CC72-6F76FEF58F99}"/>
          </ac:spMkLst>
        </pc:spChg>
        <pc:spChg chg="add del mod">
          <ac:chgData name="Carlos Rosário" userId="0b48a220-d06f-448a-a8e9-74740e926867" providerId="ADAL" clId="{B3179329-F52B-4B26-914C-AD410AA0B373}" dt="2025-06-24T15:25:19.609" v="5827" actId="478"/>
          <ac:spMkLst>
            <pc:docMk/>
            <pc:sldMk cId="102365591" sldId="339"/>
            <ac:spMk id="7" creationId="{8E4661D1-54F0-B751-FFA9-030BB2A23CD6}"/>
          </ac:spMkLst>
        </pc:spChg>
        <pc:spChg chg="add del mod">
          <ac:chgData name="Carlos Rosário" userId="0b48a220-d06f-448a-a8e9-74740e926867" providerId="ADAL" clId="{B3179329-F52B-4B26-914C-AD410AA0B373}" dt="2025-06-24T15:25:22.058" v="5829" actId="478"/>
          <ac:spMkLst>
            <pc:docMk/>
            <pc:sldMk cId="102365591" sldId="339"/>
            <ac:spMk id="8" creationId="{A2398098-ADE4-C8BD-C400-1CCB765EB578}"/>
          </ac:spMkLst>
        </pc:spChg>
        <pc:spChg chg="add del mod">
          <ac:chgData name="Carlos Rosário" userId="0b48a220-d06f-448a-a8e9-74740e926867" providerId="ADAL" clId="{B3179329-F52B-4B26-914C-AD410AA0B373}" dt="2025-06-24T15:25:18.252" v="5826" actId="478"/>
          <ac:spMkLst>
            <pc:docMk/>
            <pc:sldMk cId="102365591" sldId="339"/>
            <ac:spMk id="9" creationId="{FF1C6C50-3070-4093-F5AD-F3611C3EF3DB}"/>
          </ac:spMkLst>
        </pc:spChg>
        <pc:picChg chg="add mod">
          <ac:chgData name="Carlos Rosário" userId="0b48a220-d06f-448a-a8e9-74740e926867" providerId="ADAL" clId="{B3179329-F52B-4B26-914C-AD410AA0B373}" dt="2025-06-24T15:28:54.307" v="6095" actId="1076"/>
          <ac:picMkLst>
            <pc:docMk/>
            <pc:sldMk cId="102365591" sldId="339"/>
            <ac:picMk id="10" creationId="{4B6C8CEE-ABF3-D635-45F0-C975075B214E}"/>
          </ac:picMkLst>
        </pc:picChg>
        <pc:picChg chg="add mod">
          <ac:chgData name="Carlos Rosário" userId="0b48a220-d06f-448a-a8e9-74740e926867" providerId="ADAL" clId="{B3179329-F52B-4B26-914C-AD410AA0B373}" dt="2025-06-24T15:30:06.251" v="6130" actId="1076"/>
          <ac:picMkLst>
            <pc:docMk/>
            <pc:sldMk cId="102365591" sldId="339"/>
            <ac:picMk id="11" creationId="{45586A93-173D-AEC9-CE27-930D16C4B48F}"/>
          </ac:picMkLst>
        </pc:picChg>
      </pc:sldChg>
      <pc:sldChg chg="modSp mod">
        <pc:chgData name="Carlos Rosário" userId="0b48a220-d06f-448a-a8e9-74740e926867" providerId="ADAL" clId="{B3179329-F52B-4B26-914C-AD410AA0B373}" dt="2025-06-24T13:29:17.723" v="2864" actId="1076"/>
        <pc:sldMkLst>
          <pc:docMk/>
          <pc:sldMk cId="1402507515" sldId="340"/>
        </pc:sldMkLst>
        <pc:spChg chg="mod">
          <ac:chgData name="Carlos Rosário" userId="0b48a220-d06f-448a-a8e9-74740e926867" providerId="ADAL" clId="{B3179329-F52B-4B26-914C-AD410AA0B373}" dt="2025-06-24T13:29:17.723" v="2864" actId="1076"/>
          <ac:spMkLst>
            <pc:docMk/>
            <pc:sldMk cId="1402507515" sldId="340"/>
            <ac:spMk id="2" creationId="{F1B94AEF-7B02-795E-3B0D-CE66A4907E1E}"/>
          </ac:spMkLst>
        </pc:spChg>
        <pc:spChg chg="mod">
          <ac:chgData name="Carlos Rosário" userId="0b48a220-d06f-448a-a8e9-74740e926867" providerId="ADAL" clId="{B3179329-F52B-4B26-914C-AD410AA0B373}" dt="2025-06-24T13:28:49.666" v="2860" actId="20577"/>
          <ac:spMkLst>
            <pc:docMk/>
            <pc:sldMk cId="1402507515" sldId="340"/>
            <ac:spMk id="3" creationId="{90507785-A7B1-88D8-3C6B-293D085EB954}"/>
          </ac:spMkLst>
        </pc:spChg>
      </pc:sldChg>
      <pc:sldChg chg="addSp delSp modSp new mod modAnim">
        <pc:chgData name="Carlos Rosário" userId="0b48a220-d06f-448a-a8e9-74740e926867" providerId="ADAL" clId="{B3179329-F52B-4B26-914C-AD410AA0B373}" dt="2025-06-25T20:00:05.419" v="7447"/>
        <pc:sldMkLst>
          <pc:docMk/>
          <pc:sldMk cId="925843589" sldId="341"/>
        </pc:sldMkLst>
        <pc:spChg chg="mod">
          <ac:chgData name="Carlos Rosário" userId="0b48a220-d06f-448a-a8e9-74740e926867" providerId="ADAL" clId="{B3179329-F52B-4B26-914C-AD410AA0B373}" dt="2025-06-24T12:00:45.287" v="1796"/>
          <ac:spMkLst>
            <pc:docMk/>
            <pc:sldMk cId="925843589" sldId="341"/>
            <ac:spMk id="2" creationId="{9A5A3796-D093-65C7-FF23-43380E46D00F}"/>
          </ac:spMkLst>
        </pc:spChg>
        <pc:spChg chg="del">
          <ac:chgData name="Carlos Rosário" userId="0b48a220-d06f-448a-a8e9-74740e926867" providerId="ADAL" clId="{B3179329-F52B-4B26-914C-AD410AA0B373}" dt="2025-06-24T11:53:05.332" v="1700" actId="478"/>
          <ac:spMkLst>
            <pc:docMk/>
            <pc:sldMk cId="925843589" sldId="341"/>
            <ac:spMk id="4" creationId="{C9B555A2-9F0F-C228-FD90-40C70C1AEA39}"/>
          </ac:spMkLst>
        </pc:spChg>
        <pc:spChg chg="mod">
          <ac:chgData name="Carlos Rosário" userId="0b48a220-d06f-448a-a8e9-74740e926867" providerId="ADAL" clId="{B3179329-F52B-4B26-914C-AD410AA0B373}" dt="2025-06-24T12:04:34.166" v="1900" actId="1076"/>
          <ac:spMkLst>
            <pc:docMk/>
            <pc:sldMk cId="925843589" sldId="341"/>
            <ac:spMk id="5" creationId="{8D5E8430-B57C-0654-5B1A-737FE47A57C7}"/>
          </ac:spMkLst>
        </pc:spChg>
        <pc:spChg chg="mod">
          <ac:chgData name="Carlos Rosário" userId="0b48a220-d06f-448a-a8e9-74740e926867" providerId="ADAL" clId="{B3179329-F52B-4B26-914C-AD410AA0B373}" dt="2025-06-24T11:53:05.650" v="1701"/>
          <ac:spMkLst>
            <pc:docMk/>
            <pc:sldMk cId="925843589" sldId="341"/>
            <ac:spMk id="10" creationId="{ECA0DE1F-91AF-50DC-43CA-F110669C42BA}"/>
          </ac:spMkLst>
        </pc:spChg>
        <pc:spChg chg="mod">
          <ac:chgData name="Carlos Rosário" userId="0b48a220-d06f-448a-a8e9-74740e926867" providerId="ADAL" clId="{B3179329-F52B-4B26-914C-AD410AA0B373}" dt="2025-06-24T11:53:05.650" v="1701"/>
          <ac:spMkLst>
            <pc:docMk/>
            <pc:sldMk cId="925843589" sldId="341"/>
            <ac:spMk id="11" creationId="{945477A2-6CE8-25E8-92FA-7EA42601EF53}"/>
          </ac:spMkLst>
        </pc:spChg>
        <pc:spChg chg="add mod">
          <ac:chgData name="Carlos Rosário" userId="0b48a220-d06f-448a-a8e9-74740e926867" providerId="ADAL" clId="{B3179329-F52B-4B26-914C-AD410AA0B373}" dt="2025-06-24T13:25:36.121" v="2741" actId="1076"/>
          <ac:spMkLst>
            <pc:docMk/>
            <pc:sldMk cId="925843589" sldId="341"/>
            <ac:spMk id="12" creationId="{5D5B85B0-2C20-8748-19D5-666F41EF3119}"/>
          </ac:spMkLst>
        </pc:spChg>
        <pc:spChg chg="mod">
          <ac:chgData name="Carlos Rosário" userId="0b48a220-d06f-448a-a8e9-74740e926867" providerId="ADAL" clId="{B3179329-F52B-4B26-914C-AD410AA0B373}" dt="2025-06-24T11:53:05.650" v="1701"/>
          <ac:spMkLst>
            <pc:docMk/>
            <pc:sldMk cId="925843589" sldId="341"/>
            <ac:spMk id="18" creationId="{3DCB47B1-FEF0-6134-0019-05DEAB5E0B59}"/>
          </ac:spMkLst>
        </pc:spChg>
        <pc:spChg chg="mod">
          <ac:chgData name="Carlos Rosário" userId="0b48a220-d06f-448a-a8e9-74740e926867" providerId="ADAL" clId="{B3179329-F52B-4B26-914C-AD410AA0B373}" dt="2025-06-24T11:53:05.650" v="1701"/>
          <ac:spMkLst>
            <pc:docMk/>
            <pc:sldMk cId="925843589" sldId="341"/>
            <ac:spMk id="19" creationId="{37F0FFA8-8591-1C61-BBB1-EC6546671252}"/>
          </ac:spMkLst>
        </pc:spChg>
        <pc:spChg chg="add mod">
          <ac:chgData name="Carlos Rosário" userId="0b48a220-d06f-448a-a8e9-74740e926867" providerId="ADAL" clId="{B3179329-F52B-4B26-914C-AD410AA0B373}" dt="2025-06-24T13:25:55.671" v="2766" actId="1038"/>
          <ac:spMkLst>
            <pc:docMk/>
            <pc:sldMk cId="925843589" sldId="341"/>
            <ac:spMk id="21" creationId="{0C412CBD-5161-14FC-0B56-8B8D8C6EC28E}"/>
          </ac:spMkLst>
        </pc:spChg>
        <pc:spChg chg="add mod">
          <ac:chgData name="Carlos Rosário" userId="0b48a220-d06f-448a-a8e9-74740e926867" providerId="ADAL" clId="{B3179329-F52B-4B26-914C-AD410AA0B373}" dt="2025-06-24T13:26:08.067" v="2774" actId="1035"/>
          <ac:spMkLst>
            <pc:docMk/>
            <pc:sldMk cId="925843589" sldId="341"/>
            <ac:spMk id="23" creationId="{45032EB6-B94E-08CC-476B-E33D9F754294}"/>
          </ac:spMkLst>
        </pc:spChg>
        <pc:spChg chg="add mod">
          <ac:chgData name="Carlos Rosário" userId="0b48a220-d06f-448a-a8e9-74740e926867" providerId="ADAL" clId="{B3179329-F52B-4B26-914C-AD410AA0B373}" dt="2025-06-24T13:25:55.671" v="2766" actId="1038"/>
          <ac:spMkLst>
            <pc:docMk/>
            <pc:sldMk cId="925843589" sldId="341"/>
            <ac:spMk id="25" creationId="{9651901F-5EC0-974A-1CEB-776ED98756B4}"/>
          </ac:spMkLst>
        </pc:spChg>
        <pc:spChg chg="mod">
          <ac:chgData name="Carlos Rosário" userId="0b48a220-d06f-448a-a8e9-74740e926867" providerId="ADAL" clId="{B3179329-F52B-4B26-914C-AD410AA0B373}" dt="2025-06-24T11:53:05.650" v="1701"/>
          <ac:spMkLst>
            <pc:docMk/>
            <pc:sldMk cId="925843589" sldId="341"/>
            <ac:spMk id="29" creationId="{F184AD8C-C68D-6164-E6F4-A10AF11870F1}"/>
          </ac:spMkLst>
        </pc:spChg>
        <pc:spChg chg="add mod">
          <ac:chgData name="Carlos Rosário" userId="0b48a220-d06f-448a-a8e9-74740e926867" providerId="ADAL" clId="{B3179329-F52B-4B26-914C-AD410AA0B373}" dt="2025-06-24T13:25:32.240" v="2740" actId="1076"/>
          <ac:spMkLst>
            <pc:docMk/>
            <pc:sldMk cId="925843589" sldId="341"/>
            <ac:spMk id="30" creationId="{6DEDBA85-5559-F317-B7CF-7416D3C6A344}"/>
          </ac:spMkLst>
        </pc:spChg>
        <pc:spChg chg="add mod">
          <ac:chgData name="Carlos Rosário" userId="0b48a220-d06f-448a-a8e9-74740e926867" providerId="ADAL" clId="{B3179329-F52B-4B26-914C-AD410AA0B373}" dt="2025-06-24T14:40:35.210" v="4549" actId="113"/>
          <ac:spMkLst>
            <pc:docMk/>
            <pc:sldMk cId="925843589" sldId="341"/>
            <ac:spMk id="32" creationId="{57CEE428-EE31-E4C1-EC8B-CFC5825D0024}"/>
          </ac:spMkLst>
        </pc:spChg>
        <pc:spChg chg="add mod">
          <ac:chgData name="Carlos Rosário" userId="0b48a220-d06f-448a-a8e9-74740e926867" providerId="ADAL" clId="{B3179329-F52B-4B26-914C-AD410AA0B373}" dt="2025-06-24T13:25:55.671" v="2766" actId="1038"/>
          <ac:spMkLst>
            <pc:docMk/>
            <pc:sldMk cId="925843589" sldId="341"/>
            <ac:spMk id="35" creationId="{33F10C37-F095-AF3A-5FC3-8F888979B9A9}"/>
          </ac:spMkLst>
        </pc:spChg>
        <pc:spChg chg="add del mod">
          <ac:chgData name="Carlos Rosário" userId="0b48a220-d06f-448a-a8e9-74740e926867" providerId="ADAL" clId="{B3179329-F52B-4B26-914C-AD410AA0B373}" dt="2025-06-24T12:05:38.962" v="1985" actId="478"/>
          <ac:spMkLst>
            <pc:docMk/>
            <pc:sldMk cId="925843589" sldId="341"/>
            <ac:spMk id="36" creationId="{10891046-0B7B-EDB3-4122-D202E69F0FE3}"/>
          </ac:spMkLst>
        </pc:spChg>
        <pc:spChg chg="add mod">
          <ac:chgData name="Carlos Rosário" userId="0b48a220-d06f-448a-a8e9-74740e926867" providerId="ADAL" clId="{B3179329-F52B-4B26-914C-AD410AA0B373}" dt="2025-06-24T13:26:53.706" v="2781" actId="20577"/>
          <ac:spMkLst>
            <pc:docMk/>
            <pc:sldMk cId="925843589" sldId="341"/>
            <ac:spMk id="39" creationId="{5C37B150-8F63-A713-5B99-81B1C0A055B7}"/>
          </ac:spMkLst>
        </pc:spChg>
        <pc:spChg chg="add mod">
          <ac:chgData name="Carlos Rosário" userId="0b48a220-d06f-448a-a8e9-74740e926867" providerId="ADAL" clId="{B3179329-F52B-4B26-914C-AD410AA0B373}" dt="2025-06-24T13:39:41.352" v="3317" actId="14100"/>
          <ac:spMkLst>
            <pc:docMk/>
            <pc:sldMk cId="925843589" sldId="341"/>
            <ac:spMk id="40" creationId="{A9111F4B-9986-9109-369C-AFC872A24CF3}"/>
          </ac:spMkLst>
        </pc:spChg>
        <pc:spChg chg="add mod">
          <ac:chgData name="Carlos Rosário" userId="0b48a220-d06f-448a-a8e9-74740e926867" providerId="ADAL" clId="{B3179329-F52B-4B26-914C-AD410AA0B373}" dt="2025-06-24T14:46:10.097" v="4557" actId="20577"/>
          <ac:spMkLst>
            <pc:docMk/>
            <pc:sldMk cId="925843589" sldId="341"/>
            <ac:spMk id="41" creationId="{21BCDABF-CD74-F4A2-4398-A00D6F52F730}"/>
          </ac:spMkLst>
        </pc:spChg>
        <pc:spChg chg="add mod">
          <ac:chgData name="Carlos Rosário" userId="0b48a220-d06f-448a-a8e9-74740e926867" providerId="ADAL" clId="{B3179329-F52B-4B26-914C-AD410AA0B373}" dt="2025-06-24T14:47:05.781" v="4642" actId="1076"/>
          <ac:spMkLst>
            <pc:docMk/>
            <pc:sldMk cId="925843589" sldId="341"/>
            <ac:spMk id="42" creationId="{ACCB0973-6E00-043F-2D00-32B1E227E62D}"/>
          </ac:spMkLst>
        </pc:spChg>
        <pc:grpChg chg="mod">
          <ac:chgData name="Carlos Rosário" userId="0b48a220-d06f-448a-a8e9-74740e926867" providerId="ADAL" clId="{B3179329-F52B-4B26-914C-AD410AA0B373}" dt="2025-06-24T13:25:32.240" v="2740" actId="1076"/>
          <ac:grpSpMkLst>
            <pc:docMk/>
            <pc:sldMk cId="925843589" sldId="341"/>
            <ac:grpSpMk id="9" creationId="{55D702F9-D2FA-6326-9646-A6DDF3087E66}"/>
          </ac:grpSpMkLst>
        </pc:grpChg>
        <pc:grpChg chg="mod">
          <ac:chgData name="Carlos Rosário" userId="0b48a220-d06f-448a-a8e9-74740e926867" providerId="ADAL" clId="{B3179329-F52B-4B26-914C-AD410AA0B373}" dt="2025-06-24T11:54:48.780" v="1753" actId="1076"/>
          <ac:grpSpMkLst>
            <pc:docMk/>
            <pc:sldMk cId="925843589" sldId="341"/>
            <ac:grpSpMk id="13" creationId="{FEC455E8-59FA-EA8D-A28F-B61EAFCB3BC6}"/>
          </ac:grpSpMkLst>
        </pc:grpChg>
        <pc:grpChg chg="mod">
          <ac:chgData name="Carlos Rosário" userId="0b48a220-d06f-448a-a8e9-74740e926867" providerId="ADAL" clId="{B3179329-F52B-4B26-914C-AD410AA0B373}" dt="2025-06-24T12:02:11.049" v="1895" actId="1076"/>
          <ac:grpSpMkLst>
            <pc:docMk/>
            <pc:sldMk cId="925843589" sldId="341"/>
            <ac:grpSpMk id="17" creationId="{733EC4D1-530E-5757-5470-9C44E017BE56}"/>
          </ac:grpSpMkLst>
        </pc:grpChg>
        <pc:grpChg chg="mod">
          <ac:chgData name="Carlos Rosário" userId="0b48a220-d06f-448a-a8e9-74740e926867" providerId="ADAL" clId="{B3179329-F52B-4B26-914C-AD410AA0B373}" dt="2025-06-24T12:06:12.452" v="2035" actId="1076"/>
          <ac:grpSpMkLst>
            <pc:docMk/>
            <pc:sldMk cId="925843589" sldId="341"/>
            <ac:grpSpMk id="27" creationId="{7D94EFB0-22E6-3B52-3C08-DE8C112F8F18}"/>
          </ac:grpSpMkLst>
        </pc:grpChg>
        <pc:graphicFrameChg chg="mod">
          <ac:chgData name="Carlos Rosário" userId="0b48a220-d06f-448a-a8e9-74740e926867" providerId="ADAL" clId="{B3179329-F52B-4B26-914C-AD410AA0B373}" dt="2025-06-24T12:07:34.234" v="2054" actId="1076"/>
          <ac:graphicFrameMkLst>
            <pc:docMk/>
            <pc:sldMk cId="925843589" sldId="341"/>
            <ac:graphicFrameMk id="16" creationId="{0526660D-B2C4-174A-BCE4-90C9BF505AC6}"/>
          </ac:graphicFrameMkLst>
        </pc:graphicFrameChg>
        <pc:graphicFrameChg chg="mod">
          <ac:chgData name="Carlos Rosário" userId="0b48a220-d06f-448a-a8e9-74740e926867" providerId="ADAL" clId="{B3179329-F52B-4B26-914C-AD410AA0B373}" dt="2025-06-24T12:07:39.090" v="2055" actId="1076"/>
          <ac:graphicFrameMkLst>
            <pc:docMk/>
            <pc:sldMk cId="925843589" sldId="341"/>
            <ac:graphicFrameMk id="20" creationId="{6EEA0AFF-0ED4-72D8-371F-4ECAAD8A0A1E}"/>
          </ac:graphicFrameMkLst>
        </pc:graphicFrameChg>
        <pc:picChg chg="del mod">
          <ac:chgData name="Carlos Rosário" userId="0b48a220-d06f-448a-a8e9-74740e926867" providerId="ADAL" clId="{B3179329-F52B-4B26-914C-AD410AA0B373}" dt="2025-06-24T11:54:42.464" v="1750" actId="478"/>
          <ac:picMkLst>
            <pc:docMk/>
            <pc:sldMk cId="925843589" sldId="341"/>
            <ac:picMk id="6" creationId="{1AF1D6F7-AAC9-3BDC-5DB9-57B57B3578ED}"/>
          </ac:picMkLst>
        </pc:picChg>
        <pc:picChg chg="mod">
          <ac:chgData name="Carlos Rosário" userId="0b48a220-d06f-448a-a8e9-74740e926867" providerId="ADAL" clId="{B3179329-F52B-4B26-914C-AD410AA0B373}" dt="2025-06-24T13:25:55.671" v="2766" actId="1038"/>
          <ac:picMkLst>
            <pc:docMk/>
            <pc:sldMk cId="925843589" sldId="341"/>
            <ac:picMk id="7" creationId="{EFEC2969-CFFA-3F64-EEAC-C2DF58AA19A0}"/>
          </ac:picMkLst>
        </pc:picChg>
        <pc:picChg chg="mod">
          <ac:chgData name="Carlos Rosário" userId="0b48a220-d06f-448a-a8e9-74740e926867" providerId="ADAL" clId="{B3179329-F52B-4B26-914C-AD410AA0B373}" dt="2025-06-24T13:25:55.671" v="2766" actId="1038"/>
          <ac:picMkLst>
            <pc:docMk/>
            <pc:sldMk cId="925843589" sldId="341"/>
            <ac:picMk id="8" creationId="{18E0F581-CE18-6D0C-3420-94A582E2DF90}"/>
          </ac:picMkLst>
        </pc:picChg>
        <pc:picChg chg="mod">
          <ac:chgData name="Carlos Rosário" userId="0b48a220-d06f-448a-a8e9-74740e926867" providerId="ADAL" clId="{B3179329-F52B-4B26-914C-AD410AA0B373}" dt="2025-06-24T11:53:05.650" v="1701"/>
          <ac:picMkLst>
            <pc:docMk/>
            <pc:sldMk cId="925843589" sldId="341"/>
            <ac:picMk id="14" creationId="{1BC188FB-236F-5C86-3DA6-7858635BCC50}"/>
          </ac:picMkLst>
        </pc:picChg>
        <pc:picChg chg="mod">
          <ac:chgData name="Carlos Rosário" userId="0b48a220-d06f-448a-a8e9-74740e926867" providerId="ADAL" clId="{B3179329-F52B-4B26-914C-AD410AA0B373}" dt="2025-06-24T13:25:55.671" v="2766" actId="1038"/>
          <ac:picMkLst>
            <pc:docMk/>
            <pc:sldMk cId="925843589" sldId="341"/>
            <ac:picMk id="22" creationId="{A5EEA357-FA69-2C6E-67CE-FCE0F128A086}"/>
          </ac:picMkLst>
        </pc:picChg>
        <pc:picChg chg="mod">
          <ac:chgData name="Carlos Rosário" userId="0b48a220-d06f-448a-a8e9-74740e926867" providerId="ADAL" clId="{B3179329-F52B-4B26-914C-AD410AA0B373}" dt="2025-06-24T13:25:55.671" v="2766" actId="1038"/>
          <ac:picMkLst>
            <pc:docMk/>
            <pc:sldMk cId="925843589" sldId="341"/>
            <ac:picMk id="26" creationId="{2FAF0AE2-B849-1A0C-296B-180901E41118}"/>
          </ac:picMkLst>
        </pc:picChg>
        <pc:picChg chg="add mod">
          <ac:chgData name="Carlos Rosário" userId="0b48a220-d06f-448a-a8e9-74740e926867" providerId="ADAL" clId="{B3179329-F52B-4B26-914C-AD410AA0B373}" dt="2025-06-24T12:01:32.148" v="1870" actId="1076"/>
          <ac:picMkLst>
            <pc:docMk/>
            <pc:sldMk cId="925843589" sldId="341"/>
            <ac:picMk id="31" creationId="{244342C6-16A9-2EFE-8658-406C08CCDDB8}"/>
          </ac:picMkLst>
        </pc:picChg>
        <pc:picChg chg="add mod">
          <ac:chgData name="Carlos Rosário" userId="0b48a220-d06f-448a-a8e9-74740e926867" providerId="ADAL" clId="{B3179329-F52B-4B26-914C-AD410AA0B373}" dt="2025-06-24T13:25:55.671" v="2766" actId="1038"/>
          <ac:picMkLst>
            <pc:docMk/>
            <pc:sldMk cId="925843589" sldId="341"/>
            <ac:picMk id="33" creationId="{0AC2CB02-0123-E262-B4B1-A640BFA0E6A9}"/>
          </ac:picMkLst>
        </pc:picChg>
        <pc:cxnChg chg="mod">
          <ac:chgData name="Carlos Rosário" userId="0b48a220-d06f-448a-a8e9-74740e926867" providerId="ADAL" clId="{B3179329-F52B-4B26-914C-AD410AA0B373}" dt="2025-06-24T12:06:12.452" v="2035" actId="1076"/>
          <ac:cxnSpMkLst>
            <pc:docMk/>
            <pc:sldMk cId="925843589" sldId="341"/>
            <ac:cxnSpMk id="24" creationId="{4B873E51-9F55-C3EA-82FF-BCE087AB09F9}"/>
          </ac:cxnSpMkLst>
        </pc:cxnChg>
        <pc:cxnChg chg="add mod">
          <ac:chgData name="Carlos Rosário" userId="0b48a220-d06f-448a-a8e9-74740e926867" providerId="ADAL" clId="{B3179329-F52B-4B26-914C-AD410AA0B373}" dt="2025-06-24T12:06:04.941" v="2034" actId="1036"/>
          <ac:cxnSpMkLst>
            <pc:docMk/>
            <pc:sldMk cId="925843589" sldId="341"/>
            <ac:cxnSpMk id="34" creationId="{5478EFC6-4AF0-802A-B8F9-DB1AFD705B33}"/>
          </ac:cxnSpMkLst>
        </pc:cxnChg>
      </pc:sldChg>
      <pc:sldChg chg="addSp delSp modSp add del mod delAnim">
        <pc:chgData name="Carlos Rosário" userId="0b48a220-d06f-448a-a8e9-74740e926867" providerId="ADAL" clId="{B3179329-F52B-4B26-914C-AD410AA0B373}" dt="2025-06-24T15:52:49.502" v="6641" actId="47"/>
        <pc:sldMkLst>
          <pc:docMk/>
          <pc:sldMk cId="3123830802" sldId="342"/>
        </pc:sldMkLst>
        <pc:spChg chg="add mod">
          <ac:chgData name="Carlos Rosário" userId="0b48a220-d06f-448a-a8e9-74740e926867" providerId="ADAL" clId="{B3179329-F52B-4B26-914C-AD410AA0B373}" dt="2025-06-24T14:36:05.306" v="4288" actId="20577"/>
          <ac:spMkLst>
            <pc:docMk/>
            <pc:sldMk cId="3123830802" sldId="342"/>
            <ac:spMk id="4" creationId="{8A080BAE-2EB6-E625-60A3-B7A870C37BA7}"/>
          </ac:spMkLst>
        </pc:spChg>
        <pc:spChg chg="del">
          <ac:chgData name="Carlos Rosário" userId="0b48a220-d06f-448a-a8e9-74740e926867" providerId="ADAL" clId="{B3179329-F52B-4B26-914C-AD410AA0B373}" dt="2025-06-24T14:06:59.018" v="3789" actId="478"/>
          <ac:spMkLst>
            <pc:docMk/>
            <pc:sldMk cId="3123830802" sldId="342"/>
            <ac:spMk id="7" creationId="{480D9EF1-F72D-012C-F7D0-2E8D0D77FD70}"/>
          </ac:spMkLst>
        </pc:spChg>
        <pc:spChg chg="del">
          <ac:chgData name="Carlos Rosário" userId="0b48a220-d06f-448a-a8e9-74740e926867" providerId="ADAL" clId="{B3179329-F52B-4B26-914C-AD410AA0B373}" dt="2025-06-24T14:07:08.569" v="3796" actId="478"/>
          <ac:spMkLst>
            <pc:docMk/>
            <pc:sldMk cId="3123830802" sldId="342"/>
            <ac:spMk id="9" creationId="{931FEF15-9421-E67F-9C6B-CD0F7DF52834}"/>
          </ac:spMkLst>
        </pc:spChg>
        <pc:spChg chg="del">
          <ac:chgData name="Carlos Rosário" userId="0b48a220-d06f-448a-a8e9-74740e926867" providerId="ADAL" clId="{B3179329-F52B-4B26-914C-AD410AA0B373}" dt="2025-06-24T14:06:57.833" v="3788" actId="478"/>
          <ac:spMkLst>
            <pc:docMk/>
            <pc:sldMk cId="3123830802" sldId="342"/>
            <ac:spMk id="10" creationId="{CB888A32-2BD0-1650-6A4D-39E97EFB9F1B}"/>
          </ac:spMkLst>
        </pc:spChg>
        <pc:spChg chg="del">
          <ac:chgData name="Carlos Rosário" userId="0b48a220-d06f-448a-a8e9-74740e926867" providerId="ADAL" clId="{B3179329-F52B-4B26-914C-AD410AA0B373}" dt="2025-06-24T14:07:07.177" v="3795" actId="478"/>
          <ac:spMkLst>
            <pc:docMk/>
            <pc:sldMk cId="3123830802" sldId="342"/>
            <ac:spMk id="12" creationId="{DF2EB957-4B15-A7F6-991C-023E8AB87511}"/>
          </ac:spMkLst>
        </pc:spChg>
        <pc:spChg chg="del">
          <ac:chgData name="Carlos Rosário" userId="0b48a220-d06f-448a-a8e9-74740e926867" providerId="ADAL" clId="{B3179329-F52B-4B26-914C-AD410AA0B373}" dt="2025-06-24T14:07:11.267" v="3798" actId="478"/>
          <ac:spMkLst>
            <pc:docMk/>
            <pc:sldMk cId="3123830802" sldId="342"/>
            <ac:spMk id="15" creationId="{57F12C0E-7A13-6F5D-0564-22697BD863EC}"/>
          </ac:spMkLst>
        </pc:spChg>
        <pc:spChg chg="del">
          <ac:chgData name="Carlos Rosário" userId="0b48a220-d06f-448a-a8e9-74740e926867" providerId="ADAL" clId="{B3179329-F52B-4B26-914C-AD410AA0B373}" dt="2025-06-24T14:07:05.076" v="3793" actId="478"/>
          <ac:spMkLst>
            <pc:docMk/>
            <pc:sldMk cId="3123830802" sldId="342"/>
            <ac:spMk id="16" creationId="{3B1F9425-40BD-1889-3F89-2342264C7ECA}"/>
          </ac:spMkLst>
        </pc:spChg>
        <pc:spChg chg="del">
          <ac:chgData name="Carlos Rosário" userId="0b48a220-d06f-448a-a8e9-74740e926867" providerId="ADAL" clId="{B3179329-F52B-4B26-914C-AD410AA0B373}" dt="2025-06-24T14:07:03.906" v="3792" actId="478"/>
          <ac:spMkLst>
            <pc:docMk/>
            <pc:sldMk cId="3123830802" sldId="342"/>
            <ac:spMk id="17" creationId="{BE19A14F-3FF7-5FF6-044A-0D6B91845FE9}"/>
          </ac:spMkLst>
        </pc:spChg>
        <pc:spChg chg="del">
          <ac:chgData name="Carlos Rosário" userId="0b48a220-d06f-448a-a8e9-74740e926867" providerId="ADAL" clId="{B3179329-F52B-4B26-914C-AD410AA0B373}" dt="2025-06-24T14:07:02.644" v="3791" actId="478"/>
          <ac:spMkLst>
            <pc:docMk/>
            <pc:sldMk cId="3123830802" sldId="342"/>
            <ac:spMk id="18" creationId="{1D21A197-11D4-6E84-B726-9B10C7ACBCD8}"/>
          </ac:spMkLst>
        </pc:spChg>
        <pc:spChg chg="add mod">
          <ac:chgData name="Carlos Rosário" userId="0b48a220-d06f-448a-a8e9-74740e926867" providerId="ADAL" clId="{B3179329-F52B-4B26-914C-AD410AA0B373}" dt="2025-06-24T14:27:34.324" v="4147" actId="1036"/>
          <ac:spMkLst>
            <pc:docMk/>
            <pc:sldMk cId="3123830802" sldId="342"/>
            <ac:spMk id="20" creationId="{10FC3A4A-FC6F-4221-DD2D-E178967DB3DE}"/>
          </ac:spMkLst>
        </pc:spChg>
        <pc:spChg chg="del">
          <ac:chgData name="Carlos Rosário" userId="0b48a220-d06f-448a-a8e9-74740e926867" providerId="ADAL" clId="{B3179329-F52B-4B26-914C-AD410AA0B373}" dt="2025-06-24T14:07:19.294" v="3799" actId="478"/>
          <ac:spMkLst>
            <pc:docMk/>
            <pc:sldMk cId="3123830802" sldId="342"/>
            <ac:spMk id="22" creationId="{FAD11CFC-BE6B-421B-FE3D-DDC4345D81CB}"/>
          </ac:spMkLst>
        </pc:spChg>
        <pc:spChg chg="del">
          <ac:chgData name="Carlos Rosário" userId="0b48a220-d06f-448a-a8e9-74740e926867" providerId="ADAL" clId="{B3179329-F52B-4B26-914C-AD410AA0B373}" dt="2025-06-24T14:07:19.294" v="3799" actId="478"/>
          <ac:spMkLst>
            <pc:docMk/>
            <pc:sldMk cId="3123830802" sldId="342"/>
            <ac:spMk id="23" creationId="{0E98035A-74A1-C5F0-DB6F-31AEDD312A6E}"/>
          </ac:spMkLst>
        </pc:spChg>
        <pc:spChg chg="del">
          <ac:chgData name="Carlos Rosário" userId="0b48a220-d06f-448a-a8e9-74740e926867" providerId="ADAL" clId="{B3179329-F52B-4B26-914C-AD410AA0B373}" dt="2025-06-24T14:07:19.294" v="3799" actId="478"/>
          <ac:spMkLst>
            <pc:docMk/>
            <pc:sldMk cId="3123830802" sldId="342"/>
            <ac:spMk id="24" creationId="{B7DBF443-1439-EEF9-282F-4989433801B2}"/>
          </ac:spMkLst>
        </pc:spChg>
        <pc:spChg chg="del">
          <ac:chgData name="Carlos Rosário" userId="0b48a220-d06f-448a-a8e9-74740e926867" providerId="ADAL" clId="{B3179329-F52B-4B26-914C-AD410AA0B373}" dt="2025-06-24T14:07:19.294" v="3799" actId="478"/>
          <ac:spMkLst>
            <pc:docMk/>
            <pc:sldMk cId="3123830802" sldId="342"/>
            <ac:spMk id="25" creationId="{61727D8A-81F4-EFFA-79CB-ABD85FCDD6F3}"/>
          </ac:spMkLst>
        </pc:spChg>
        <pc:spChg chg="add del mod">
          <ac:chgData name="Carlos Rosário" userId="0b48a220-d06f-448a-a8e9-74740e926867" providerId="ADAL" clId="{B3179329-F52B-4B26-914C-AD410AA0B373}" dt="2025-06-24T14:09:23.881" v="3843" actId="478"/>
          <ac:spMkLst>
            <pc:docMk/>
            <pc:sldMk cId="3123830802" sldId="342"/>
            <ac:spMk id="26" creationId="{9D1417E2-E6EC-0E50-7BE4-59DFC3C895F7}"/>
          </ac:spMkLst>
        </pc:spChg>
        <pc:spChg chg="add mod">
          <ac:chgData name="Carlos Rosário" userId="0b48a220-d06f-448a-a8e9-74740e926867" providerId="ADAL" clId="{B3179329-F52B-4B26-914C-AD410AA0B373}" dt="2025-06-24T14:27:30.813" v="4133" actId="1076"/>
          <ac:spMkLst>
            <pc:docMk/>
            <pc:sldMk cId="3123830802" sldId="342"/>
            <ac:spMk id="27" creationId="{70DFC66F-0509-9D48-1BA0-0D8A520BA385}"/>
          </ac:spMkLst>
        </pc:spChg>
        <pc:spChg chg="add mod">
          <ac:chgData name="Carlos Rosário" userId="0b48a220-d06f-448a-a8e9-74740e926867" providerId="ADAL" clId="{B3179329-F52B-4B26-914C-AD410AA0B373}" dt="2025-06-24T14:35:05.031" v="4278" actId="20577"/>
          <ac:spMkLst>
            <pc:docMk/>
            <pc:sldMk cId="3123830802" sldId="342"/>
            <ac:spMk id="28" creationId="{8EFFEAE4-DB32-2E58-A0C2-4338A79F2DCA}"/>
          </ac:spMkLst>
        </pc:spChg>
        <pc:spChg chg="add mod">
          <ac:chgData name="Carlos Rosário" userId="0b48a220-d06f-448a-a8e9-74740e926867" providerId="ADAL" clId="{B3179329-F52B-4B26-914C-AD410AA0B373}" dt="2025-06-24T14:27:01.556" v="4127" actId="20577"/>
          <ac:spMkLst>
            <pc:docMk/>
            <pc:sldMk cId="3123830802" sldId="342"/>
            <ac:spMk id="29" creationId="{5E6BFC7A-C76B-B973-A605-13BF0B8E0534}"/>
          </ac:spMkLst>
        </pc:spChg>
        <pc:spChg chg="add mod">
          <ac:chgData name="Carlos Rosário" userId="0b48a220-d06f-448a-a8e9-74740e926867" providerId="ADAL" clId="{B3179329-F52B-4B26-914C-AD410AA0B373}" dt="2025-06-24T14:28:33.081" v="4196" actId="14100"/>
          <ac:spMkLst>
            <pc:docMk/>
            <pc:sldMk cId="3123830802" sldId="342"/>
            <ac:spMk id="32" creationId="{4FAE4957-DE2B-1C3A-55DB-2CFF503A84E4}"/>
          </ac:spMkLst>
        </pc:spChg>
        <pc:spChg chg="add mod">
          <ac:chgData name="Carlos Rosário" userId="0b48a220-d06f-448a-a8e9-74740e926867" providerId="ADAL" clId="{B3179329-F52B-4B26-914C-AD410AA0B373}" dt="2025-06-24T14:29:16.378" v="4231" actId="1076"/>
          <ac:spMkLst>
            <pc:docMk/>
            <pc:sldMk cId="3123830802" sldId="342"/>
            <ac:spMk id="33" creationId="{8F84387B-D75A-1436-B6A4-1F97937331F9}"/>
          </ac:spMkLst>
        </pc:spChg>
        <pc:spChg chg="add mod">
          <ac:chgData name="Carlos Rosário" userId="0b48a220-d06f-448a-a8e9-74740e926867" providerId="ADAL" clId="{B3179329-F52B-4B26-914C-AD410AA0B373}" dt="2025-06-24T15:05:10.994" v="5228" actId="207"/>
          <ac:spMkLst>
            <pc:docMk/>
            <pc:sldMk cId="3123830802" sldId="342"/>
            <ac:spMk id="34" creationId="{50AFCF2E-6464-744E-B3C7-0013DD564F9C}"/>
          </ac:spMkLst>
        </pc:spChg>
        <pc:picChg chg="del">
          <ac:chgData name="Carlos Rosário" userId="0b48a220-d06f-448a-a8e9-74740e926867" providerId="ADAL" clId="{B3179329-F52B-4B26-914C-AD410AA0B373}" dt="2025-06-24T14:07:05.655" v="3794" actId="478"/>
          <ac:picMkLst>
            <pc:docMk/>
            <pc:sldMk cId="3123830802" sldId="342"/>
            <ac:picMk id="8" creationId="{274D261E-A19A-1D3D-9272-E89DD1F1A231}"/>
          </ac:picMkLst>
        </pc:picChg>
        <pc:picChg chg="del">
          <ac:chgData name="Carlos Rosário" userId="0b48a220-d06f-448a-a8e9-74740e926867" providerId="ADAL" clId="{B3179329-F52B-4B26-914C-AD410AA0B373}" dt="2025-06-24T14:07:09.407" v="3797" actId="478"/>
          <ac:picMkLst>
            <pc:docMk/>
            <pc:sldMk cId="3123830802" sldId="342"/>
            <ac:picMk id="13" creationId="{38ABE88F-946C-E788-2C26-8301B180CE14}"/>
          </ac:picMkLst>
        </pc:picChg>
        <pc:picChg chg="del">
          <ac:chgData name="Carlos Rosário" userId="0b48a220-d06f-448a-a8e9-74740e926867" providerId="ADAL" clId="{B3179329-F52B-4B26-914C-AD410AA0B373}" dt="2025-06-24T14:06:59.732" v="3790" actId="478"/>
          <ac:picMkLst>
            <pc:docMk/>
            <pc:sldMk cId="3123830802" sldId="342"/>
            <ac:picMk id="14" creationId="{BAB5078F-EE65-DE23-0B4B-84846FC166D7}"/>
          </ac:picMkLst>
        </pc:picChg>
        <pc:picChg chg="del">
          <ac:chgData name="Carlos Rosário" userId="0b48a220-d06f-448a-a8e9-74740e926867" providerId="ADAL" clId="{B3179329-F52B-4B26-914C-AD410AA0B373}" dt="2025-06-24T14:07:19.294" v="3799" actId="478"/>
          <ac:picMkLst>
            <pc:docMk/>
            <pc:sldMk cId="3123830802" sldId="342"/>
            <ac:picMk id="21" creationId="{5735CD7C-F080-FE1D-CC94-DA412EB13ED7}"/>
          </ac:picMkLst>
        </pc:picChg>
        <pc:picChg chg="add del mod">
          <ac:chgData name="Carlos Rosário" userId="0b48a220-d06f-448a-a8e9-74740e926867" providerId="ADAL" clId="{B3179329-F52B-4B26-914C-AD410AA0B373}" dt="2025-06-24T14:20:12.625" v="4103" actId="478"/>
          <ac:picMkLst>
            <pc:docMk/>
            <pc:sldMk cId="3123830802" sldId="342"/>
            <ac:picMk id="31" creationId="{585F6B58-BF7B-1F17-BF5C-1E1ED52DBFB2}"/>
          </ac:picMkLst>
        </pc:picChg>
        <pc:picChg chg="add mod">
          <ac:chgData name="Carlos Rosário" userId="0b48a220-d06f-448a-a8e9-74740e926867" providerId="ADAL" clId="{B3179329-F52B-4B26-914C-AD410AA0B373}" dt="2025-06-24T14:27:27.813" v="4132" actId="14100"/>
          <ac:picMkLst>
            <pc:docMk/>
            <pc:sldMk cId="3123830802" sldId="342"/>
            <ac:picMk id="2050" creationId="{D052A698-0659-F2AD-0E59-C93CBF0CDCAA}"/>
          </ac:picMkLst>
        </pc:picChg>
        <pc:picChg chg="add del">
          <ac:chgData name="Carlos Rosário" userId="0b48a220-d06f-448a-a8e9-74740e926867" providerId="ADAL" clId="{B3179329-F52B-4B26-914C-AD410AA0B373}" dt="2025-06-24T14:19:39.734" v="4100" actId="478"/>
          <ac:picMkLst>
            <pc:docMk/>
            <pc:sldMk cId="3123830802" sldId="342"/>
            <ac:picMk id="2052" creationId="{00F8C6F0-6533-BE37-4F6C-818C21A9DE2C}"/>
          </ac:picMkLst>
        </pc:picChg>
        <pc:picChg chg="add del mod">
          <ac:chgData name="Carlos Rosário" userId="0b48a220-d06f-448a-a8e9-74740e926867" providerId="ADAL" clId="{B3179329-F52B-4B26-914C-AD410AA0B373}" dt="2025-06-24T14:20:59.545" v="4112" actId="478"/>
          <ac:picMkLst>
            <pc:docMk/>
            <pc:sldMk cId="3123830802" sldId="342"/>
            <ac:picMk id="2054" creationId="{A2369C11-0BF1-FB26-9B15-FB1F39F9331E}"/>
          </ac:picMkLst>
        </pc:picChg>
        <pc:picChg chg="add mod">
          <ac:chgData name="Carlos Rosário" userId="0b48a220-d06f-448a-a8e9-74740e926867" providerId="ADAL" clId="{B3179329-F52B-4B26-914C-AD410AA0B373}" dt="2025-06-24T14:27:34.324" v="4147" actId="1036"/>
          <ac:picMkLst>
            <pc:docMk/>
            <pc:sldMk cId="3123830802" sldId="342"/>
            <ac:picMk id="2056" creationId="{30FFC05A-C631-7201-4767-94AD379C4ED6}"/>
          </ac:picMkLst>
        </pc:picChg>
      </pc:sldChg>
      <pc:sldChg chg="addSp delSp modSp add mod delAnim">
        <pc:chgData name="Carlos Rosário" userId="0b48a220-d06f-448a-a8e9-74740e926867" providerId="ADAL" clId="{B3179329-F52B-4B26-914C-AD410AA0B373}" dt="2025-06-24T15:46:57.040" v="6566" actId="20577"/>
        <pc:sldMkLst>
          <pc:docMk/>
          <pc:sldMk cId="522759007" sldId="343"/>
        </pc:sldMkLst>
        <pc:spChg chg="mod">
          <ac:chgData name="Carlos Rosário" userId="0b48a220-d06f-448a-a8e9-74740e926867" providerId="ADAL" clId="{B3179329-F52B-4B26-914C-AD410AA0B373}" dt="2025-06-24T15:45:48.207" v="6446" actId="1076"/>
          <ac:spMkLst>
            <pc:docMk/>
            <pc:sldMk cId="522759007" sldId="343"/>
            <ac:spMk id="7" creationId="{8814AC10-FBA5-79DC-51DF-DFD55914AD65}"/>
          </ac:spMkLst>
        </pc:spChg>
        <pc:spChg chg="mod">
          <ac:chgData name="Carlos Rosário" userId="0b48a220-d06f-448a-a8e9-74740e926867" providerId="ADAL" clId="{B3179329-F52B-4B26-914C-AD410AA0B373}" dt="2025-06-24T15:45:48.207" v="6446" actId="1076"/>
          <ac:spMkLst>
            <pc:docMk/>
            <pc:sldMk cId="522759007" sldId="343"/>
            <ac:spMk id="10" creationId="{733808EA-713F-1976-5E9D-2B0016FAFE94}"/>
          </ac:spMkLst>
        </pc:spChg>
        <pc:spChg chg="del">
          <ac:chgData name="Carlos Rosário" userId="0b48a220-d06f-448a-a8e9-74740e926867" providerId="ADAL" clId="{B3179329-F52B-4B26-914C-AD410AA0B373}" dt="2025-06-24T15:44:34.799" v="6444" actId="478"/>
          <ac:spMkLst>
            <pc:docMk/>
            <pc:sldMk cId="522759007" sldId="343"/>
            <ac:spMk id="19" creationId="{2D3CB090-79A1-C4E0-CAEE-62456E67CEC5}"/>
          </ac:spMkLst>
        </pc:spChg>
        <pc:spChg chg="del">
          <ac:chgData name="Carlos Rosário" userId="0b48a220-d06f-448a-a8e9-74740e926867" providerId="ADAL" clId="{B3179329-F52B-4B26-914C-AD410AA0B373}" dt="2025-06-24T15:43:22.637" v="6402" actId="478"/>
          <ac:spMkLst>
            <pc:docMk/>
            <pc:sldMk cId="522759007" sldId="343"/>
            <ac:spMk id="22" creationId="{6D00BC83-86E5-AEBB-5174-B4993FFF793D}"/>
          </ac:spMkLst>
        </pc:spChg>
        <pc:spChg chg="del mod">
          <ac:chgData name="Carlos Rosário" userId="0b48a220-d06f-448a-a8e9-74740e926867" providerId="ADAL" clId="{B3179329-F52B-4B26-914C-AD410AA0B373}" dt="2025-06-24T15:44:59.723" v="6445" actId="478"/>
          <ac:spMkLst>
            <pc:docMk/>
            <pc:sldMk cId="522759007" sldId="343"/>
            <ac:spMk id="23" creationId="{50F58C89-718C-0DEC-0A0F-63658D70FFE1}"/>
          </ac:spMkLst>
        </pc:spChg>
        <pc:spChg chg="del">
          <ac:chgData name="Carlos Rosário" userId="0b48a220-d06f-448a-a8e9-74740e926867" providerId="ADAL" clId="{B3179329-F52B-4B26-914C-AD410AA0B373}" dt="2025-06-24T15:43:24.249" v="6403" actId="478"/>
          <ac:spMkLst>
            <pc:docMk/>
            <pc:sldMk cId="522759007" sldId="343"/>
            <ac:spMk id="24" creationId="{E315BEB1-7C51-A56C-1DA4-D3EF49119624}"/>
          </ac:spMkLst>
        </pc:spChg>
        <pc:spChg chg="del">
          <ac:chgData name="Carlos Rosário" userId="0b48a220-d06f-448a-a8e9-74740e926867" providerId="ADAL" clId="{B3179329-F52B-4B26-914C-AD410AA0B373}" dt="2025-06-24T15:43:20.727" v="6401" actId="478"/>
          <ac:spMkLst>
            <pc:docMk/>
            <pc:sldMk cId="522759007" sldId="343"/>
            <ac:spMk id="25" creationId="{0714889B-CACD-B63D-6CE5-BBCACA82CA8A}"/>
          </ac:spMkLst>
        </pc:spChg>
        <pc:spChg chg="add mod">
          <ac:chgData name="Carlos Rosário" userId="0b48a220-d06f-448a-a8e9-74740e926867" providerId="ADAL" clId="{B3179329-F52B-4B26-914C-AD410AA0B373}" dt="2025-06-24T15:44:14.343" v="6430" actId="1035"/>
          <ac:spMkLst>
            <pc:docMk/>
            <pc:sldMk cId="522759007" sldId="343"/>
            <ac:spMk id="26" creationId="{D69F4FD5-307A-DB5A-4FF5-31E241FBF8C3}"/>
          </ac:spMkLst>
        </pc:spChg>
        <pc:spChg chg="add mod">
          <ac:chgData name="Carlos Rosário" userId="0b48a220-d06f-448a-a8e9-74740e926867" providerId="ADAL" clId="{B3179329-F52B-4B26-914C-AD410AA0B373}" dt="2025-06-24T15:44:27.924" v="6443" actId="1037"/>
          <ac:spMkLst>
            <pc:docMk/>
            <pc:sldMk cId="522759007" sldId="343"/>
            <ac:spMk id="27" creationId="{7E47D0DF-5142-E9E3-4F1D-C38ECC9F3869}"/>
          </ac:spMkLst>
        </pc:spChg>
        <pc:spChg chg="add mod">
          <ac:chgData name="Carlos Rosário" userId="0b48a220-d06f-448a-a8e9-74740e926867" providerId="ADAL" clId="{B3179329-F52B-4B26-914C-AD410AA0B373}" dt="2025-06-24T15:46:57.040" v="6566" actId="20577"/>
          <ac:spMkLst>
            <pc:docMk/>
            <pc:sldMk cId="522759007" sldId="343"/>
            <ac:spMk id="28" creationId="{2DBC3B09-A15D-6CDA-558E-FA737C13426E}"/>
          </ac:spMkLst>
        </pc:spChg>
        <pc:graphicFrameChg chg="add mod">
          <ac:chgData name="Carlos Rosário" userId="0b48a220-d06f-448a-a8e9-74740e926867" providerId="ADAL" clId="{B3179329-F52B-4B26-914C-AD410AA0B373}" dt="2025-06-24T15:44:14.343" v="6430" actId="1035"/>
          <ac:graphicFrameMkLst>
            <pc:docMk/>
            <pc:sldMk cId="522759007" sldId="343"/>
            <ac:graphicFrameMk id="20" creationId="{505B6CD1-4E2F-4F1C-EAD5-36C8EB0A80BD}"/>
          </ac:graphicFrameMkLst>
        </pc:graphicFrameChg>
        <pc:picChg chg="add mod">
          <ac:chgData name="Carlos Rosário" userId="0b48a220-d06f-448a-a8e9-74740e926867" providerId="ADAL" clId="{B3179329-F52B-4B26-914C-AD410AA0B373}" dt="2025-06-24T15:44:27.924" v="6443" actId="1037"/>
          <ac:picMkLst>
            <pc:docMk/>
            <pc:sldMk cId="522759007" sldId="343"/>
            <ac:picMk id="4" creationId="{DE256310-3E09-7024-6F99-C16F7AD8095F}"/>
          </ac:picMkLst>
        </pc:picChg>
        <pc:picChg chg="del">
          <ac:chgData name="Carlos Rosário" userId="0b48a220-d06f-448a-a8e9-74740e926867" providerId="ADAL" clId="{B3179329-F52B-4B26-914C-AD410AA0B373}" dt="2025-06-24T15:43:19.062" v="6400" actId="478"/>
          <ac:picMkLst>
            <pc:docMk/>
            <pc:sldMk cId="522759007" sldId="343"/>
            <ac:picMk id="21" creationId="{A8B4F742-E59D-1B85-3749-2591F00B6DE6}"/>
          </ac:picMkLst>
        </pc:picChg>
      </pc:sldChg>
      <pc:sldChg chg="addSp delSp modSp add mod modAnim">
        <pc:chgData name="Carlos Rosário" userId="0b48a220-d06f-448a-a8e9-74740e926867" providerId="ADAL" clId="{B3179329-F52B-4B26-914C-AD410AA0B373}" dt="2025-06-24T15:52:12.047" v="6640"/>
        <pc:sldMkLst>
          <pc:docMk/>
          <pc:sldMk cId="2390165563" sldId="344"/>
        </pc:sldMkLst>
        <pc:spChg chg="add mod">
          <ac:chgData name="Carlos Rosário" userId="0b48a220-d06f-448a-a8e9-74740e926867" providerId="ADAL" clId="{B3179329-F52B-4B26-914C-AD410AA0B373}" dt="2025-06-24T15:51:27.828" v="6637" actId="1037"/>
          <ac:spMkLst>
            <pc:docMk/>
            <pc:sldMk cId="2390165563" sldId="344"/>
            <ac:spMk id="8" creationId="{DCEE4B3E-0C95-F584-1379-07EF9FE753D5}"/>
          </ac:spMkLst>
        </pc:spChg>
        <pc:spChg chg="add mod">
          <ac:chgData name="Carlos Rosário" userId="0b48a220-d06f-448a-a8e9-74740e926867" providerId="ADAL" clId="{B3179329-F52B-4B26-914C-AD410AA0B373}" dt="2025-06-24T15:51:30.507" v="6638" actId="1076"/>
          <ac:spMkLst>
            <pc:docMk/>
            <pc:sldMk cId="2390165563" sldId="344"/>
            <ac:spMk id="9" creationId="{6657D2A4-9EEB-7C56-A32A-35A30BF1B9B0}"/>
          </ac:spMkLst>
        </pc:spChg>
        <pc:spChg chg="add mod">
          <ac:chgData name="Carlos Rosário" userId="0b48a220-d06f-448a-a8e9-74740e926867" providerId="ADAL" clId="{B3179329-F52B-4B26-914C-AD410AA0B373}" dt="2025-06-24T15:51:27.828" v="6637" actId="1037"/>
          <ac:spMkLst>
            <pc:docMk/>
            <pc:sldMk cId="2390165563" sldId="344"/>
            <ac:spMk id="10" creationId="{F52EC3B3-D37A-776C-E26E-0DACEBB6ACB4}"/>
          </ac:spMkLst>
        </pc:spChg>
        <pc:spChg chg="del">
          <ac:chgData name="Carlos Rosário" userId="0b48a220-d06f-448a-a8e9-74740e926867" providerId="ADAL" clId="{B3179329-F52B-4B26-914C-AD410AA0B373}" dt="2025-06-24T15:50:17.633" v="6572" actId="478"/>
          <ac:spMkLst>
            <pc:docMk/>
            <pc:sldMk cId="2390165563" sldId="344"/>
            <ac:spMk id="11" creationId="{7D3A24A1-1976-0F41-DD03-D70E9F356913}"/>
          </ac:spMkLst>
        </pc:spChg>
        <pc:spChg chg="add mod">
          <ac:chgData name="Carlos Rosário" userId="0b48a220-d06f-448a-a8e9-74740e926867" providerId="ADAL" clId="{B3179329-F52B-4B26-914C-AD410AA0B373}" dt="2025-06-24T15:51:27.828" v="6637" actId="1037"/>
          <ac:spMkLst>
            <pc:docMk/>
            <pc:sldMk cId="2390165563" sldId="344"/>
            <ac:spMk id="12" creationId="{CEA83999-5290-3EA8-5E9D-2E1AA73EF5C7}"/>
          </ac:spMkLst>
        </pc:spChg>
        <pc:spChg chg="mod">
          <ac:chgData name="Carlos Rosário" userId="0b48a220-d06f-448a-a8e9-74740e926867" providerId="ADAL" clId="{B3179329-F52B-4B26-914C-AD410AA0B373}" dt="2025-06-24T15:51:16.979" v="6610" actId="1076"/>
          <ac:spMkLst>
            <pc:docMk/>
            <pc:sldMk cId="2390165563" sldId="344"/>
            <ac:spMk id="34" creationId="{51015068-CD7C-04AF-AE4B-EB0A3752EB2F}"/>
          </ac:spMkLst>
        </pc:spChg>
        <pc:picChg chg="del">
          <ac:chgData name="Carlos Rosário" userId="0b48a220-d06f-448a-a8e9-74740e926867" providerId="ADAL" clId="{B3179329-F52B-4B26-914C-AD410AA0B373}" dt="2025-06-24T15:50:08.352" v="6569" actId="478"/>
          <ac:picMkLst>
            <pc:docMk/>
            <pc:sldMk cId="2390165563" sldId="344"/>
            <ac:picMk id="6" creationId="{1D77FBDF-6E8A-8B7B-0981-25EA2946CC6C}"/>
          </ac:picMkLst>
        </pc:picChg>
        <pc:picChg chg="add mod">
          <ac:chgData name="Carlos Rosário" userId="0b48a220-d06f-448a-a8e9-74740e926867" providerId="ADAL" clId="{B3179329-F52B-4B26-914C-AD410AA0B373}" dt="2025-06-24T15:51:27.828" v="6637" actId="1037"/>
          <ac:picMkLst>
            <pc:docMk/>
            <pc:sldMk cId="2390165563" sldId="344"/>
            <ac:picMk id="7" creationId="{9F054587-559B-23D9-AA55-7B3D6E3EFD1E}"/>
          </ac:picMkLst>
        </pc:picChg>
      </pc:sldChg>
      <pc:sldMasterChg chg="modSldLayout">
        <pc:chgData name="Carlos Rosário" userId="0b48a220-d06f-448a-a8e9-74740e926867" providerId="ADAL" clId="{B3179329-F52B-4B26-914C-AD410AA0B373}" dt="2025-06-24T11:06:11.149" v="859" actId="1076"/>
        <pc:sldMasterMkLst>
          <pc:docMk/>
          <pc:sldMasterMk cId="2235009306" sldId="2147483660"/>
        </pc:sldMasterMkLst>
        <pc:sldLayoutChg chg="modSp mod">
          <pc:chgData name="Carlos Rosário" userId="0b48a220-d06f-448a-a8e9-74740e926867" providerId="ADAL" clId="{B3179329-F52B-4B26-914C-AD410AA0B373}" dt="2025-06-24T11:06:11.149" v="859" actId="1076"/>
          <pc:sldLayoutMkLst>
            <pc:docMk/>
            <pc:sldMasterMk cId="2235009306" sldId="2147483660"/>
            <pc:sldLayoutMk cId="124495246" sldId="2147483674"/>
          </pc:sldLayoutMkLst>
          <pc:spChg chg="mod">
            <ac:chgData name="Carlos Rosário" userId="0b48a220-d06f-448a-a8e9-74740e926867" providerId="ADAL" clId="{B3179329-F52B-4B26-914C-AD410AA0B373}" dt="2025-06-24T10:47:06.324" v="806" actId="404"/>
            <ac:spMkLst>
              <pc:docMk/>
              <pc:sldMasterMk cId="2235009306" sldId="2147483660"/>
              <pc:sldLayoutMk cId="124495246" sldId="2147483674"/>
              <ac:spMk id="2" creationId="{00000000-0000-0000-0000-000000000000}"/>
            </ac:spMkLst>
          </pc:spChg>
          <pc:spChg chg="mod">
            <ac:chgData name="Carlos Rosário" userId="0b48a220-d06f-448a-a8e9-74740e926867" providerId="ADAL" clId="{B3179329-F52B-4B26-914C-AD410AA0B373}" dt="2025-06-24T11:06:11.149" v="859" actId="1076"/>
            <ac:spMkLst>
              <pc:docMk/>
              <pc:sldMasterMk cId="2235009306" sldId="2147483660"/>
              <pc:sldLayoutMk cId="124495246" sldId="2147483674"/>
              <ac:spMk id="16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D870D6-AA8D-548E-C05D-144E94E537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AAB7CA-7D72-0CF2-2469-1F0F587453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128FA-9714-440C-87A9-F1B724E746C4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BA22D-B006-FE13-1A2C-4DE1E8C615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70567-0375-C9A3-F1C6-05D084F36E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4CDCC-4D7F-4BC6-84C2-04F7E03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9DE8D-0CA7-44D0-80D7-DC6D7DB4524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79144-D110-4BE8-A325-139CB325A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9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05884" y="3522319"/>
            <a:ext cx="13716000" cy="4579644"/>
          </a:xfrm>
        </p:spPr>
        <p:txBody>
          <a:bodyPr lIns="0" tIns="0" rIns="0" bIns="0" rtlCol="0" anchor="t">
            <a:noAutofit/>
          </a:bodyPr>
          <a:lstStyle>
            <a:lvl1pPr>
              <a:defRPr lang="en-GB" sz="8000" b="1" spc="960" baseline="0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17440"/>
              </a:lnSpc>
            </a:pPr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5884" y="8306750"/>
            <a:ext cx="13716000" cy="500971"/>
          </a:xfrm>
        </p:spPr>
        <p:txBody>
          <a:bodyPr lIns="0" tIns="0" rIns="0" bIns="0" rtlCol="0" anchor="t">
            <a:spAutoFit/>
          </a:bodyPr>
          <a:lstStyle>
            <a:lvl1pPr marL="0" indent="0">
              <a:buNone/>
              <a:defRPr lang="en-GB" sz="3200" spc="281">
                <a:solidFill>
                  <a:srgbClr val="2D1C77"/>
                </a:solidFill>
                <a:latin typeface="Lato"/>
                <a:ea typeface="Lato"/>
                <a:cs typeface="Lato"/>
              </a:defRPr>
            </a:lvl1pPr>
          </a:lstStyle>
          <a:p>
            <a:pPr marL="0" lvl="0" algn="just">
              <a:lnSpc>
                <a:spcPts val="4288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Montserrat" panose="020B0604020202020204" charset="0"/>
              </a:defRPr>
            </a:lvl1pPr>
          </a:lstStyle>
          <a:p>
            <a:fld id="{A33A219A-058F-44B3-AD79-2193F7422B5F}" type="datetime1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Montserrat" panose="020B060402020202020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latin typeface="Montserrat" panose="020B0604020202020204" charset="0"/>
              </a:defRPr>
            </a:lvl1pPr>
          </a:lstStyle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AutoShape 3"/>
          <p:cNvSpPr/>
          <p:nvPr userDrawn="1"/>
        </p:nvSpPr>
        <p:spPr>
          <a:xfrm>
            <a:off x="776218" y="0"/>
            <a:ext cx="14357" cy="1913672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4"/>
          <p:cNvSpPr/>
          <p:nvPr userDrawn="1"/>
        </p:nvSpPr>
        <p:spPr>
          <a:xfrm>
            <a:off x="12959070" y="6439531"/>
            <a:ext cx="4417251" cy="3847469"/>
          </a:xfrm>
          <a:custGeom>
            <a:avLst/>
            <a:gdLst/>
            <a:ahLst/>
            <a:cxnLst/>
            <a:rect l="l" t="t" r="r" b="b"/>
            <a:pathLst>
              <a:path w="4417251" h="3847469">
                <a:moveTo>
                  <a:pt x="0" y="0"/>
                </a:moveTo>
                <a:lnTo>
                  <a:pt x="4417251" y="0"/>
                </a:lnTo>
                <a:lnTo>
                  <a:pt x="4417251" y="3847469"/>
                </a:lnTo>
                <a:lnTo>
                  <a:pt x="0" y="3847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/>
          <p:cNvSpPr/>
          <p:nvPr userDrawn="1"/>
        </p:nvSpPr>
        <p:spPr>
          <a:xfrm>
            <a:off x="1028700" y="493904"/>
            <a:ext cx="2482142" cy="1563750"/>
          </a:xfrm>
          <a:custGeom>
            <a:avLst/>
            <a:gdLst/>
            <a:ahLst/>
            <a:cxnLst/>
            <a:rect l="l" t="t" r="r" b="b"/>
            <a:pathLst>
              <a:path w="2482142" h="1563750">
                <a:moveTo>
                  <a:pt x="0" y="0"/>
                </a:moveTo>
                <a:lnTo>
                  <a:pt x="2482142" y="0"/>
                </a:lnTo>
                <a:lnTo>
                  <a:pt x="2482142" y="1563750"/>
                </a:lnTo>
                <a:lnTo>
                  <a:pt x="0" y="156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6"/>
          <p:cNvSpPr txBox="1"/>
          <p:nvPr userDrawn="1"/>
        </p:nvSpPr>
        <p:spPr>
          <a:xfrm>
            <a:off x="11171482" y="990600"/>
            <a:ext cx="6087818" cy="106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88"/>
              </a:lnSpc>
            </a:pPr>
            <a:r>
              <a:rPr lang="en-US" sz="3200" spc="281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WORK, GROW</a:t>
            </a:r>
          </a:p>
          <a:p>
            <a:pPr algn="r">
              <a:lnSpc>
                <a:spcPts val="4288"/>
              </a:lnSpc>
            </a:pPr>
            <a:r>
              <a:rPr lang="en-US" sz="3200" spc="281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AND COLLABORATE</a:t>
            </a:r>
          </a:p>
        </p:txBody>
      </p:sp>
      <p:sp>
        <p:nvSpPr>
          <p:cNvPr id="12" name="AutoShape 8"/>
          <p:cNvSpPr/>
          <p:nvPr userDrawn="1"/>
        </p:nvSpPr>
        <p:spPr>
          <a:xfrm>
            <a:off x="17366796" y="3512930"/>
            <a:ext cx="44904" cy="6912000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9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ver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7662074"/>
            <a:ext cx="7353746" cy="1846659"/>
          </a:xfrm>
        </p:spPr>
        <p:txBody>
          <a:bodyPr wrap="square" lIns="0" tIns="0" rIns="0" bIns="0" rtlCol="0" anchor="t">
            <a:spAutoFit/>
          </a:bodyPr>
          <a:lstStyle>
            <a:lvl1pPr>
              <a:defRPr lang="en-GB" sz="6000" b="1" spc="300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7200"/>
              </a:lnSpc>
            </a:pPr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2"/>
          <p:cNvSpPr txBox="1"/>
          <p:nvPr userDrawn="1"/>
        </p:nvSpPr>
        <p:spPr>
          <a:xfrm>
            <a:off x="1028700" y="856298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  <p:sp>
        <p:nvSpPr>
          <p:cNvPr id="7" name="Freeform 3"/>
          <p:cNvSpPr/>
          <p:nvPr userDrawn="1"/>
        </p:nvSpPr>
        <p:spPr>
          <a:xfrm rot="-9435347">
            <a:off x="-1913154" y="6314530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6" y="0"/>
                </a:lnTo>
                <a:lnTo>
                  <a:pt x="5681476" y="5887540"/>
                </a:lnTo>
                <a:lnTo>
                  <a:pt x="0" y="5887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0"/>
          <p:cNvSpPr/>
          <p:nvPr userDrawn="1"/>
        </p:nvSpPr>
        <p:spPr>
          <a:xfrm rot="-9435347">
            <a:off x="9966546" y="-1366775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AutoShape 11"/>
          <p:cNvSpPr/>
          <p:nvPr userDrawn="1"/>
        </p:nvSpPr>
        <p:spPr>
          <a:xfrm rot="-5400000">
            <a:off x="11351670" y="-6524625"/>
            <a:ext cx="21337" cy="15106650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3065125" y="5681663"/>
            <a:ext cx="3965575" cy="3539339"/>
          </a:xfrm>
        </p:spPr>
        <p:txBody>
          <a:bodyPr anchor="ctr" anchorCtr="1"/>
          <a:lstStyle/>
          <a:p>
            <a:endParaRPr lang="en-GB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752423" y="3691540"/>
            <a:ext cx="2855351" cy="3029936"/>
          </a:xfrm>
        </p:spPr>
        <p:txBody>
          <a:bodyPr anchor="ctr" anchorCtr="1"/>
          <a:lstStyle/>
          <a:p>
            <a:endParaRPr lang="en-GB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3064974" y="1995169"/>
            <a:ext cx="5223026" cy="3394967"/>
          </a:xfrm>
        </p:spPr>
        <p:txBody>
          <a:bodyPr anchor="ctr" anchorCtr="1"/>
          <a:lstStyle/>
          <a:p>
            <a:endParaRPr lang="en-GB"/>
          </a:p>
        </p:txBody>
      </p:sp>
      <p:sp>
        <p:nvSpPr>
          <p:cNvPr id="23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1028700" y="1952498"/>
            <a:ext cx="11592000" cy="487313"/>
          </a:xfrm>
        </p:spPr>
        <p:txBody>
          <a:bodyPr lIns="0" tIns="0" rIns="0" bIns="0" rtlCol="0" anchor="t">
            <a:spAutoFit/>
          </a:bodyPr>
          <a:lstStyle>
            <a:lvl1pPr marL="0" indent="0">
              <a:buNone/>
              <a:defRPr lang="en-GB" sz="3200" b="1" spc="160" dirty="0">
                <a:solidFill>
                  <a:srgbClr val="0C065E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>
              <a:lnSpc>
                <a:spcPts val="3840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/>
          </p:nvPr>
        </p:nvSpPr>
        <p:spPr>
          <a:xfrm>
            <a:off x="1028700" y="2700338"/>
            <a:ext cx="8115300" cy="4703762"/>
          </a:xfrm>
        </p:spPr>
        <p:txBody>
          <a:bodyPr lIns="0" tIns="0" rIns="0" bIns="0" rtlCol="0" anchor="t">
            <a:noAutofit/>
          </a:bodyPr>
          <a:lstStyle>
            <a:lvl1pPr>
              <a:defRPr lang="en-US" spc="14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dirty="0" smtClean="0">
                <a:latin typeface="+mn-lt"/>
              </a:defRPr>
            </a:lvl4pPr>
            <a:lvl5pPr>
              <a:defRPr lang="en-GB" dirty="0">
                <a:latin typeface="+mn-lt"/>
              </a:defRPr>
            </a:lvl5pPr>
          </a:lstStyle>
          <a:p>
            <a:pPr marL="0" lvl="0">
              <a:lnSpc>
                <a:spcPts val="3919"/>
              </a:lnSpc>
            </a:pPr>
            <a:r>
              <a:rPr lang="en-US" dirty="0"/>
              <a:t>Click to edit Master text styles</a:t>
            </a:r>
          </a:p>
          <a:p>
            <a:pPr marL="457200" lvl="1"/>
            <a:r>
              <a:rPr lang="en-US" dirty="0"/>
              <a:t>Second level</a:t>
            </a:r>
          </a:p>
          <a:p>
            <a:pPr marL="914400" lvl="2"/>
            <a:r>
              <a:rPr lang="en-US" dirty="0"/>
              <a:t>Third level</a:t>
            </a:r>
          </a:p>
          <a:p>
            <a:pPr marL="1371600" lvl="3"/>
            <a:r>
              <a:rPr lang="en-US" dirty="0"/>
              <a:t>Fourth level</a:t>
            </a:r>
          </a:p>
          <a:p>
            <a:pPr marL="1828800"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115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>
            <a:extLst>
              <a:ext uri="{FF2B5EF4-FFF2-40B4-BE49-F238E27FC236}">
                <a16:creationId xmlns:a16="http://schemas.microsoft.com/office/drawing/2014/main" id="{D49CB6AB-B51E-70A2-FDBD-01A110D6E90B}"/>
              </a:ext>
            </a:extLst>
          </p:cNvPr>
          <p:cNvSpPr/>
          <p:nvPr userDrawn="1"/>
        </p:nvSpPr>
        <p:spPr>
          <a:xfrm rot="-9435347">
            <a:off x="14418562" y="-922621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6" y="0"/>
                </a:lnTo>
                <a:lnTo>
                  <a:pt x="5681476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4AD226AC-2485-8B49-BFC1-0859F4CF24F5}"/>
              </a:ext>
            </a:extLst>
          </p:cNvPr>
          <p:cNvSpPr/>
          <p:nvPr userDrawn="1"/>
        </p:nvSpPr>
        <p:spPr>
          <a:xfrm rot="4397171">
            <a:off x="3266905" y="8190401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0B303-58CB-D938-1520-5BC9A7A8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C65C-2566-40D9-96E1-43895DB74A34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0DCD3-D804-031B-41A4-7D0E5F9E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DDDE0-97E4-60DC-80A4-0308565C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F6BAB74-51FC-ACE4-2077-A92044C024EE}"/>
              </a:ext>
            </a:extLst>
          </p:cNvPr>
          <p:cNvSpPr/>
          <p:nvPr userDrawn="1"/>
        </p:nvSpPr>
        <p:spPr>
          <a:xfrm rot="5400000">
            <a:off x="6914994" y="-6524625"/>
            <a:ext cx="21337" cy="15106650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1BAC7EB0-F823-8A96-BC3E-5479526BE0C4}"/>
              </a:ext>
            </a:extLst>
          </p:cNvPr>
          <p:cNvSpPr txBox="1"/>
          <p:nvPr userDrawn="1"/>
        </p:nvSpPr>
        <p:spPr>
          <a:xfrm>
            <a:off x="15712436" y="856298"/>
            <a:ext cx="199333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1F0A5CB-DCD7-F621-9612-36130660E471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1028700" y="5634272"/>
            <a:ext cx="10451500" cy="487313"/>
          </a:xfrm>
        </p:spPr>
        <p:txBody>
          <a:bodyPr wrap="square" lIns="0" tIns="0" rIns="0" bIns="0" rtlCol="0" anchor="t">
            <a:spAutoFit/>
          </a:bodyPr>
          <a:lstStyle>
            <a:lvl1pPr marL="0" indent="0">
              <a:buNone/>
              <a:defRPr lang="en-GB" sz="3200" b="1" spc="16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>
              <a:lnSpc>
                <a:spcPts val="3840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8CB6A1B3-CBE5-2CB5-1B42-A40AEB7383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8699" y="6300788"/>
            <a:ext cx="10451499" cy="1781513"/>
          </a:xfrm>
        </p:spPr>
        <p:txBody>
          <a:bodyPr lIns="0" tIns="0" rIns="0" bIns="0" rtlCol="0" anchor="t">
            <a:spAutoFit/>
          </a:bodyPr>
          <a:lstStyle>
            <a:lvl1pPr>
              <a:defRPr lang="en-US" spc="14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dirty="0" smtClean="0">
                <a:latin typeface="+mn-lt"/>
              </a:defRPr>
            </a:lvl4pPr>
            <a:lvl5pPr>
              <a:defRPr lang="en-GB" dirty="0">
                <a:latin typeface="+mn-lt"/>
              </a:defRPr>
            </a:lvl5pPr>
          </a:lstStyle>
          <a:p>
            <a:pPr marL="0" lvl="0">
              <a:lnSpc>
                <a:spcPts val="3919"/>
              </a:lnSpc>
            </a:pPr>
            <a:r>
              <a:rPr lang="en-US" dirty="0"/>
              <a:t>Click to edit Master text styles</a:t>
            </a:r>
          </a:p>
          <a:p>
            <a:pPr marL="457200" lvl="1"/>
            <a:r>
              <a:rPr lang="en-US" dirty="0"/>
              <a:t>Second level</a:t>
            </a:r>
          </a:p>
          <a:p>
            <a:pPr marL="914400" lvl="2"/>
            <a:r>
              <a:rPr lang="en-US" dirty="0"/>
              <a:t>Third level</a:t>
            </a:r>
          </a:p>
          <a:p>
            <a:pPr marL="1371600" lvl="3"/>
            <a:r>
              <a:rPr lang="en-US" dirty="0"/>
              <a:t>Fourth level</a:t>
            </a:r>
          </a:p>
          <a:p>
            <a:pPr marL="1828800"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62F13E7-0F37-6455-6C52-3097E380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698" y="4591074"/>
            <a:ext cx="10451499" cy="923330"/>
          </a:xfrm>
        </p:spPr>
        <p:txBody>
          <a:bodyPr wrap="square" lIns="0" tIns="0" rIns="0" bIns="0" rtlCol="0" anchor="t">
            <a:spAutoFit/>
          </a:bodyPr>
          <a:lstStyle>
            <a:lvl1pPr>
              <a:defRPr lang="en-GB" sz="6000" b="1" spc="300" dirty="0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7200"/>
              </a:lnSpc>
            </a:pPr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676C0C2-19BD-EFBC-EFB3-C4689E97C42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1736388" y="2028825"/>
            <a:ext cx="6442075" cy="740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971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DA85C-33B3-0D85-3646-6072B41D4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6453" y="1224779"/>
            <a:ext cx="11498942" cy="923458"/>
          </a:xfrm>
        </p:spPr>
        <p:txBody>
          <a:bodyPr wrap="square" lIns="0" tIns="0" rIns="0" bIns="0" rtlCol="0" anchor="t">
            <a:spAutoFit/>
          </a:bodyPr>
          <a:lstStyle>
            <a:lvl1pPr>
              <a:defRPr lang="en-US" sz="5431" b="1" spc="271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8092"/>
              </a:lnSpc>
            </a:pPr>
            <a:r>
              <a:rPr lang="en-US" dirty="0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50C29-751D-CFE3-FC90-BCAA26894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8841-ED26-401F-898C-CB5187169E39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C4B85-A2E3-2179-594A-68403A12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7BDA9-26B8-2168-21F0-4D5BF87C4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20A4EC3-3500-9103-0DC7-36CD92AB1D6A}"/>
              </a:ext>
            </a:extLst>
          </p:cNvPr>
          <p:cNvSpPr/>
          <p:nvPr userDrawn="1"/>
        </p:nvSpPr>
        <p:spPr>
          <a:xfrm rot="-8925001">
            <a:off x="-619034" y="6567318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14E1F75E-646E-A510-5E49-D81C13B39F6E}"/>
              </a:ext>
            </a:extLst>
          </p:cNvPr>
          <p:cNvSpPr/>
          <p:nvPr userDrawn="1"/>
        </p:nvSpPr>
        <p:spPr>
          <a:xfrm rot="-5625186">
            <a:off x="14228062" y="-2943770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6" y="0"/>
                </a:lnTo>
                <a:lnTo>
                  <a:pt x="5681476" y="5887540"/>
                </a:lnTo>
                <a:lnTo>
                  <a:pt x="0" y="5887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BCD1FABA-3A38-65EB-C9FC-FD6A48CF1647}"/>
              </a:ext>
            </a:extLst>
          </p:cNvPr>
          <p:cNvSpPr/>
          <p:nvPr userDrawn="1"/>
        </p:nvSpPr>
        <p:spPr>
          <a:xfrm>
            <a:off x="1027511" y="3779995"/>
            <a:ext cx="21337" cy="8229600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2DBE56DF-017E-63BF-31BE-DF93E50199B1}"/>
              </a:ext>
            </a:extLst>
          </p:cNvPr>
          <p:cNvSpPr txBox="1"/>
          <p:nvPr userDrawn="1"/>
        </p:nvSpPr>
        <p:spPr>
          <a:xfrm rot="-5400000">
            <a:off x="-116925" y="1982384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AD34AC5-291B-4095-DCD7-C56588D567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46453" y="3561759"/>
            <a:ext cx="5103209" cy="1981504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lang="en-US" sz="2764" spc="22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lvl="0">
              <a:lnSpc>
                <a:spcPts val="3870"/>
              </a:lnSpc>
            </a:pPr>
            <a:r>
              <a:rPr lang="en-US" dirty="0"/>
              <a:t>Click to edit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99FC173B-C163-4E2C-5D15-CDFFF26468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46453" y="2748602"/>
            <a:ext cx="5103209" cy="54572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3259" b="1" spc="162" dirty="0" smtClean="0">
                <a:solidFill>
                  <a:srgbClr val="2D1C77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 indent="0">
              <a:lnSpc>
                <a:spcPts val="4628"/>
              </a:lnSpc>
              <a:buNone/>
            </a:pPr>
            <a:r>
              <a:rPr lang="en-US" dirty="0"/>
              <a:t>Click to edit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8B06AB1B-30A2-574A-9061-ED6EC11B69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1954" y="2748602"/>
            <a:ext cx="5103209" cy="54572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3259" b="1" spc="162" dirty="0" smtClean="0">
                <a:solidFill>
                  <a:srgbClr val="2D1C77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 indent="0">
              <a:lnSpc>
                <a:spcPts val="4628"/>
              </a:lnSpc>
              <a:buNone/>
            </a:pPr>
            <a:r>
              <a:rPr lang="en-US" dirty="0"/>
              <a:t>Click to edit text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BBFF2DC8-EF18-2071-B3C7-337BA4E8BD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46453" y="5951652"/>
            <a:ext cx="5103209" cy="54572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3259" b="1" spc="162" dirty="0" smtClean="0">
                <a:solidFill>
                  <a:srgbClr val="2D1C77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 indent="0">
              <a:lnSpc>
                <a:spcPts val="4628"/>
              </a:lnSpc>
              <a:buNone/>
            </a:pPr>
            <a:r>
              <a:rPr lang="en-US" dirty="0"/>
              <a:t>Click to edit text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00B63181-EE24-BE97-578D-39AFDD1306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51954" y="5951652"/>
            <a:ext cx="5103209" cy="54572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3259" b="1" spc="162" dirty="0" smtClean="0">
                <a:solidFill>
                  <a:srgbClr val="2D1C77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 indent="0">
              <a:lnSpc>
                <a:spcPts val="4628"/>
              </a:lnSpc>
              <a:buNone/>
            </a:pPr>
            <a:r>
              <a:rPr lang="en-US" dirty="0"/>
              <a:t>Click to edit text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F1B146C3-AE94-A953-D277-F546DF402B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51954" y="3561759"/>
            <a:ext cx="5103209" cy="1981504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lang="en-US" sz="2764" spc="22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lvl="0">
              <a:lnSpc>
                <a:spcPts val="3870"/>
              </a:lnSpc>
            </a:pPr>
            <a:r>
              <a:rPr lang="en-US" dirty="0"/>
              <a:t>Click to edit text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D4B83F7-5E37-9847-5833-00ED45B283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46453" y="6995940"/>
            <a:ext cx="5103209" cy="1981504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lang="en-US" sz="2764" spc="22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lvl="0">
              <a:lnSpc>
                <a:spcPts val="3870"/>
              </a:lnSpc>
            </a:pPr>
            <a:r>
              <a:rPr lang="en-US" dirty="0"/>
              <a:t>Click to edit text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265A5F32-BEB8-8C3C-8DA1-DAADB81455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51954" y="6995940"/>
            <a:ext cx="5103209" cy="1981504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lang="en-US" sz="2764" spc="22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lvl="0">
              <a:lnSpc>
                <a:spcPts val="3870"/>
              </a:lnSpc>
            </a:pPr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7985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4DFB7F19-05C2-63FE-073C-F94AC384D100}"/>
              </a:ext>
            </a:extLst>
          </p:cNvPr>
          <p:cNvSpPr/>
          <p:nvPr userDrawn="1"/>
        </p:nvSpPr>
        <p:spPr>
          <a:xfrm>
            <a:off x="0" y="0"/>
            <a:ext cx="18288001" cy="10287001"/>
          </a:xfrm>
          <a:custGeom>
            <a:avLst/>
            <a:gdLst/>
            <a:ahLst/>
            <a:cxnLst/>
            <a:rect l="l" t="t" r="r" b="b"/>
            <a:pathLst>
              <a:path w="18756035" h="18756035">
                <a:moveTo>
                  <a:pt x="0" y="0"/>
                </a:moveTo>
                <a:lnTo>
                  <a:pt x="18756036" y="0"/>
                </a:lnTo>
                <a:lnTo>
                  <a:pt x="18756036" y="18756036"/>
                </a:lnTo>
                <a:lnTo>
                  <a:pt x="0" y="18756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9512F1-C0A2-D1DB-AD7E-3BB88087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6AEEE8-B53E-451E-8D28-21D06D35A436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0CE14-1067-2C73-5D36-EDC62B26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62DDD-617E-5D7A-8556-28D6248C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5598E674-878D-502C-CF96-77BDF8533184}"/>
              </a:ext>
            </a:extLst>
          </p:cNvPr>
          <p:cNvSpPr/>
          <p:nvPr userDrawn="1"/>
        </p:nvSpPr>
        <p:spPr>
          <a:xfrm>
            <a:off x="1028700" y="6583917"/>
            <a:ext cx="16230600" cy="0"/>
          </a:xfrm>
          <a:prstGeom prst="line">
            <a:avLst/>
          </a:prstGeom>
          <a:ln w="19050" cap="flat">
            <a:solidFill>
              <a:srgbClr val="A9A7A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6BA96542-4F95-DD20-D714-F50828BB16D9}"/>
              </a:ext>
            </a:extLst>
          </p:cNvPr>
          <p:cNvSpPr/>
          <p:nvPr userDrawn="1"/>
        </p:nvSpPr>
        <p:spPr>
          <a:xfrm flipV="1">
            <a:off x="12698904" y="1028700"/>
            <a:ext cx="0" cy="8229600"/>
          </a:xfrm>
          <a:prstGeom prst="line">
            <a:avLst/>
          </a:prstGeom>
          <a:ln w="19050" cap="flat">
            <a:solidFill>
              <a:srgbClr val="A9A7A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9DA1B7E4-4DAC-9235-78AE-C8BE8424909E}"/>
              </a:ext>
            </a:extLst>
          </p:cNvPr>
          <p:cNvSpPr/>
          <p:nvPr userDrawn="1"/>
        </p:nvSpPr>
        <p:spPr>
          <a:xfrm rot="5400000">
            <a:off x="12822007" y="2451557"/>
            <a:ext cx="4417251" cy="3847469"/>
          </a:xfrm>
          <a:custGeom>
            <a:avLst/>
            <a:gdLst/>
            <a:ahLst/>
            <a:cxnLst/>
            <a:rect l="l" t="t" r="r" b="b"/>
            <a:pathLst>
              <a:path w="4417251" h="3847469">
                <a:moveTo>
                  <a:pt x="0" y="0"/>
                </a:moveTo>
                <a:lnTo>
                  <a:pt x="4417251" y="0"/>
                </a:lnTo>
                <a:lnTo>
                  <a:pt x="4417251" y="3847469"/>
                </a:lnTo>
                <a:lnTo>
                  <a:pt x="0" y="3847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4F865B63-6611-041F-3C46-B9CB2318F750}"/>
              </a:ext>
            </a:extLst>
          </p:cNvPr>
          <p:cNvSpPr/>
          <p:nvPr userDrawn="1"/>
        </p:nvSpPr>
        <p:spPr>
          <a:xfrm>
            <a:off x="1028700" y="315465"/>
            <a:ext cx="2133492" cy="1922988"/>
          </a:xfrm>
          <a:custGeom>
            <a:avLst/>
            <a:gdLst/>
            <a:ahLst/>
            <a:cxnLst/>
            <a:rect l="l" t="t" r="r" b="b"/>
            <a:pathLst>
              <a:path w="2133492" h="1922988">
                <a:moveTo>
                  <a:pt x="0" y="0"/>
                </a:moveTo>
                <a:lnTo>
                  <a:pt x="2133492" y="0"/>
                </a:lnTo>
                <a:lnTo>
                  <a:pt x="2133492" y="1922988"/>
                </a:lnTo>
                <a:lnTo>
                  <a:pt x="0" y="1922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59EAA2AA-DDD3-3ABD-78B8-D3DCD50AB2D7}"/>
              </a:ext>
            </a:extLst>
          </p:cNvPr>
          <p:cNvSpPr/>
          <p:nvPr userDrawn="1"/>
        </p:nvSpPr>
        <p:spPr>
          <a:xfrm>
            <a:off x="776218" y="0"/>
            <a:ext cx="14357" cy="19136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E5198FF-6645-D852-5B76-35E096ADFF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3703083"/>
            <a:ext cx="11670203" cy="2693045"/>
          </a:xfrm>
        </p:spPr>
        <p:txBody>
          <a:bodyPr wrap="square" lIns="0" tIns="0" rIns="0" bIns="0" rtlCol="0" anchor="t">
            <a:spAutoFit/>
          </a:bodyPr>
          <a:lstStyle>
            <a:lvl1pPr>
              <a:defRPr lang="en-US" sz="9285" b="1" spc="464">
                <a:solidFill>
                  <a:srgbClr val="FFFFFF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10492"/>
              </a:lnSpc>
            </a:pPr>
            <a:r>
              <a:rPr lang="en-US" dirty="0"/>
              <a:t>Click to edit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98B2948-88C7-4D34-05C6-13875E63ADCF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1028702" y="6889981"/>
            <a:ext cx="11670201" cy="2462213"/>
          </a:xfrm>
        </p:spPr>
        <p:txBody>
          <a:bodyPr wrap="square" lIns="0" tIns="0" rIns="0" bIns="0" rtlCol="0" anchor="t">
            <a:spAutoFit/>
          </a:bodyPr>
          <a:lstStyle>
            <a:lvl1pPr marL="0" indent="0">
              <a:buNone/>
              <a:defRPr lang="en-GB" sz="8499" spc="424" dirty="0">
                <a:solidFill>
                  <a:srgbClr val="FFFFFF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lvl="0">
              <a:lnSpc>
                <a:spcPts val="9604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894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63C40-F28A-3106-984F-B5D6BA3A9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0CAA-54BF-40C5-97AC-6E9263FE6367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C2CD5-4F3D-BED9-C2CB-56EBB999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47698-85CA-67B6-D9E2-E633403E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66022577-7D91-A255-E4D7-B158E7D94570}"/>
              </a:ext>
            </a:extLst>
          </p:cNvPr>
          <p:cNvSpPr/>
          <p:nvPr userDrawn="1"/>
        </p:nvSpPr>
        <p:spPr>
          <a:xfrm>
            <a:off x="1028700" y="6583917"/>
            <a:ext cx="16230600" cy="0"/>
          </a:xfrm>
          <a:prstGeom prst="line">
            <a:avLst/>
          </a:prstGeom>
          <a:ln w="19050" cap="flat">
            <a:solidFill>
              <a:srgbClr val="A9A7A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582D8064-192D-4210-F097-951D59EA93B7}"/>
              </a:ext>
            </a:extLst>
          </p:cNvPr>
          <p:cNvSpPr/>
          <p:nvPr userDrawn="1"/>
        </p:nvSpPr>
        <p:spPr>
          <a:xfrm flipV="1">
            <a:off x="12698904" y="1028700"/>
            <a:ext cx="0" cy="8229600"/>
          </a:xfrm>
          <a:prstGeom prst="line">
            <a:avLst/>
          </a:prstGeom>
          <a:ln w="19050" cap="flat">
            <a:solidFill>
              <a:srgbClr val="A9A7A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E60A755-8D19-688A-38A4-FD080CB3DC0A}"/>
              </a:ext>
            </a:extLst>
          </p:cNvPr>
          <p:cNvSpPr/>
          <p:nvPr userDrawn="1"/>
        </p:nvSpPr>
        <p:spPr>
          <a:xfrm rot="5400000">
            <a:off x="12822007" y="2451557"/>
            <a:ext cx="4417251" cy="3847469"/>
          </a:xfrm>
          <a:custGeom>
            <a:avLst/>
            <a:gdLst/>
            <a:ahLst/>
            <a:cxnLst/>
            <a:rect l="l" t="t" r="r" b="b"/>
            <a:pathLst>
              <a:path w="4417251" h="3847469">
                <a:moveTo>
                  <a:pt x="0" y="0"/>
                </a:moveTo>
                <a:lnTo>
                  <a:pt x="4417251" y="0"/>
                </a:lnTo>
                <a:lnTo>
                  <a:pt x="4417251" y="3847469"/>
                </a:lnTo>
                <a:lnTo>
                  <a:pt x="0" y="3847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B23FD4C2-89D2-3A0A-9E12-05226B333E46}"/>
              </a:ext>
            </a:extLst>
          </p:cNvPr>
          <p:cNvSpPr/>
          <p:nvPr userDrawn="1"/>
        </p:nvSpPr>
        <p:spPr>
          <a:xfrm>
            <a:off x="776218" y="-19050"/>
            <a:ext cx="14357" cy="1913672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EAE592A-F5DB-C8F5-AA83-5E9468C0CEBC}"/>
              </a:ext>
            </a:extLst>
          </p:cNvPr>
          <p:cNvSpPr/>
          <p:nvPr userDrawn="1"/>
        </p:nvSpPr>
        <p:spPr>
          <a:xfrm>
            <a:off x="1028700" y="493904"/>
            <a:ext cx="2482142" cy="1563750"/>
          </a:xfrm>
          <a:custGeom>
            <a:avLst/>
            <a:gdLst/>
            <a:ahLst/>
            <a:cxnLst/>
            <a:rect l="l" t="t" r="r" b="b"/>
            <a:pathLst>
              <a:path w="2482142" h="1563750">
                <a:moveTo>
                  <a:pt x="0" y="0"/>
                </a:moveTo>
                <a:lnTo>
                  <a:pt x="2482142" y="0"/>
                </a:lnTo>
                <a:lnTo>
                  <a:pt x="2482142" y="1563750"/>
                </a:lnTo>
                <a:lnTo>
                  <a:pt x="0" y="156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5">
            <a:extLst>
              <a:ext uri="{FF2B5EF4-FFF2-40B4-BE49-F238E27FC236}">
                <a16:creationId xmlns:a16="http://schemas.microsoft.com/office/drawing/2014/main" id="{345C541B-5516-1EC7-2FAE-E19713CEDF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3703083"/>
            <a:ext cx="11670203" cy="2693045"/>
          </a:xfrm>
        </p:spPr>
        <p:txBody>
          <a:bodyPr lIns="0" tIns="0" rIns="0" bIns="0" rtlCol="0" anchor="t">
            <a:spAutoFit/>
          </a:bodyPr>
          <a:lstStyle>
            <a:lvl1pPr>
              <a:defRPr lang="en-US" sz="9285" b="1" spc="464" dirty="0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10492"/>
              </a:lnSpc>
            </a:pPr>
            <a:r>
              <a:rPr lang="en-US" dirty="0"/>
              <a:t>Click to edit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B34E358-EBA1-A463-596B-6E6EEDE1FE3B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1028702" y="6889981"/>
            <a:ext cx="11670201" cy="1154162"/>
          </a:xfrm>
        </p:spPr>
        <p:txBody>
          <a:bodyPr lIns="0" tIns="0" rIns="0" bIns="0" rtlCol="0" anchor="t">
            <a:spAutoFit/>
          </a:bodyPr>
          <a:lstStyle>
            <a:lvl1pPr marL="0" indent="0">
              <a:buNone/>
              <a:defRPr lang="en-GB" sz="8000" spc="400" dirty="0">
                <a:solidFill>
                  <a:srgbClr val="2D1C77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lvl="0">
              <a:lnSpc>
                <a:spcPts val="9040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843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99925774-DFCC-2A8C-6FE4-12367A2C1891}"/>
              </a:ext>
            </a:extLst>
          </p:cNvPr>
          <p:cNvSpPr/>
          <p:nvPr userDrawn="1"/>
        </p:nvSpPr>
        <p:spPr>
          <a:xfrm rot="-9435347">
            <a:off x="15447262" y="-2288208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5" r="-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4B94EDAA-54F9-5808-9929-E7029CF1EF81}"/>
              </a:ext>
            </a:extLst>
          </p:cNvPr>
          <p:cNvSpPr/>
          <p:nvPr userDrawn="1"/>
        </p:nvSpPr>
        <p:spPr>
          <a:xfrm rot="-9435347">
            <a:off x="-3297884" y="7873273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5" r="-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5895E-7A0F-3BB4-921D-5CB8CFFC5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3870" y="6912016"/>
            <a:ext cx="15773400" cy="1102866"/>
          </a:xfrm>
        </p:spPr>
        <p:txBody>
          <a:bodyPr lIns="0" tIns="0" rIns="0" bIns="0" rtlCol="0" anchor="t">
            <a:spAutoFit/>
          </a:bodyPr>
          <a:lstStyle>
            <a:lvl1pPr>
              <a:defRPr lang="en-US" sz="7469" b="1" spc="372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8590"/>
              </a:lnSpc>
            </a:pPr>
            <a:r>
              <a:rPr lang="en-US" dirty="0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99776E-CF28-9024-1937-84BA1B23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42455D-DC9C-494B-AB78-328CD95CEC9E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28D19-BA34-72AC-85BB-E0248F09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62FB3-FBA6-69A8-D267-AD8510C5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35A57D84-49DB-F998-CC23-83AB1FC6216D}"/>
              </a:ext>
            </a:extLst>
          </p:cNvPr>
          <p:cNvGrpSpPr/>
          <p:nvPr userDrawn="1"/>
        </p:nvGrpSpPr>
        <p:grpSpPr>
          <a:xfrm>
            <a:off x="1113870" y="7986121"/>
            <a:ext cx="2383727" cy="133350"/>
            <a:chOff x="88900" y="0"/>
            <a:chExt cx="3178302" cy="17780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222B1803-5009-4A04-6734-92D8314031B0}"/>
                </a:ext>
              </a:extLst>
            </p:cNvPr>
            <p:cNvSpPr/>
            <p:nvPr/>
          </p:nvSpPr>
          <p:spPr>
            <a:xfrm>
              <a:off x="88900" y="0"/>
              <a:ext cx="3178302" cy="177800"/>
            </a:xfrm>
            <a:custGeom>
              <a:avLst/>
              <a:gdLst/>
              <a:ahLst/>
              <a:cxnLst/>
              <a:rect l="l" t="t" r="r" b="b"/>
              <a:pathLst>
                <a:path w="3178302" h="177800">
                  <a:moveTo>
                    <a:pt x="0" y="0"/>
                  </a:moveTo>
                  <a:lnTo>
                    <a:pt x="3178302" y="0"/>
                  </a:lnTo>
                  <a:lnTo>
                    <a:pt x="3178302" y="177800"/>
                  </a:lnTo>
                  <a:lnTo>
                    <a:pt x="0" y="177800"/>
                  </a:lnTo>
                  <a:close/>
                </a:path>
              </a:pathLst>
            </a:custGeom>
            <a:solidFill>
              <a:srgbClr val="2D1C7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6E26D739-0F84-5251-86D9-DD3200FFFB69}"/>
              </a:ext>
            </a:extLst>
          </p:cNvPr>
          <p:cNvGrpSpPr/>
          <p:nvPr userDrawn="1"/>
        </p:nvGrpSpPr>
        <p:grpSpPr>
          <a:xfrm rot="-5400000">
            <a:off x="11351671" y="-6513957"/>
            <a:ext cx="21336" cy="15106650"/>
            <a:chOff x="0" y="0"/>
            <a:chExt cx="28448" cy="2014220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1F9EE67D-C329-5A0B-D7FC-1C24590F322E}"/>
                </a:ext>
              </a:extLst>
            </p:cNvPr>
            <p:cNvSpPr/>
            <p:nvPr/>
          </p:nvSpPr>
          <p:spPr>
            <a:xfrm>
              <a:off x="0" y="0"/>
              <a:ext cx="28448" cy="20142200"/>
            </a:xfrm>
            <a:custGeom>
              <a:avLst/>
              <a:gdLst/>
              <a:ahLst/>
              <a:cxnLst/>
              <a:rect l="l" t="t" r="r" b="b"/>
              <a:pathLst>
                <a:path w="28448" h="20142200">
                  <a:moveTo>
                    <a:pt x="0" y="0"/>
                  </a:moveTo>
                  <a:lnTo>
                    <a:pt x="28448" y="0"/>
                  </a:lnTo>
                  <a:lnTo>
                    <a:pt x="28448" y="20142200"/>
                  </a:lnTo>
                  <a:lnTo>
                    <a:pt x="0" y="20142200"/>
                  </a:lnTo>
                  <a:close/>
                </a:path>
              </a:pathLst>
            </a:custGeom>
            <a:solidFill>
              <a:srgbClr val="8A74A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5D585630-F4B1-5ABF-C28F-CA23E7BFE1C4}"/>
              </a:ext>
            </a:extLst>
          </p:cNvPr>
          <p:cNvSpPr txBox="1"/>
          <p:nvPr userDrawn="1"/>
        </p:nvSpPr>
        <p:spPr>
          <a:xfrm>
            <a:off x="1028700" y="808673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</p:spTree>
    <p:extLst>
      <p:ext uri="{BB962C8B-B14F-4D97-AF65-F5344CB8AC3E}">
        <p14:creationId xmlns:p14="http://schemas.microsoft.com/office/powerpoint/2010/main" val="389964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80B50D-1FC3-651A-04DC-B4E2B179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2DF2-2DD5-4710-A4E2-47963B110E01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B39BC-4718-474C-2EF3-1AEE7378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D52BE-8BC0-564E-7F5E-82133DA7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BF26CE1-CCB0-9FFC-49F0-8845E8EE83A2}"/>
              </a:ext>
            </a:extLst>
          </p:cNvPr>
          <p:cNvSpPr/>
          <p:nvPr userDrawn="1"/>
        </p:nvSpPr>
        <p:spPr>
          <a:xfrm rot="-9435347">
            <a:off x="15447262" y="-2288208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6" y="0"/>
                </a:lnTo>
                <a:lnTo>
                  <a:pt x="5681476" y="5887540"/>
                </a:lnTo>
                <a:lnTo>
                  <a:pt x="0" y="5887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FE9224C7-8300-314C-F348-6CAA5789C694}"/>
              </a:ext>
            </a:extLst>
          </p:cNvPr>
          <p:cNvSpPr/>
          <p:nvPr userDrawn="1"/>
        </p:nvSpPr>
        <p:spPr>
          <a:xfrm rot="-5400000">
            <a:off x="11351670" y="-6524625"/>
            <a:ext cx="21337" cy="15106650"/>
          </a:xfrm>
          <a:prstGeom prst="rect">
            <a:avLst/>
          </a:prstGeom>
          <a:solidFill>
            <a:srgbClr val="8A74A8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E04C91C-CDDC-FED9-E989-43C0F5D04E3A}"/>
              </a:ext>
            </a:extLst>
          </p:cNvPr>
          <p:cNvSpPr/>
          <p:nvPr userDrawn="1"/>
        </p:nvSpPr>
        <p:spPr>
          <a:xfrm rot="-9435347">
            <a:off x="-3297884" y="7873273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3BB1A787-CB13-B103-9423-4B1C15B9BEB2}"/>
              </a:ext>
            </a:extLst>
          </p:cNvPr>
          <p:cNvSpPr txBox="1"/>
          <p:nvPr userDrawn="1"/>
        </p:nvSpPr>
        <p:spPr>
          <a:xfrm>
            <a:off x="1028700" y="856298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</p:spTree>
    <p:extLst>
      <p:ext uri="{BB962C8B-B14F-4D97-AF65-F5344CB8AC3E}">
        <p14:creationId xmlns:p14="http://schemas.microsoft.com/office/powerpoint/2010/main" val="4067594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2DF12-6839-1AD5-5B66-2FA09EE6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E29C8-9F6F-4DDD-BB2D-03CE71FD5D8C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A375C-54D3-DE04-2F20-B566927E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8F676-8A3C-13CE-C0C8-F686E15B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AutoShape 11">
            <a:extLst>
              <a:ext uri="{FF2B5EF4-FFF2-40B4-BE49-F238E27FC236}">
                <a16:creationId xmlns:a16="http://schemas.microsoft.com/office/drawing/2014/main" id="{FF8C141C-21E0-D59C-A278-F88DF2E8ED97}"/>
              </a:ext>
            </a:extLst>
          </p:cNvPr>
          <p:cNvSpPr/>
          <p:nvPr userDrawn="1"/>
        </p:nvSpPr>
        <p:spPr>
          <a:xfrm rot="-5400000">
            <a:off x="11351670" y="-6524625"/>
            <a:ext cx="21337" cy="15106650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5931DD2-5D11-42E3-BE8F-9BD8D7B0B42F}"/>
              </a:ext>
            </a:extLst>
          </p:cNvPr>
          <p:cNvSpPr txBox="1"/>
          <p:nvPr userDrawn="1"/>
        </p:nvSpPr>
        <p:spPr>
          <a:xfrm>
            <a:off x="1028700" y="856298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</p:spTree>
    <p:extLst>
      <p:ext uri="{BB962C8B-B14F-4D97-AF65-F5344CB8AC3E}">
        <p14:creationId xmlns:p14="http://schemas.microsoft.com/office/powerpoint/2010/main" val="920615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99925774-DFCC-2A8C-6FE4-12367A2C1891}"/>
              </a:ext>
            </a:extLst>
          </p:cNvPr>
          <p:cNvSpPr/>
          <p:nvPr userDrawn="1"/>
        </p:nvSpPr>
        <p:spPr>
          <a:xfrm rot="-9435347">
            <a:off x="15447262" y="-2288208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5" r="-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4B94EDAA-54F9-5808-9929-E7029CF1EF81}"/>
              </a:ext>
            </a:extLst>
          </p:cNvPr>
          <p:cNvSpPr/>
          <p:nvPr userDrawn="1"/>
        </p:nvSpPr>
        <p:spPr>
          <a:xfrm rot="-9435347">
            <a:off x="-3297884" y="7873273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5" r="-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99776E-CF28-9024-1937-84BA1B23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45F6CB-2CDE-4360-8681-7EED35FF9930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28D19-BA34-72AC-85BB-E0248F09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62FB3-FBA6-69A8-D267-AD8510C5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6E26D739-0F84-5251-86D9-DD3200FFFB69}"/>
              </a:ext>
            </a:extLst>
          </p:cNvPr>
          <p:cNvGrpSpPr/>
          <p:nvPr userDrawn="1"/>
        </p:nvGrpSpPr>
        <p:grpSpPr>
          <a:xfrm rot="-5400000">
            <a:off x="11351671" y="-6513957"/>
            <a:ext cx="21336" cy="15106650"/>
            <a:chOff x="0" y="0"/>
            <a:chExt cx="28448" cy="2014220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1F9EE67D-C329-5A0B-D7FC-1C24590F322E}"/>
                </a:ext>
              </a:extLst>
            </p:cNvPr>
            <p:cNvSpPr/>
            <p:nvPr/>
          </p:nvSpPr>
          <p:spPr>
            <a:xfrm>
              <a:off x="0" y="0"/>
              <a:ext cx="28448" cy="20142200"/>
            </a:xfrm>
            <a:custGeom>
              <a:avLst/>
              <a:gdLst/>
              <a:ahLst/>
              <a:cxnLst/>
              <a:rect l="l" t="t" r="r" b="b"/>
              <a:pathLst>
                <a:path w="28448" h="20142200">
                  <a:moveTo>
                    <a:pt x="0" y="0"/>
                  </a:moveTo>
                  <a:lnTo>
                    <a:pt x="28448" y="0"/>
                  </a:lnTo>
                  <a:lnTo>
                    <a:pt x="28448" y="20142200"/>
                  </a:lnTo>
                  <a:lnTo>
                    <a:pt x="0" y="20142200"/>
                  </a:lnTo>
                  <a:close/>
                </a:path>
              </a:pathLst>
            </a:custGeom>
            <a:solidFill>
              <a:srgbClr val="8A74A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5D585630-F4B1-5ABF-C28F-CA23E7BFE1C4}"/>
              </a:ext>
            </a:extLst>
          </p:cNvPr>
          <p:cNvSpPr txBox="1"/>
          <p:nvPr userDrawn="1"/>
        </p:nvSpPr>
        <p:spPr>
          <a:xfrm>
            <a:off x="1028700" y="808673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</p:spTree>
    <p:extLst>
      <p:ext uri="{BB962C8B-B14F-4D97-AF65-F5344CB8AC3E}">
        <p14:creationId xmlns:p14="http://schemas.microsoft.com/office/powerpoint/2010/main" val="4183351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4CA5AE14-D4D5-E038-EA0D-1E91B44A3C7F}"/>
              </a:ext>
            </a:extLst>
          </p:cNvPr>
          <p:cNvGrpSpPr/>
          <p:nvPr userDrawn="1"/>
        </p:nvGrpSpPr>
        <p:grpSpPr>
          <a:xfrm>
            <a:off x="-1703476" y="-580404"/>
            <a:ext cx="22876566" cy="11447809"/>
            <a:chOff x="0" y="0"/>
            <a:chExt cx="30502090" cy="1526374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515FB50-5781-00A1-DE61-B2FCD2FF82A2}"/>
                </a:ext>
              </a:extLst>
            </p:cNvPr>
            <p:cNvSpPr/>
            <p:nvPr/>
          </p:nvSpPr>
          <p:spPr>
            <a:xfrm>
              <a:off x="0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19164EEE-9196-4999-747E-5683AFE74002}"/>
                </a:ext>
              </a:extLst>
            </p:cNvPr>
            <p:cNvSpPr/>
            <p:nvPr/>
          </p:nvSpPr>
          <p:spPr>
            <a:xfrm>
              <a:off x="15238345" y="0"/>
              <a:ext cx="15263745" cy="15263745"/>
            </a:xfrm>
            <a:custGeom>
              <a:avLst/>
              <a:gdLst/>
              <a:ahLst/>
              <a:cxnLst/>
              <a:rect l="l" t="t" r="r" b="b"/>
              <a:pathLst>
                <a:path w="15263745" h="15263745">
                  <a:moveTo>
                    <a:pt x="0" y="0"/>
                  </a:moveTo>
                  <a:lnTo>
                    <a:pt x="15263745" y="0"/>
                  </a:lnTo>
                  <a:lnTo>
                    <a:pt x="15263745" y="15263745"/>
                  </a:lnTo>
                  <a:lnTo>
                    <a:pt x="0" y="152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F0F8C9-F078-B1E1-9AC7-F06C57511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4421" y="3968163"/>
            <a:ext cx="15773400" cy="1500411"/>
          </a:xfrm>
        </p:spPr>
        <p:txBody>
          <a:bodyPr lIns="0" tIns="0" rIns="0" bIns="0" rtlCol="0" anchor="t">
            <a:spAutoFit/>
          </a:bodyPr>
          <a:lstStyle>
            <a:lvl1pPr>
              <a:defRPr lang="en-US" sz="11632" b="1" u="none" strike="noStrike" spc="581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 indent="0" algn="ctr">
              <a:lnSpc>
                <a:spcPts val="11748"/>
              </a:lnSpc>
            </a:pPr>
            <a:r>
              <a:rPr lang="en-US" dirty="0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C8ABE-6F44-EB17-75F4-144A241F5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B9B5-B982-4981-B12A-D041EA11D633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8CF84-7132-4A64-E530-22EF71ED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63046-EEDC-627A-49A2-F6C427ED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59330ECA-D732-85E4-740A-3C40CEB16D5C}"/>
              </a:ext>
            </a:extLst>
          </p:cNvPr>
          <p:cNvSpPr/>
          <p:nvPr userDrawn="1"/>
        </p:nvSpPr>
        <p:spPr>
          <a:xfrm rot="-5400000">
            <a:off x="11351670" y="-6524625"/>
            <a:ext cx="21337" cy="15106650"/>
          </a:xfrm>
          <a:prstGeom prst="rect">
            <a:avLst/>
          </a:prstGeom>
          <a:solidFill>
            <a:srgbClr val="8A74A8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55D4F2FA-3F6C-B58F-239E-C50CB7E7D60E}"/>
              </a:ext>
            </a:extLst>
          </p:cNvPr>
          <p:cNvSpPr txBox="1"/>
          <p:nvPr userDrawn="1"/>
        </p:nvSpPr>
        <p:spPr>
          <a:xfrm>
            <a:off x="1028700" y="856298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C94D0FB-3FC5-92FC-EB4E-7504EBFC12D6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3516020" y="5716655"/>
            <a:ext cx="11670201" cy="473463"/>
          </a:xfrm>
        </p:spPr>
        <p:txBody>
          <a:bodyPr lIns="0" tIns="0" rIns="0" bIns="0" rtlCol="0" anchor="t">
            <a:spAutoFit/>
          </a:bodyPr>
          <a:lstStyle>
            <a:lvl1pPr>
              <a:buNone/>
              <a:defRPr lang="en-GB" sz="2739" spc="219" dirty="0">
                <a:solidFill>
                  <a:srgbClr val="000000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lvl="0" indent="0" algn="ctr">
              <a:lnSpc>
                <a:spcPts val="4027"/>
              </a:lnSpc>
              <a:spcBef>
                <a:spcPct val="0"/>
              </a:spcBef>
            </a:pPr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8E96647-7BC3-9443-FCC9-945FAACE6CF1}"/>
              </a:ext>
            </a:extLst>
          </p:cNvPr>
          <p:cNvSpPr/>
          <p:nvPr userDrawn="1"/>
        </p:nvSpPr>
        <p:spPr>
          <a:xfrm rot="-9435347">
            <a:off x="15447262" y="-2288208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6" y="0"/>
                </a:lnTo>
                <a:lnTo>
                  <a:pt x="5681476" y="5887540"/>
                </a:lnTo>
                <a:lnTo>
                  <a:pt x="0" y="5887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588CE8F6-1A24-272A-7BE5-F27DA90F51D7}"/>
              </a:ext>
            </a:extLst>
          </p:cNvPr>
          <p:cNvSpPr/>
          <p:nvPr userDrawn="1"/>
        </p:nvSpPr>
        <p:spPr>
          <a:xfrm rot="-9435347">
            <a:off x="-3297884" y="7873273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8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 userDrawn="1"/>
        </p:nvSpPr>
        <p:spPr>
          <a:xfrm>
            <a:off x="0" y="0"/>
            <a:ext cx="18288001" cy="10287001"/>
          </a:xfrm>
          <a:custGeom>
            <a:avLst/>
            <a:gdLst/>
            <a:ahLst/>
            <a:cxnLst/>
            <a:rect l="l" t="t" r="r" b="b"/>
            <a:pathLst>
              <a:path w="18756035" h="18756035">
                <a:moveTo>
                  <a:pt x="0" y="0"/>
                </a:moveTo>
                <a:lnTo>
                  <a:pt x="18756036" y="0"/>
                </a:lnTo>
                <a:lnTo>
                  <a:pt x="18756036" y="18756036"/>
                </a:lnTo>
                <a:lnTo>
                  <a:pt x="0" y="18756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8"/>
          <p:cNvSpPr/>
          <p:nvPr userDrawn="1"/>
        </p:nvSpPr>
        <p:spPr>
          <a:xfrm>
            <a:off x="17214397" y="3360531"/>
            <a:ext cx="44904" cy="6912000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485" y="3369920"/>
            <a:ext cx="13716000" cy="4603632"/>
          </a:xfrm>
        </p:spPr>
        <p:txBody>
          <a:bodyPr lIns="0" tIns="0" rIns="0" bIns="0" rtlCol="0" anchor="t">
            <a:noAutofit/>
          </a:bodyPr>
          <a:lstStyle>
            <a:lvl1pPr>
              <a:defRPr lang="en-GB" sz="8000" b="1" spc="960">
                <a:solidFill>
                  <a:schemeClr val="bg1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17440"/>
              </a:lnSpc>
            </a:pPr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485" y="8154351"/>
            <a:ext cx="13716000" cy="500971"/>
          </a:xfrm>
        </p:spPr>
        <p:txBody>
          <a:bodyPr lIns="0" tIns="0" rIns="0" bIns="0" rtlCol="0" anchor="t">
            <a:spAutoFit/>
          </a:bodyPr>
          <a:lstStyle>
            <a:lvl1pPr marL="0" indent="0">
              <a:buNone/>
              <a:defRPr lang="en-GB" sz="3200" spc="281">
                <a:solidFill>
                  <a:schemeClr val="bg1"/>
                </a:solidFill>
                <a:latin typeface="Lato"/>
                <a:ea typeface="Lato"/>
                <a:cs typeface="Lato"/>
              </a:defRPr>
            </a:lvl1pPr>
          </a:lstStyle>
          <a:p>
            <a:pPr marL="0" lvl="0" algn="just">
              <a:lnSpc>
                <a:spcPts val="4288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04901" y="9382126"/>
            <a:ext cx="4114800" cy="5476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Montserrat" panose="020B0604020202020204" charset="0"/>
              </a:defRPr>
            </a:lvl1pPr>
          </a:lstStyle>
          <a:p>
            <a:fld id="{34E03B76-DF5B-48D5-95E9-32B33E4CDBED}" type="datetime1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5501" y="9382126"/>
            <a:ext cx="6172200" cy="5476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Montserrat" panose="020B060402020202020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63501" y="9382126"/>
            <a:ext cx="4114800" cy="5476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Montserrat" panose="020B0604020202020204" charset="0"/>
              </a:defRPr>
            </a:lvl1pPr>
          </a:lstStyle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AutoShape 3"/>
          <p:cNvSpPr/>
          <p:nvPr userDrawn="1"/>
        </p:nvSpPr>
        <p:spPr>
          <a:xfrm>
            <a:off x="17214397" y="3360531"/>
            <a:ext cx="44904" cy="6912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4"/>
          <p:cNvSpPr/>
          <p:nvPr userDrawn="1"/>
        </p:nvSpPr>
        <p:spPr>
          <a:xfrm>
            <a:off x="12842050" y="4249036"/>
            <a:ext cx="4417251" cy="3847469"/>
          </a:xfrm>
          <a:custGeom>
            <a:avLst/>
            <a:gdLst/>
            <a:ahLst/>
            <a:cxnLst/>
            <a:rect l="l" t="t" r="r" b="b"/>
            <a:pathLst>
              <a:path w="4417251" h="3847469">
                <a:moveTo>
                  <a:pt x="0" y="0"/>
                </a:moveTo>
                <a:lnTo>
                  <a:pt x="4417251" y="0"/>
                </a:lnTo>
                <a:lnTo>
                  <a:pt x="4417251" y="3847469"/>
                </a:lnTo>
                <a:lnTo>
                  <a:pt x="0" y="3847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/>
          <p:cNvSpPr/>
          <p:nvPr userDrawn="1"/>
        </p:nvSpPr>
        <p:spPr>
          <a:xfrm>
            <a:off x="1028701" y="315466"/>
            <a:ext cx="2133492" cy="1922988"/>
          </a:xfrm>
          <a:custGeom>
            <a:avLst/>
            <a:gdLst/>
            <a:ahLst/>
            <a:cxnLst/>
            <a:rect l="l" t="t" r="r" b="b"/>
            <a:pathLst>
              <a:path w="2133492" h="1922988">
                <a:moveTo>
                  <a:pt x="0" y="0"/>
                </a:moveTo>
                <a:lnTo>
                  <a:pt x="2133492" y="0"/>
                </a:lnTo>
                <a:lnTo>
                  <a:pt x="2133492" y="1922988"/>
                </a:lnTo>
                <a:lnTo>
                  <a:pt x="0" y="1922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6"/>
          <p:cNvSpPr txBox="1"/>
          <p:nvPr userDrawn="1"/>
        </p:nvSpPr>
        <p:spPr>
          <a:xfrm>
            <a:off x="11171483" y="990601"/>
            <a:ext cx="6087818" cy="106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88"/>
              </a:lnSpc>
            </a:pPr>
            <a:r>
              <a:rPr lang="en-US" sz="3200" spc="28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WORK, GROW</a:t>
            </a:r>
          </a:p>
          <a:p>
            <a:pPr algn="r">
              <a:lnSpc>
                <a:spcPts val="4288"/>
              </a:lnSpc>
            </a:pPr>
            <a:r>
              <a:rPr lang="en-US" sz="3200" spc="28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 COLLABORATE</a:t>
            </a:r>
          </a:p>
        </p:txBody>
      </p:sp>
      <p:sp>
        <p:nvSpPr>
          <p:cNvPr id="21" name="AutoShape 9"/>
          <p:cNvSpPr/>
          <p:nvPr userDrawn="1"/>
        </p:nvSpPr>
        <p:spPr>
          <a:xfrm>
            <a:off x="776219" y="1"/>
            <a:ext cx="14357" cy="19136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60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9EA0C0B8-1EB6-E15A-96D7-908147EDA265}"/>
              </a:ext>
            </a:extLst>
          </p:cNvPr>
          <p:cNvGrpSpPr/>
          <p:nvPr userDrawn="1"/>
        </p:nvGrpSpPr>
        <p:grpSpPr>
          <a:xfrm>
            <a:off x="0" y="7721514"/>
            <a:ext cx="18288000" cy="2565486"/>
            <a:chOff x="0" y="-57150"/>
            <a:chExt cx="4816593" cy="675683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EE0202D9-9105-86B6-B37D-0E942945090B}"/>
                </a:ext>
              </a:extLst>
            </p:cNvPr>
            <p:cNvSpPr/>
            <p:nvPr/>
          </p:nvSpPr>
          <p:spPr>
            <a:xfrm>
              <a:off x="0" y="0"/>
              <a:ext cx="4816592" cy="618533"/>
            </a:xfrm>
            <a:custGeom>
              <a:avLst/>
              <a:gdLst/>
              <a:ahLst/>
              <a:cxnLst/>
              <a:rect l="l" t="t" r="r" b="b"/>
              <a:pathLst>
                <a:path w="4816592" h="618533">
                  <a:moveTo>
                    <a:pt x="0" y="0"/>
                  </a:moveTo>
                  <a:lnTo>
                    <a:pt x="4816592" y="0"/>
                  </a:lnTo>
                  <a:lnTo>
                    <a:pt x="4816592" y="618533"/>
                  </a:lnTo>
                  <a:lnTo>
                    <a:pt x="0" y="618533"/>
                  </a:lnTo>
                  <a:close/>
                </a:path>
              </a:pathLst>
            </a:custGeom>
            <a:solidFill>
              <a:srgbClr val="2D1C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CA7109B9-F0DE-BBB6-EE21-0BDDE756EA6A}"/>
                </a:ext>
              </a:extLst>
            </p:cNvPr>
            <p:cNvSpPr txBox="1"/>
            <p:nvPr/>
          </p:nvSpPr>
          <p:spPr>
            <a:xfrm>
              <a:off x="0" y="-57150"/>
              <a:ext cx="4816593" cy="675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5"/>
                </a:lnSpc>
              </a:pPr>
              <a:endParaRPr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9EA43105-49FA-3AD4-4066-9F098AB71E5B}"/>
              </a:ext>
            </a:extLst>
          </p:cNvPr>
          <p:cNvSpPr/>
          <p:nvPr userDrawn="1"/>
        </p:nvSpPr>
        <p:spPr>
          <a:xfrm rot="-9435347">
            <a:off x="15447262" y="-2288208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6" y="0"/>
                </a:lnTo>
                <a:lnTo>
                  <a:pt x="5681476" y="5887540"/>
                </a:lnTo>
                <a:lnTo>
                  <a:pt x="0" y="5887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034E38F5-6A1E-652C-0EC6-CAE5F3396D69}"/>
              </a:ext>
            </a:extLst>
          </p:cNvPr>
          <p:cNvSpPr/>
          <p:nvPr userDrawn="1"/>
        </p:nvSpPr>
        <p:spPr>
          <a:xfrm rot="-5400000">
            <a:off x="11351670" y="-6524625"/>
            <a:ext cx="21337" cy="15106650"/>
          </a:xfrm>
          <a:prstGeom prst="rect">
            <a:avLst/>
          </a:prstGeom>
          <a:solidFill>
            <a:srgbClr val="8A74A8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7896BBD-5BCF-D645-AD46-D6961E6FF46E}"/>
              </a:ext>
            </a:extLst>
          </p:cNvPr>
          <p:cNvSpPr/>
          <p:nvPr userDrawn="1"/>
        </p:nvSpPr>
        <p:spPr>
          <a:xfrm>
            <a:off x="1028700" y="8726832"/>
            <a:ext cx="3815814" cy="771842"/>
          </a:xfrm>
          <a:custGeom>
            <a:avLst/>
            <a:gdLst/>
            <a:ahLst/>
            <a:cxnLst/>
            <a:rect l="l" t="t" r="r" b="b"/>
            <a:pathLst>
              <a:path w="3815814" h="771842">
                <a:moveTo>
                  <a:pt x="0" y="0"/>
                </a:moveTo>
                <a:lnTo>
                  <a:pt x="3815814" y="0"/>
                </a:lnTo>
                <a:lnTo>
                  <a:pt x="3815814" y="771842"/>
                </a:lnTo>
                <a:lnTo>
                  <a:pt x="0" y="771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5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4D2184C-C7B5-6C19-10F3-31AFA5983C82}"/>
              </a:ext>
            </a:extLst>
          </p:cNvPr>
          <p:cNvSpPr txBox="1"/>
          <p:nvPr userDrawn="1"/>
        </p:nvSpPr>
        <p:spPr>
          <a:xfrm>
            <a:off x="1028700" y="856298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667589E9-C3A6-D854-A750-5A12548B395F}"/>
              </a:ext>
            </a:extLst>
          </p:cNvPr>
          <p:cNvSpPr/>
          <p:nvPr userDrawn="1"/>
        </p:nvSpPr>
        <p:spPr>
          <a:xfrm>
            <a:off x="15597073" y="7943176"/>
            <a:ext cx="2690927" cy="2343824"/>
          </a:xfrm>
          <a:custGeom>
            <a:avLst/>
            <a:gdLst/>
            <a:ahLst/>
            <a:cxnLst/>
            <a:rect l="l" t="t" r="r" b="b"/>
            <a:pathLst>
              <a:path w="2690927" h="2343824">
                <a:moveTo>
                  <a:pt x="0" y="0"/>
                </a:moveTo>
                <a:lnTo>
                  <a:pt x="2690927" y="0"/>
                </a:lnTo>
                <a:lnTo>
                  <a:pt x="2690927" y="2343824"/>
                </a:lnTo>
                <a:lnTo>
                  <a:pt x="0" y="23438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A687647-7A9E-CCD5-C9FC-FBFA722A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67274-C0D3-4A21-8D6F-626FA7B7D515}" type="datetime1">
              <a:rPr lang="en-GB" smtClean="0"/>
              <a:t>25/06/2025</a:t>
            </a:fld>
            <a:endParaRPr lang="en-GB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57103D5-4E17-6EEB-4841-10DD30B5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2D71D77-F6AE-232B-475C-88D5F062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05382D0-F0BF-5D80-ECAB-444AA97A3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9838" y="5099847"/>
            <a:ext cx="15773400" cy="1667123"/>
          </a:xfrm>
        </p:spPr>
        <p:txBody>
          <a:bodyPr lIns="0" tIns="0" rIns="0" bIns="0" rtlCol="0" anchor="t">
            <a:spAutoFit/>
          </a:bodyPr>
          <a:lstStyle>
            <a:lvl1pPr algn="r">
              <a:defRPr lang="en-US" sz="12957" b="1" spc="647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 indent="0">
              <a:lnSpc>
                <a:spcPts val="12957"/>
              </a:lnSpc>
            </a:pPr>
            <a:r>
              <a:rPr lang="en-US" dirty="0"/>
              <a:t>Click to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0A492BA-C725-80AA-2319-247C31EDC528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6233037" y="6958197"/>
            <a:ext cx="11670201" cy="434991"/>
          </a:xfrm>
        </p:spPr>
        <p:txBody>
          <a:bodyPr lIns="0" tIns="0" rIns="0" bIns="0" rtlCol="0" anchor="t">
            <a:spAutoFit/>
          </a:bodyPr>
          <a:lstStyle>
            <a:lvl1pPr marL="0" indent="0" algn="r">
              <a:buNone/>
              <a:defRPr lang="en-GB" sz="2600" spc="208" dirty="0">
                <a:solidFill>
                  <a:srgbClr val="000000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lvl="0" algn="ctr">
              <a:lnSpc>
                <a:spcPts val="3640"/>
              </a:lnSpc>
              <a:spcBef>
                <a:spcPct val="0"/>
              </a:spcBef>
            </a:pPr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68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65943" y="6649641"/>
            <a:ext cx="13716000" cy="1917328"/>
          </a:xfrm>
        </p:spPr>
        <p:txBody>
          <a:bodyPr wrap="square" lIns="0" tIns="0" rIns="0" bIns="0" rtlCol="0" anchor="t">
            <a:noAutofit/>
          </a:bodyPr>
          <a:lstStyle>
            <a:lvl1pPr>
              <a:defRPr lang="en-GB" sz="6000" b="1" spc="300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7200"/>
              </a:lnSpc>
            </a:pPr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727653" y="2779802"/>
            <a:ext cx="8343900" cy="25044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 rot="-9435347">
            <a:off x="-1112698" y="7301773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3"/>
          <p:cNvSpPr/>
          <p:nvPr userDrawn="1"/>
        </p:nvSpPr>
        <p:spPr>
          <a:xfrm>
            <a:off x="1028700" y="3809013"/>
            <a:ext cx="21337" cy="8229600"/>
          </a:xfrm>
          <a:prstGeom prst="rect">
            <a:avLst/>
          </a:prstGeom>
          <a:solidFill>
            <a:srgbClr val="48329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Freeform 7"/>
          <p:cNvSpPr/>
          <p:nvPr userDrawn="1"/>
        </p:nvSpPr>
        <p:spPr>
          <a:xfrm>
            <a:off x="13870749" y="6439531"/>
            <a:ext cx="4417251" cy="3847469"/>
          </a:xfrm>
          <a:custGeom>
            <a:avLst/>
            <a:gdLst/>
            <a:ahLst/>
            <a:cxnLst/>
            <a:rect l="l" t="t" r="r" b="b"/>
            <a:pathLst>
              <a:path w="4417251" h="3847469">
                <a:moveTo>
                  <a:pt x="0" y="0"/>
                </a:moveTo>
                <a:lnTo>
                  <a:pt x="4417251" y="0"/>
                </a:lnTo>
                <a:lnTo>
                  <a:pt x="4417251" y="3847469"/>
                </a:lnTo>
                <a:lnTo>
                  <a:pt x="0" y="3847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/>
          <p:nvPr userDrawn="1"/>
        </p:nvSpPr>
        <p:spPr>
          <a:xfrm>
            <a:off x="1028700" y="493904"/>
            <a:ext cx="2482142" cy="1563750"/>
          </a:xfrm>
          <a:custGeom>
            <a:avLst/>
            <a:gdLst/>
            <a:ahLst/>
            <a:cxnLst/>
            <a:rect l="l" t="t" r="r" b="b"/>
            <a:pathLst>
              <a:path w="2482142" h="1563750">
                <a:moveTo>
                  <a:pt x="0" y="0"/>
                </a:moveTo>
                <a:lnTo>
                  <a:pt x="2482142" y="0"/>
                </a:lnTo>
                <a:lnTo>
                  <a:pt x="2482142" y="1563750"/>
                </a:lnTo>
                <a:lnTo>
                  <a:pt x="0" y="1563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165943" y="8771756"/>
            <a:ext cx="13716000" cy="487313"/>
          </a:xfrm>
        </p:spPr>
        <p:txBody>
          <a:bodyPr lIns="0" tIns="0" rIns="0" bIns="0" rtlCol="0" anchor="t">
            <a:spAutoFit/>
          </a:bodyPr>
          <a:lstStyle>
            <a:lvl1pPr marL="0" indent="0">
              <a:buNone/>
              <a:defRPr lang="en-GB" sz="3200" b="1" spc="160" dirty="0">
                <a:solidFill>
                  <a:srgbClr val="A58EC3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>
              <a:lnSpc>
                <a:spcPts val="3840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5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D0C88-975C-5D7E-B3B2-BAC48DF2C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5702299"/>
            <a:ext cx="6640066" cy="166199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B8529-DA74-AF56-E5F2-23A8156F0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56B-99AD-4D37-B1E4-E0A1F593B9AD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5CF3B3-EF60-12FB-3318-E66DFC8A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FD8CE-4FFA-622E-C54B-206D5934D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881044B-F2BD-3395-BB12-950C6B3AE1FA}"/>
              </a:ext>
            </a:extLst>
          </p:cNvPr>
          <p:cNvSpPr/>
          <p:nvPr userDrawn="1"/>
        </p:nvSpPr>
        <p:spPr>
          <a:xfrm rot="-5400000">
            <a:off x="14302669" y="-1266222"/>
            <a:ext cx="4922885" cy="5101436"/>
          </a:xfrm>
          <a:custGeom>
            <a:avLst/>
            <a:gdLst/>
            <a:ahLst/>
            <a:cxnLst/>
            <a:rect l="l" t="t" r="r" b="b"/>
            <a:pathLst>
              <a:path w="4922885" h="5101436">
                <a:moveTo>
                  <a:pt x="0" y="0"/>
                </a:moveTo>
                <a:lnTo>
                  <a:pt x="4922885" y="0"/>
                </a:lnTo>
                <a:lnTo>
                  <a:pt x="4922885" y="5101436"/>
                </a:lnTo>
                <a:lnTo>
                  <a:pt x="0" y="51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4E013DC4-212F-D156-DB98-9F953D128119}"/>
              </a:ext>
            </a:extLst>
          </p:cNvPr>
          <p:cNvSpPr/>
          <p:nvPr userDrawn="1"/>
        </p:nvSpPr>
        <p:spPr>
          <a:xfrm rot="-5400000">
            <a:off x="-1711351" y="8536025"/>
            <a:ext cx="4922885" cy="5101436"/>
          </a:xfrm>
          <a:custGeom>
            <a:avLst/>
            <a:gdLst/>
            <a:ahLst/>
            <a:cxnLst/>
            <a:rect l="l" t="t" r="r" b="b"/>
            <a:pathLst>
              <a:path w="4922885" h="5101436">
                <a:moveTo>
                  <a:pt x="0" y="0"/>
                </a:moveTo>
                <a:lnTo>
                  <a:pt x="4922885" y="0"/>
                </a:lnTo>
                <a:lnTo>
                  <a:pt x="4922885" y="5101436"/>
                </a:lnTo>
                <a:lnTo>
                  <a:pt x="0" y="51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57305A01-82F2-D2B3-BEAA-4E133686808F}"/>
              </a:ext>
            </a:extLst>
          </p:cNvPr>
          <p:cNvSpPr/>
          <p:nvPr userDrawn="1"/>
        </p:nvSpPr>
        <p:spPr>
          <a:xfrm>
            <a:off x="17248632" y="3809013"/>
            <a:ext cx="21337" cy="8229600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BEBFE91-FD04-0192-0AFD-7B1E66CD1FB9}"/>
              </a:ext>
            </a:extLst>
          </p:cNvPr>
          <p:cNvSpPr txBox="1"/>
          <p:nvPr userDrawn="1"/>
        </p:nvSpPr>
        <p:spPr>
          <a:xfrm rot="5400000">
            <a:off x="16142295" y="2011402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9CD8079-5119-D6C9-AA02-EAAC06256EFF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1028700" y="7454267"/>
            <a:ext cx="6640066" cy="487313"/>
          </a:xfrm>
        </p:spPr>
        <p:txBody>
          <a:bodyPr wrap="square" lIns="0" tIns="0" rIns="0" bIns="0" rtlCol="0" anchor="t">
            <a:spAutoFit/>
          </a:bodyPr>
          <a:lstStyle>
            <a:lvl1pPr marL="0" indent="0">
              <a:buNone/>
              <a:defRPr lang="en-GB" sz="3200" b="1" spc="16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>
              <a:lnSpc>
                <a:spcPts val="3840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556DBB-A1F0-3676-19C8-089F3C330A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8700" y="8135923"/>
            <a:ext cx="6640513" cy="1260475"/>
          </a:xfrm>
        </p:spPr>
        <p:txBody>
          <a:bodyPr/>
          <a:lstStyle>
            <a:lvl1pPr marL="0" indent="0">
              <a:buNone/>
              <a:defRPr/>
            </a:lvl1pPr>
            <a:lvl3pPr marL="9144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8D5ADB8-1752-AA6D-4F0E-1FA504A5F7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74075" y="204787"/>
            <a:ext cx="7881938" cy="7507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5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28039" y="358001"/>
            <a:ext cx="16100719" cy="528424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AutoShape 3"/>
          <p:cNvSpPr/>
          <p:nvPr userDrawn="1"/>
        </p:nvSpPr>
        <p:spPr>
          <a:xfrm>
            <a:off x="1028700" y="3809013"/>
            <a:ext cx="21337" cy="8229600"/>
          </a:xfrm>
          <a:prstGeom prst="rect">
            <a:avLst/>
          </a:prstGeom>
          <a:solidFill>
            <a:srgbClr val="483291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32A3150-8C19-26E9-8462-AE20D5788421}"/>
              </a:ext>
            </a:extLst>
          </p:cNvPr>
          <p:cNvSpPr/>
          <p:nvPr userDrawn="1"/>
        </p:nvSpPr>
        <p:spPr>
          <a:xfrm>
            <a:off x="1027511" y="3779995"/>
            <a:ext cx="21337" cy="8229600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EF593248-3CEF-CBFE-E4D3-39491F256718}"/>
              </a:ext>
            </a:extLst>
          </p:cNvPr>
          <p:cNvSpPr txBox="1"/>
          <p:nvPr userDrawn="1"/>
        </p:nvSpPr>
        <p:spPr>
          <a:xfrm rot="-5400000">
            <a:off x="-116925" y="1982384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7855AD8-8689-6954-8F8E-10C81E048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8039" y="6250303"/>
            <a:ext cx="13716000" cy="973956"/>
          </a:xfrm>
        </p:spPr>
        <p:txBody>
          <a:bodyPr wrap="square" lIns="0" tIns="0" rIns="0" bIns="0" rtlCol="0" anchor="t">
            <a:noAutofit/>
          </a:bodyPr>
          <a:lstStyle>
            <a:lvl1pPr>
              <a:defRPr lang="en-GB" sz="6000" b="1" spc="300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7200"/>
              </a:lnSpc>
            </a:pPr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3F9D5E6-3A60-F77E-33E8-9C740986589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728039" y="7566347"/>
            <a:ext cx="13716000" cy="487313"/>
          </a:xfrm>
        </p:spPr>
        <p:txBody>
          <a:bodyPr lIns="0" tIns="0" rIns="0" bIns="0" rtlCol="0" anchor="t">
            <a:spAutoFit/>
          </a:bodyPr>
          <a:lstStyle>
            <a:lvl1pPr marL="0" indent="0">
              <a:buNone/>
              <a:defRPr lang="en-GB" sz="3200" b="1" spc="160" dirty="0">
                <a:solidFill>
                  <a:srgbClr val="A58EC3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>
              <a:lnSpc>
                <a:spcPts val="3840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4D35BF2-2973-46E2-BCBC-44BA75BE1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88" y="8294688"/>
            <a:ext cx="13716000" cy="103505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264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798873"/>
          </a:xfrm>
        </p:spPr>
        <p:txBody>
          <a:bodyPr lIns="0" tIns="0" rIns="0" bIns="0" rtlCol="0" anchor="t">
            <a:spAutoFit/>
          </a:bodyPr>
          <a:lstStyle>
            <a:lvl1pPr>
              <a:defRPr lang="en-GB" sz="4000" b="1" spc="300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7200"/>
              </a:lnSpc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AutoShape 2"/>
          <p:cNvSpPr/>
          <p:nvPr userDrawn="1"/>
        </p:nvSpPr>
        <p:spPr>
          <a:xfrm>
            <a:off x="17237963" y="3809013"/>
            <a:ext cx="21337" cy="8229600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 rot="5400000">
            <a:off x="16142295" y="2011402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  <p:sp>
        <p:nvSpPr>
          <p:cNvPr id="8" name="Freeform 4"/>
          <p:cNvSpPr/>
          <p:nvPr userDrawn="1"/>
        </p:nvSpPr>
        <p:spPr>
          <a:xfrm rot="-8428099">
            <a:off x="3968573" y="7748124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/>
          <p:cNvSpPr/>
          <p:nvPr userDrawn="1"/>
        </p:nvSpPr>
        <p:spPr>
          <a:xfrm rot="-9435347">
            <a:off x="11689307" y="-3456102"/>
            <a:ext cx="5681475" cy="5887539"/>
          </a:xfrm>
          <a:custGeom>
            <a:avLst/>
            <a:gdLst/>
            <a:ahLst/>
            <a:cxnLst/>
            <a:rect l="l" t="t" r="r" b="b"/>
            <a:pathLst>
              <a:path w="5681475" h="5887539">
                <a:moveTo>
                  <a:pt x="0" y="0"/>
                </a:moveTo>
                <a:lnTo>
                  <a:pt x="5681475" y="0"/>
                </a:lnTo>
                <a:lnTo>
                  <a:pt x="5681475" y="5887539"/>
                </a:lnTo>
                <a:lnTo>
                  <a:pt x="0" y="588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1257300" y="2674938"/>
            <a:ext cx="15773400" cy="5499035"/>
          </a:xfrm>
        </p:spPr>
        <p:txBody>
          <a:bodyPr wrap="square" lIns="0" tIns="0" rIns="0" bIns="0" rtlCol="0" anchor="t">
            <a:noAutofit/>
          </a:bodyPr>
          <a:lstStyle>
            <a:lvl1pPr>
              <a:defRPr lang="en-US" sz="2799" spc="139" smtClean="0">
                <a:solidFill>
                  <a:srgbClr val="000000"/>
                </a:solidFill>
                <a:latin typeface="Montserrat"/>
                <a:ea typeface="Montserrat"/>
                <a:cs typeface="Montserrat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GB">
                <a:latin typeface="+mn-lt"/>
              </a:defRPr>
            </a:lvl5pPr>
          </a:lstStyle>
          <a:p>
            <a:pPr marL="0" lvl="0">
              <a:lnSpc>
                <a:spcPts val="3919"/>
              </a:lnSpc>
            </a:pPr>
            <a:r>
              <a:rPr lang="en-US" dirty="0"/>
              <a:t>Click to edit Master text styles</a:t>
            </a:r>
          </a:p>
          <a:p>
            <a:pPr marL="457200" lvl="1"/>
            <a:r>
              <a:rPr lang="en-US" dirty="0"/>
              <a:t>Second level</a:t>
            </a:r>
          </a:p>
          <a:p>
            <a:pPr marL="914400" lvl="2"/>
            <a:r>
              <a:rPr lang="en-US" dirty="0"/>
              <a:t>Third level</a:t>
            </a:r>
          </a:p>
          <a:p>
            <a:pPr marL="1371600" lvl="3"/>
            <a:r>
              <a:rPr lang="en-US" dirty="0"/>
              <a:t>Fourth level</a:t>
            </a:r>
          </a:p>
          <a:p>
            <a:pPr marL="1828800"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6" hasCustomPrompt="1"/>
          </p:nvPr>
        </p:nvSpPr>
        <p:spPr>
          <a:xfrm>
            <a:off x="1257300" y="1789200"/>
            <a:ext cx="15775200" cy="454227"/>
          </a:xfrm>
        </p:spPr>
        <p:txBody>
          <a:bodyPr lIns="0" tIns="0" rIns="0" bIns="0" rtlCol="0" anchor="t">
            <a:spAutoFit/>
          </a:bodyPr>
          <a:lstStyle>
            <a:lvl1pPr marL="0" indent="0">
              <a:buNone/>
              <a:defRPr lang="en-GB" sz="2800" b="1" spc="16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>
              <a:lnSpc>
                <a:spcPts val="3840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9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0B303-58CB-D938-1520-5BC9A7A8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2855-ADBF-4459-A514-E91FD37C3279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0DCD3-D804-031B-41A4-7D0E5F9E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DDDE0-97E4-60DC-80A4-0308565C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1F0A5CB-DCD7-F621-9612-36130660E471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1525944" y="2654563"/>
            <a:ext cx="15106652" cy="487313"/>
          </a:xfrm>
        </p:spPr>
        <p:txBody>
          <a:bodyPr wrap="square" lIns="0" tIns="0" rIns="0" bIns="0" rtlCol="0" anchor="t">
            <a:spAutoFit/>
          </a:bodyPr>
          <a:lstStyle>
            <a:lvl1pPr marL="0" indent="0">
              <a:buNone/>
              <a:defRPr lang="en-GB" sz="3200" b="1" spc="16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>
              <a:lnSpc>
                <a:spcPts val="3840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62F13E7-0F37-6455-6C52-3097E380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944" y="1567160"/>
            <a:ext cx="15106651" cy="923330"/>
          </a:xfrm>
        </p:spPr>
        <p:txBody>
          <a:bodyPr wrap="square" lIns="0" tIns="0" rIns="0" bIns="0" rtlCol="0" anchor="t">
            <a:spAutoFit/>
          </a:bodyPr>
          <a:lstStyle>
            <a:lvl1pPr>
              <a:defRPr lang="en-GB" sz="6000" b="1" spc="300" dirty="0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7200"/>
              </a:lnSpc>
            </a:pPr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676C0C2-19BD-EFBC-EFB3-C4689E97C42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257300" y="3431943"/>
            <a:ext cx="15773401" cy="58156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8" name="TextBox 32">
            <a:extLst>
              <a:ext uri="{FF2B5EF4-FFF2-40B4-BE49-F238E27FC236}">
                <a16:creationId xmlns:a16="http://schemas.microsoft.com/office/drawing/2014/main" id="{8B0FDFD6-33C1-A663-0C19-F897B7CBBDFA}"/>
              </a:ext>
            </a:extLst>
          </p:cNvPr>
          <p:cNvSpPr txBox="1"/>
          <p:nvPr userDrawn="1"/>
        </p:nvSpPr>
        <p:spPr>
          <a:xfrm>
            <a:off x="2467869" y="5044701"/>
            <a:ext cx="711760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139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1</a:t>
            </a:r>
          </a:p>
        </p:txBody>
      </p:sp>
      <p:sp>
        <p:nvSpPr>
          <p:cNvPr id="201" name="TextBox 35">
            <a:extLst>
              <a:ext uri="{FF2B5EF4-FFF2-40B4-BE49-F238E27FC236}">
                <a16:creationId xmlns:a16="http://schemas.microsoft.com/office/drawing/2014/main" id="{4D552C39-A06F-AFC3-453A-3FBA8CAD1D63}"/>
              </a:ext>
            </a:extLst>
          </p:cNvPr>
          <p:cNvSpPr txBox="1"/>
          <p:nvPr userDrawn="1"/>
        </p:nvSpPr>
        <p:spPr>
          <a:xfrm>
            <a:off x="5480851" y="5926381"/>
            <a:ext cx="711760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139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2</a:t>
            </a:r>
          </a:p>
        </p:txBody>
      </p:sp>
      <p:sp>
        <p:nvSpPr>
          <p:cNvPr id="202" name="TextBox 36">
            <a:extLst>
              <a:ext uri="{FF2B5EF4-FFF2-40B4-BE49-F238E27FC236}">
                <a16:creationId xmlns:a16="http://schemas.microsoft.com/office/drawing/2014/main" id="{E38E0151-019C-9359-5BCB-0360306EF197}"/>
              </a:ext>
            </a:extLst>
          </p:cNvPr>
          <p:cNvSpPr txBox="1"/>
          <p:nvPr userDrawn="1"/>
        </p:nvSpPr>
        <p:spPr>
          <a:xfrm>
            <a:off x="11516311" y="5926381"/>
            <a:ext cx="711760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139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4</a:t>
            </a:r>
          </a:p>
        </p:txBody>
      </p:sp>
      <p:sp>
        <p:nvSpPr>
          <p:cNvPr id="236" name="Freeform 70">
            <a:extLst>
              <a:ext uri="{FF2B5EF4-FFF2-40B4-BE49-F238E27FC236}">
                <a16:creationId xmlns:a16="http://schemas.microsoft.com/office/drawing/2014/main" id="{A1487FD8-BDC2-CD31-139F-F7522EC36883}"/>
              </a:ext>
            </a:extLst>
          </p:cNvPr>
          <p:cNvSpPr/>
          <p:nvPr userDrawn="1"/>
        </p:nvSpPr>
        <p:spPr>
          <a:xfrm>
            <a:off x="11469707" y="3128207"/>
            <a:ext cx="804968" cy="907006"/>
          </a:xfrm>
          <a:custGeom>
            <a:avLst/>
            <a:gdLst/>
            <a:ahLst/>
            <a:cxnLst/>
            <a:rect l="l" t="t" r="r" b="b"/>
            <a:pathLst>
              <a:path w="804968" h="907006">
                <a:moveTo>
                  <a:pt x="0" y="0"/>
                </a:moveTo>
                <a:lnTo>
                  <a:pt x="804968" y="0"/>
                </a:lnTo>
                <a:lnTo>
                  <a:pt x="804968" y="907006"/>
                </a:lnTo>
                <a:lnTo>
                  <a:pt x="0" y="907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7" name="Freeform 71">
            <a:extLst>
              <a:ext uri="{FF2B5EF4-FFF2-40B4-BE49-F238E27FC236}">
                <a16:creationId xmlns:a16="http://schemas.microsoft.com/office/drawing/2014/main" id="{435B4015-12FF-65B4-5376-3CF53BA0E4FC}"/>
              </a:ext>
            </a:extLst>
          </p:cNvPr>
          <p:cNvSpPr/>
          <p:nvPr userDrawn="1"/>
        </p:nvSpPr>
        <p:spPr>
          <a:xfrm>
            <a:off x="14453037" y="7415414"/>
            <a:ext cx="881490" cy="941511"/>
          </a:xfrm>
          <a:custGeom>
            <a:avLst/>
            <a:gdLst/>
            <a:ahLst/>
            <a:cxnLst/>
            <a:rect l="l" t="t" r="r" b="b"/>
            <a:pathLst>
              <a:path w="881490" h="941511">
                <a:moveTo>
                  <a:pt x="0" y="0"/>
                </a:moveTo>
                <a:lnTo>
                  <a:pt x="881490" y="0"/>
                </a:lnTo>
                <a:lnTo>
                  <a:pt x="881490" y="941511"/>
                </a:lnTo>
                <a:lnTo>
                  <a:pt x="0" y="9415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8" name="Freeform 72">
            <a:extLst>
              <a:ext uri="{FF2B5EF4-FFF2-40B4-BE49-F238E27FC236}">
                <a16:creationId xmlns:a16="http://schemas.microsoft.com/office/drawing/2014/main" id="{A43EA7EC-F1B0-6F36-E6B8-4C69BD9A6F2D}"/>
              </a:ext>
            </a:extLst>
          </p:cNvPr>
          <p:cNvSpPr/>
          <p:nvPr userDrawn="1"/>
        </p:nvSpPr>
        <p:spPr>
          <a:xfrm>
            <a:off x="8417388" y="7434633"/>
            <a:ext cx="881867" cy="901014"/>
          </a:xfrm>
          <a:custGeom>
            <a:avLst/>
            <a:gdLst/>
            <a:ahLst/>
            <a:cxnLst/>
            <a:rect l="l" t="t" r="r" b="b"/>
            <a:pathLst>
              <a:path w="881867" h="901014">
                <a:moveTo>
                  <a:pt x="0" y="0"/>
                </a:moveTo>
                <a:lnTo>
                  <a:pt x="881867" y="0"/>
                </a:lnTo>
                <a:lnTo>
                  <a:pt x="881867" y="901014"/>
                </a:lnTo>
                <a:lnTo>
                  <a:pt x="0" y="901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9" name="Freeform 73">
            <a:extLst>
              <a:ext uri="{FF2B5EF4-FFF2-40B4-BE49-F238E27FC236}">
                <a16:creationId xmlns:a16="http://schemas.microsoft.com/office/drawing/2014/main" id="{0D22D049-A3BC-1741-CB84-4C931CE6114B}"/>
              </a:ext>
            </a:extLst>
          </p:cNvPr>
          <p:cNvSpPr/>
          <p:nvPr userDrawn="1"/>
        </p:nvSpPr>
        <p:spPr>
          <a:xfrm>
            <a:off x="-279918" y="10021224"/>
            <a:ext cx="1001509" cy="500755"/>
          </a:xfrm>
          <a:custGeom>
            <a:avLst/>
            <a:gdLst/>
            <a:ahLst/>
            <a:cxnLst/>
            <a:rect l="l" t="t" r="r" b="b"/>
            <a:pathLst>
              <a:path w="1001509" h="500755">
                <a:moveTo>
                  <a:pt x="0" y="0"/>
                </a:moveTo>
                <a:lnTo>
                  <a:pt x="1001509" y="0"/>
                </a:lnTo>
                <a:lnTo>
                  <a:pt x="1001509" y="500755"/>
                </a:lnTo>
                <a:lnTo>
                  <a:pt x="0" y="500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0" name="Freeform 74">
            <a:extLst>
              <a:ext uri="{FF2B5EF4-FFF2-40B4-BE49-F238E27FC236}">
                <a16:creationId xmlns:a16="http://schemas.microsoft.com/office/drawing/2014/main" id="{51D402EB-AC10-2655-A2CE-7A9413EA1FF4}"/>
              </a:ext>
            </a:extLst>
          </p:cNvPr>
          <p:cNvSpPr/>
          <p:nvPr userDrawn="1"/>
        </p:nvSpPr>
        <p:spPr>
          <a:xfrm>
            <a:off x="-248816" y="-184027"/>
            <a:ext cx="745965" cy="607962"/>
          </a:xfrm>
          <a:custGeom>
            <a:avLst/>
            <a:gdLst/>
            <a:ahLst/>
            <a:cxnLst/>
            <a:rect l="l" t="t" r="r" b="b"/>
            <a:pathLst>
              <a:path w="745965" h="607962">
                <a:moveTo>
                  <a:pt x="0" y="0"/>
                </a:moveTo>
                <a:lnTo>
                  <a:pt x="745965" y="0"/>
                </a:lnTo>
                <a:lnTo>
                  <a:pt x="745965" y="607962"/>
                </a:lnTo>
                <a:lnTo>
                  <a:pt x="0" y="607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1" name="Freeform 75">
            <a:extLst>
              <a:ext uri="{FF2B5EF4-FFF2-40B4-BE49-F238E27FC236}">
                <a16:creationId xmlns:a16="http://schemas.microsoft.com/office/drawing/2014/main" id="{7F75A52A-57CD-3F6B-3FC8-180F5B29C4A1}"/>
              </a:ext>
            </a:extLst>
          </p:cNvPr>
          <p:cNvSpPr/>
          <p:nvPr userDrawn="1"/>
        </p:nvSpPr>
        <p:spPr>
          <a:xfrm>
            <a:off x="17915017" y="9914017"/>
            <a:ext cx="745965" cy="607962"/>
          </a:xfrm>
          <a:custGeom>
            <a:avLst/>
            <a:gdLst/>
            <a:ahLst/>
            <a:cxnLst/>
            <a:rect l="l" t="t" r="r" b="b"/>
            <a:pathLst>
              <a:path w="745965" h="607962">
                <a:moveTo>
                  <a:pt x="0" y="0"/>
                </a:moveTo>
                <a:lnTo>
                  <a:pt x="745966" y="0"/>
                </a:lnTo>
                <a:lnTo>
                  <a:pt x="745966" y="607962"/>
                </a:lnTo>
                <a:lnTo>
                  <a:pt x="0" y="607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2" name="AutoShape 77">
            <a:extLst>
              <a:ext uri="{FF2B5EF4-FFF2-40B4-BE49-F238E27FC236}">
                <a16:creationId xmlns:a16="http://schemas.microsoft.com/office/drawing/2014/main" id="{D28A077A-769D-9ECA-6865-A36D606376AA}"/>
              </a:ext>
            </a:extLst>
          </p:cNvPr>
          <p:cNvSpPr/>
          <p:nvPr userDrawn="1"/>
        </p:nvSpPr>
        <p:spPr>
          <a:xfrm rot="5400000">
            <a:off x="6914994" y="-6524625"/>
            <a:ext cx="21337" cy="15106650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243" name="TextBox 78">
            <a:extLst>
              <a:ext uri="{FF2B5EF4-FFF2-40B4-BE49-F238E27FC236}">
                <a16:creationId xmlns:a16="http://schemas.microsoft.com/office/drawing/2014/main" id="{B349E4F1-480D-A13D-3AA0-28EE02B47690}"/>
              </a:ext>
            </a:extLst>
          </p:cNvPr>
          <p:cNvSpPr txBox="1"/>
          <p:nvPr userDrawn="1"/>
        </p:nvSpPr>
        <p:spPr>
          <a:xfrm>
            <a:off x="15712436" y="856298"/>
            <a:ext cx="199333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  <p:sp>
        <p:nvSpPr>
          <p:cNvPr id="245" name="Freeform 28">
            <a:extLst>
              <a:ext uri="{FF2B5EF4-FFF2-40B4-BE49-F238E27FC236}">
                <a16:creationId xmlns:a16="http://schemas.microsoft.com/office/drawing/2014/main" id="{65D7B54F-3BC0-578B-0DBC-42767BB4B1F3}"/>
              </a:ext>
            </a:extLst>
          </p:cNvPr>
          <p:cNvSpPr/>
          <p:nvPr userDrawn="1"/>
        </p:nvSpPr>
        <p:spPr>
          <a:xfrm rot="5927401">
            <a:off x="-1448879" y="7508818"/>
            <a:ext cx="5668168" cy="5873749"/>
          </a:xfrm>
          <a:custGeom>
            <a:avLst/>
            <a:gdLst/>
            <a:ahLst/>
            <a:cxnLst/>
            <a:rect l="l" t="t" r="r" b="b"/>
            <a:pathLst>
              <a:path w="5668168" h="5873749">
                <a:moveTo>
                  <a:pt x="0" y="0"/>
                </a:moveTo>
                <a:lnTo>
                  <a:pt x="5668168" y="0"/>
                </a:lnTo>
                <a:lnTo>
                  <a:pt x="5668168" y="5873750"/>
                </a:lnTo>
                <a:lnTo>
                  <a:pt x="0" y="5873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0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7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0B303-58CB-D938-1520-5BC9A7A8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6E1C-0F77-41E9-AE92-9EFF7E6B04C1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0DCD3-D804-031B-41A4-7D0E5F9E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DDDE0-97E4-60DC-80A4-0308565C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F6BAB74-51FC-ACE4-2077-A92044C024EE}"/>
              </a:ext>
            </a:extLst>
          </p:cNvPr>
          <p:cNvSpPr/>
          <p:nvPr userDrawn="1"/>
        </p:nvSpPr>
        <p:spPr>
          <a:xfrm rot="5400000">
            <a:off x="6914994" y="-6524625"/>
            <a:ext cx="21337" cy="15106650"/>
          </a:xfrm>
          <a:prstGeom prst="rect">
            <a:avLst/>
          </a:prstGeom>
          <a:solidFill>
            <a:srgbClr val="2D1C77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1BAC7EB0-F823-8A96-BC3E-5479526BE0C4}"/>
              </a:ext>
            </a:extLst>
          </p:cNvPr>
          <p:cNvSpPr txBox="1"/>
          <p:nvPr userDrawn="1"/>
        </p:nvSpPr>
        <p:spPr>
          <a:xfrm>
            <a:off x="15712436" y="856298"/>
            <a:ext cx="199333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1F0A5CB-DCD7-F621-9612-36130660E471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1525944" y="2654563"/>
            <a:ext cx="15106652" cy="487313"/>
          </a:xfrm>
        </p:spPr>
        <p:txBody>
          <a:bodyPr wrap="square" lIns="0" tIns="0" rIns="0" bIns="0" rtlCol="0" anchor="t">
            <a:spAutoFit/>
          </a:bodyPr>
          <a:lstStyle>
            <a:lvl1pPr marL="0" indent="0">
              <a:buNone/>
              <a:defRPr lang="en-GB" sz="3200" b="1" spc="16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>
              <a:lnSpc>
                <a:spcPts val="3840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62F13E7-0F37-6455-6C52-3097E380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944" y="1567160"/>
            <a:ext cx="15106651" cy="923330"/>
          </a:xfrm>
        </p:spPr>
        <p:txBody>
          <a:bodyPr wrap="square" lIns="0" tIns="0" rIns="0" bIns="0" rtlCol="0" anchor="t">
            <a:spAutoFit/>
          </a:bodyPr>
          <a:lstStyle>
            <a:lvl1pPr>
              <a:defRPr lang="en-GB" sz="6000" b="1" spc="300" dirty="0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7200"/>
              </a:lnSpc>
            </a:pPr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676C0C2-19BD-EFBC-EFB3-C4689E97C42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257300" y="3431943"/>
            <a:ext cx="15773401" cy="58156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72361853-67E6-5A10-BF1A-F613A568C08F}"/>
              </a:ext>
            </a:extLst>
          </p:cNvPr>
          <p:cNvSpPr/>
          <p:nvPr userDrawn="1"/>
        </p:nvSpPr>
        <p:spPr>
          <a:xfrm>
            <a:off x="13870749" y="6439531"/>
            <a:ext cx="4417251" cy="3847469"/>
          </a:xfrm>
          <a:custGeom>
            <a:avLst/>
            <a:gdLst/>
            <a:ahLst/>
            <a:cxnLst/>
            <a:rect l="l" t="t" r="r" b="b"/>
            <a:pathLst>
              <a:path w="4417251" h="3847469">
                <a:moveTo>
                  <a:pt x="0" y="0"/>
                </a:moveTo>
                <a:lnTo>
                  <a:pt x="4417251" y="0"/>
                </a:lnTo>
                <a:lnTo>
                  <a:pt x="4417251" y="3847469"/>
                </a:lnTo>
                <a:lnTo>
                  <a:pt x="0" y="3847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28">
            <a:extLst>
              <a:ext uri="{FF2B5EF4-FFF2-40B4-BE49-F238E27FC236}">
                <a16:creationId xmlns:a16="http://schemas.microsoft.com/office/drawing/2014/main" id="{363916F5-67E2-C47A-00AB-62BE24CAE325}"/>
              </a:ext>
            </a:extLst>
          </p:cNvPr>
          <p:cNvSpPr/>
          <p:nvPr userDrawn="1"/>
        </p:nvSpPr>
        <p:spPr>
          <a:xfrm rot="5927401">
            <a:off x="-1448879" y="7508818"/>
            <a:ext cx="5668168" cy="5873749"/>
          </a:xfrm>
          <a:custGeom>
            <a:avLst/>
            <a:gdLst/>
            <a:ahLst/>
            <a:cxnLst/>
            <a:rect l="l" t="t" r="r" b="b"/>
            <a:pathLst>
              <a:path w="5668168" h="5873749">
                <a:moveTo>
                  <a:pt x="0" y="0"/>
                </a:moveTo>
                <a:lnTo>
                  <a:pt x="5668168" y="0"/>
                </a:lnTo>
                <a:lnTo>
                  <a:pt x="5668168" y="5873750"/>
                </a:lnTo>
                <a:lnTo>
                  <a:pt x="0" y="587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5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266CC-751F-68FE-4B26-409E63DAB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2002161"/>
            <a:ext cx="15773400" cy="923330"/>
          </a:xfrm>
        </p:spPr>
        <p:txBody>
          <a:bodyPr lIns="0" tIns="0" rIns="0" bIns="0" rtlCol="0" anchor="t">
            <a:spAutoFit/>
          </a:bodyPr>
          <a:lstStyle>
            <a:lvl1pPr>
              <a:defRPr lang="en-US" sz="6000" b="1" spc="300">
                <a:solidFill>
                  <a:srgbClr val="2D1C77"/>
                </a:solidFill>
                <a:latin typeface="Verdana Pro Bold"/>
                <a:ea typeface="Verdana Pro Bold"/>
                <a:cs typeface="Verdana Pro Bold"/>
              </a:defRPr>
            </a:lvl1pPr>
          </a:lstStyle>
          <a:p>
            <a:pPr marL="0" lvl="0">
              <a:lnSpc>
                <a:spcPts val="7200"/>
              </a:lnSpc>
            </a:pPr>
            <a:r>
              <a:rPr lang="en-US" dirty="0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89567-D5EF-AAF3-51F3-BF57B916D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8B73-3BE5-4587-B19A-14750D1D1C9B}" type="datetime1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2D3D3-DB4F-ADFD-2D6F-7B9783DC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712B85-E486-5E46-45DF-31F6AD963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710B10E-EC8C-AE8E-B825-E5C5FF413AF6}"/>
              </a:ext>
            </a:extLst>
          </p:cNvPr>
          <p:cNvSpPr/>
          <p:nvPr userDrawn="1"/>
        </p:nvSpPr>
        <p:spPr>
          <a:xfrm rot="-5400000">
            <a:off x="15034189" y="-2550718"/>
            <a:ext cx="4922885" cy="5101436"/>
          </a:xfrm>
          <a:custGeom>
            <a:avLst/>
            <a:gdLst/>
            <a:ahLst/>
            <a:cxnLst/>
            <a:rect l="l" t="t" r="r" b="b"/>
            <a:pathLst>
              <a:path w="4922885" h="5101436">
                <a:moveTo>
                  <a:pt x="0" y="0"/>
                </a:moveTo>
                <a:lnTo>
                  <a:pt x="4922885" y="0"/>
                </a:lnTo>
                <a:lnTo>
                  <a:pt x="4922885" y="5101436"/>
                </a:lnTo>
                <a:lnTo>
                  <a:pt x="0" y="51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51327167-117E-0BFD-83C5-B87AED40DF32}"/>
              </a:ext>
            </a:extLst>
          </p:cNvPr>
          <p:cNvSpPr/>
          <p:nvPr userDrawn="1"/>
        </p:nvSpPr>
        <p:spPr>
          <a:xfrm rot="-5400000">
            <a:off x="11351670" y="-6524625"/>
            <a:ext cx="21337" cy="15106650"/>
          </a:xfrm>
          <a:prstGeom prst="rect">
            <a:avLst/>
          </a:prstGeom>
          <a:solidFill>
            <a:srgbClr val="A58EC3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62AB3C7E-5519-1689-8E71-1D2311779B26}"/>
              </a:ext>
            </a:extLst>
          </p:cNvPr>
          <p:cNvSpPr/>
          <p:nvPr userDrawn="1"/>
        </p:nvSpPr>
        <p:spPr>
          <a:xfrm rot="-5400000">
            <a:off x="-1711351" y="7334424"/>
            <a:ext cx="4922885" cy="5101436"/>
          </a:xfrm>
          <a:custGeom>
            <a:avLst/>
            <a:gdLst/>
            <a:ahLst/>
            <a:cxnLst/>
            <a:rect l="l" t="t" r="r" b="b"/>
            <a:pathLst>
              <a:path w="4922885" h="5101436">
                <a:moveTo>
                  <a:pt x="0" y="0"/>
                </a:moveTo>
                <a:lnTo>
                  <a:pt x="4922885" y="0"/>
                </a:lnTo>
                <a:lnTo>
                  <a:pt x="4922885" y="5101436"/>
                </a:lnTo>
                <a:lnTo>
                  <a:pt x="0" y="5101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057B67DD-EB72-A476-93D9-60E48827F0D3}"/>
              </a:ext>
            </a:extLst>
          </p:cNvPr>
          <p:cNvSpPr txBox="1"/>
          <p:nvPr userDrawn="1"/>
        </p:nvSpPr>
        <p:spPr>
          <a:xfrm>
            <a:off x="1028700" y="856298"/>
            <a:ext cx="227210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144">
                <a:solidFill>
                  <a:srgbClr val="2D1C77"/>
                </a:solidFill>
                <a:latin typeface="Montserrat"/>
                <a:ea typeface="Montserrat"/>
                <a:cs typeface="Montserrat"/>
                <a:sym typeface="Montserrat"/>
              </a:rPr>
              <a:t>www.inl.int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31919A5-766A-7A53-2872-E8DA91A345CA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1028700" y="3263316"/>
            <a:ext cx="15106652" cy="487313"/>
          </a:xfrm>
        </p:spPr>
        <p:txBody>
          <a:bodyPr lIns="0" tIns="0" rIns="0" bIns="0" rtlCol="0" anchor="t">
            <a:spAutoFit/>
          </a:bodyPr>
          <a:lstStyle>
            <a:lvl1pPr marL="0" indent="0">
              <a:buNone/>
              <a:defRPr lang="en-GB" sz="3200" b="1" spc="160" dirty="0">
                <a:solidFill>
                  <a:srgbClr val="2D1C77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marL="0" lvl="0">
              <a:lnSpc>
                <a:spcPts val="3840"/>
              </a:lnSpc>
            </a:pPr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42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lvl="0">
              <a:lnSpc>
                <a:spcPts val="7200"/>
              </a:lnSpc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20B0604020202020204" charset="0"/>
              </a:defRPr>
            </a:lvl1pPr>
          </a:lstStyle>
          <a:p>
            <a:fld id="{9D107775-5BFA-4271-BC21-000C9BB66419}" type="datetime1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20B060402020202020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Montserrat" panose="020B0604020202020204" charset="0"/>
              </a:defRPr>
            </a:lvl1pPr>
          </a:lstStyle>
          <a:p>
            <a:fld id="{505204DF-393A-48B7-849F-2AFEE9D724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00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90" r:id="rId4"/>
    <p:sldLayoutId id="2147483691" r:id="rId5"/>
    <p:sldLayoutId id="2147483674" r:id="rId6"/>
    <p:sldLayoutId id="2147483679" r:id="rId7"/>
    <p:sldLayoutId id="2147483678" r:id="rId8"/>
    <p:sldLayoutId id="2147483683" r:id="rId9"/>
    <p:sldLayoutId id="2147483673" r:id="rId10"/>
    <p:sldLayoutId id="2147483675" r:id="rId11"/>
    <p:sldLayoutId id="2147483687" r:id="rId12"/>
    <p:sldLayoutId id="2147483676" r:id="rId13"/>
    <p:sldLayoutId id="2147483677" r:id="rId14"/>
    <p:sldLayoutId id="2147483685" r:id="rId15"/>
    <p:sldLayoutId id="2147483688" r:id="rId16"/>
    <p:sldLayoutId id="2147483684" r:id="rId17"/>
    <p:sldLayoutId id="2147483686" r:id="rId18"/>
    <p:sldLayoutId id="2147483681" r:id="rId19"/>
    <p:sldLayoutId id="214748368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6000" b="1" kern="1200" spc="300" baseline="0">
          <a:solidFill>
            <a:srgbClr val="2D1C77"/>
          </a:solidFill>
          <a:latin typeface="Verdana Pro 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20B060402020202020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5.gif"/><Relationship Id="rId7" Type="http://schemas.openxmlformats.org/officeDocument/2006/relationships/oleObject" Target="../embeddings/oleObject1.bin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26" Type="http://schemas.openxmlformats.org/officeDocument/2006/relationships/oleObject" Target="../embeddings/oleObject3.bin"/><Relationship Id="rId3" Type="http://schemas.openxmlformats.org/officeDocument/2006/relationships/image" Target="../media/image85.jpg"/><Relationship Id="rId7" Type="http://schemas.openxmlformats.org/officeDocument/2006/relationships/image" Target="../media/image1110.png"/><Relationship Id="rId25" Type="http://schemas.openxmlformats.org/officeDocument/2006/relationships/image" Target="../media/image370.png"/><Relationship Id="rId2" Type="http://schemas.openxmlformats.org/officeDocument/2006/relationships/image" Target="../media/image84.jpe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32" Type="http://schemas.openxmlformats.org/officeDocument/2006/relationships/image" Target="../media/image34.jpeg"/><Relationship Id="rId28" Type="http://schemas.openxmlformats.org/officeDocument/2006/relationships/image" Target="../media/image89.png"/><Relationship Id="rId10" Type="http://schemas.openxmlformats.org/officeDocument/2006/relationships/image" Target="../media/image87.emf"/><Relationship Id="rId31" Type="http://schemas.openxmlformats.org/officeDocument/2006/relationships/image" Target="../media/image92.png"/><Relationship Id="rId9" Type="http://schemas.openxmlformats.org/officeDocument/2006/relationships/oleObject" Target="../embeddings/oleObject2.bin"/><Relationship Id="rId27" Type="http://schemas.openxmlformats.org/officeDocument/2006/relationships/image" Target="../media/image88.emf"/><Relationship Id="rId30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1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800.png"/><Relationship Id="rId17" Type="http://schemas.openxmlformats.org/officeDocument/2006/relationships/image" Target="../media/image103.png"/><Relationship Id="rId2" Type="http://schemas.openxmlformats.org/officeDocument/2006/relationships/image" Target="../media/image93.jpe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11" Type="http://schemas.openxmlformats.org/officeDocument/2006/relationships/image" Target="../media/image790.png"/><Relationship Id="rId5" Type="http://schemas.openxmlformats.org/officeDocument/2006/relationships/image" Target="../media/image96.png"/><Relationship Id="rId15" Type="http://schemas.openxmlformats.org/officeDocument/2006/relationships/image" Target="../media/image101.png"/><Relationship Id="rId10" Type="http://schemas.openxmlformats.org/officeDocument/2006/relationships/image" Target="../media/image780.png"/><Relationship Id="rId4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02.png"/><Relationship Id="rId3" Type="http://schemas.openxmlformats.org/officeDocument/2006/relationships/image" Target="../media/image85.png"/><Relationship Id="rId7" Type="http://schemas.openxmlformats.org/officeDocument/2006/relationships/image" Target="../media/image890.png"/><Relationship Id="rId12" Type="http://schemas.openxmlformats.org/officeDocument/2006/relationships/image" Target="../media/image109.png"/><Relationship Id="rId17" Type="http://schemas.openxmlformats.org/officeDocument/2006/relationships/image" Target="../media/image111.png"/><Relationship Id="rId2" Type="http://schemas.openxmlformats.org/officeDocument/2006/relationships/image" Target="../media/image840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11" Type="http://schemas.openxmlformats.org/officeDocument/2006/relationships/image" Target="../media/image108.png"/><Relationship Id="rId5" Type="http://schemas.openxmlformats.org/officeDocument/2006/relationships/image" Target="../media/image820.png"/><Relationship Id="rId15" Type="http://schemas.openxmlformats.org/officeDocument/2006/relationships/image" Target="../media/image940.png"/><Relationship Id="rId10" Type="http://schemas.openxmlformats.org/officeDocument/2006/relationships/image" Target="../media/image107.png"/><Relationship Id="rId4" Type="http://schemas.openxmlformats.org/officeDocument/2006/relationships/image" Target="../media/image860.png"/><Relationship Id="rId9" Type="http://schemas.openxmlformats.org/officeDocument/2006/relationships/image" Target="../media/image106.png"/><Relationship Id="rId14" Type="http://schemas.openxmlformats.org/officeDocument/2006/relationships/image" Target="../media/image9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9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png"/><Relationship Id="rId7" Type="http://schemas.openxmlformats.org/officeDocument/2006/relationships/image" Target="../media/image10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52E82-C945-A94B-01D7-32BBC4C42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3485" y="2987533"/>
            <a:ext cx="14182768" cy="3413267"/>
          </a:xfrm>
        </p:spPr>
        <p:txBody>
          <a:bodyPr/>
          <a:lstStyle/>
          <a:p>
            <a:r>
              <a:rPr lang="en-GB" sz="4800" dirty="0"/>
              <a:t>Experimental challenges of topological insulators: </a:t>
            </a:r>
            <a:br>
              <a:rPr lang="en-GB" sz="4800" dirty="0"/>
            </a:br>
            <a:r>
              <a:rPr lang="en-GB" sz="4800" dirty="0"/>
              <a:t>from growth to axion electrodynamics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0455F-B569-C217-CCA5-F9C1AA01C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3484" y="6154057"/>
            <a:ext cx="14423400" cy="2471446"/>
          </a:xfrm>
        </p:spPr>
        <p:txBody>
          <a:bodyPr/>
          <a:lstStyle/>
          <a:p>
            <a:r>
              <a:rPr lang="en-US" sz="2800" u="sng" dirty="0"/>
              <a:t>Carlos M. M. Rosário</a:t>
            </a:r>
            <a:r>
              <a:rPr lang="en-US" sz="2800" baseline="30000" dirty="0"/>
              <a:t>1</a:t>
            </a:r>
            <a:r>
              <a:rPr lang="en-US" sz="2800" dirty="0"/>
              <a:t>, Daniel Brito</a:t>
            </a:r>
            <a:r>
              <a:rPr lang="en-US" sz="2800" baseline="30000" dirty="0"/>
              <a:t>1</a:t>
            </a:r>
            <a:r>
              <a:rPr lang="en-US" sz="2800" dirty="0"/>
              <a:t>, Daniel Sousa</a:t>
            </a:r>
            <a:r>
              <a:rPr lang="en-US" sz="2800" baseline="30000" dirty="0"/>
              <a:t>1</a:t>
            </a:r>
            <a:r>
              <a:rPr lang="en-US" sz="2800" dirty="0"/>
              <a:t>, Daan Wielens</a:t>
            </a:r>
            <a:r>
              <a:rPr lang="en-US" sz="2800" baseline="30000" dirty="0"/>
              <a:t>2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/>
              <a:t>Martijn Lankhorst</a:t>
            </a:r>
            <a:r>
              <a:rPr lang="en-US" sz="2800" baseline="30000" dirty="0"/>
              <a:t>2</a:t>
            </a:r>
            <a:r>
              <a:rPr lang="en-US" sz="2800" dirty="0"/>
              <a:t>, Tjerk Reintsema</a:t>
            </a:r>
            <a:r>
              <a:rPr lang="en-US" sz="2800" baseline="30000" dirty="0"/>
              <a:t>2</a:t>
            </a:r>
            <a:r>
              <a:rPr lang="en-US" sz="2800" dirty="0"/>
              <a:t>, Sietse Reintsema</a:t>
            </a:r>
            <a:r>
              <a:rPr lang="en-US" sz="2800" baseline="30000" dirty="0"/>
              <a:t>2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/>
              <a:t>Chuan Li</a:t>
            </a:r>
            <a:r>
              <a:rPr lang="en-US" sz="2800" baseline="30000" dirty="0"/>
              <a:t>2</a:t>
            </a:r>
            <a:r>
              <a:rPr lang="en-US" sz="2800" dirty="0"/>
              <a:t>, Alexander Brinkman</a:t>
            </a:r>
            <a:r>
              <a:rPr lang="en-US" sz="2800" baseline="30000" dirty="0"/>
              <a:t>2</a:t>
            </a:r>
            <a:r>
              <a:rPr lang="en-US" sz="2800" dirty="0"/>
              <a:t>,</a:t>
            </a:r>
            <a:r>
              <a:rPr lang="en-US" sz="2800" baseline="30000" dirty="0"/>
              <a:t> </a:t>
            </a:r>
            <a:r>
              <a:rPr lang="en-US" sz="2800" dirty="0"/>
              <a:t>Sascha Sadewasser</a:t>
            </a:r>
            <a:r>
              <a:rPr lang="en-US" sz="2800" baseline="30000" dirty="0"/>
              <a:t>1</a:t>
            </a:r>
          </a:p>
          <a:p>
            <a:endParaRPr lang="en-US" sz="2800" baseline="30000" dirty="0"/>
          </a:p>
          <a:p>
            <a:r>
              <a:rPr lang="en-US" sz="2400" baseline="30000" dirty="0"/>
              <a:t>1 </a:t>
            </a:r>
            <a:r>
              <a:rPr lang="en-US" sz="2400" dirty="0"/>
              <a:t>INL – International Iberian Nanotechnology Laboratory, Braga, Portugal</a:t>
            </a:r>
          </a:p>
          <a:p>
            <a:r>
              <a:rPr lang="en-US" sz="2400" baseline="30000" dirty="0"/>
              <a:t>2 </a:t>
            </a:r>
            <a:r>
              <a:rPr lang="en-US" sz="2400" dirty="0"/>
              <a:t>MESA</a:t>
            </a:r>
            <a:r>
              <a:rPr lang="en-US" sz="2400" baseline="30000" dirty="0"/>
              <a:t>+</a:t>
            </a:r>
            <a:r>
              <a:rPr lang="en-US" sz="2400" dirty="0"/>
              <a:t> Institute of Nanotechnology, University of Twente, Enschede, Netherlands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1999D-0289-F9CE-0D69-EFEB064F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43FB3-831E-D3C5-DFE9-4AA5251300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94" y="8922580"/>
            <a:ext cx="3954924" cy="829724"/>
          </a:xfrm>
          <a:prstGeom prst="rect">
            <a:avLst/>
          </a:prstGeom>
        </p:spPr>
      </p:pic>
      <p:pic>
        <p:nvPicPr>
          <p:cNvPr id="1026" name="Picture 2" descr="Templates and downloads: UT logo, powerpoint, posters, etc (Sjablonen in UT  huisstijl) | Service Portal | University of Twente">
            <a:extLst>
              <a:ext uri="{FF2B5EF4-FFF2-40B4-BE49-F238E27FC236}">
                <a16:creationId xmlns:a16="http://schemas.microsoft.com/office/drawing/2014/main" id="{FD0A34F9-AD3F-FCEB-CD19-E15964B2F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155" y="401158"/>
            <a:ext cx="3299290" cy="16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2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946D2-C305-4CBA-1A9B-66C70C411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FFD2-DBF6-5220-9B2D-73686F18F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Topological insulators @ INL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7F46B-CB44-FB4D-35CD-0A0C39A8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85B9FC-5990-9D33-A8F7-A0C2A304AFCD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443198"/>
          </a:xfrm>
        </p:spPr>
        <p:txBody>
          <a:bodyPr/>
          <a:lstStyle/>
          <a:p>
            <a:r>
              <a:rPr lang="en-GB" dirty="0"/>
              <a:t>MBE growth of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3F1DC-62B1-4DE7-136C-2FA5FB518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7" y="2753175"/>
            <a:ext cx="6599353" cy="3964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14AC10-FBA5-79DC-51DF-DFD55914AD65}"/>
              </a:ext>
            </a:extLst>
          </p:cNvPr>
          <p:cNvSpPr txBox="1"/>
          <p:nvPr/>
        </p:nvSpPr>
        <p:spPr>
          <a:xfrm>
            <a:off x="7207590" y="2356830"/>
            <a:ext cx="400009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Elements:</a:t>
            </a:r>
            <a:r>
              <a:rPr lang="en-GB" sz="2000" dirty="0"/>
              <a:t> In, Ga, Bi, Cu, Se</a:t>
            </a:r>
          </a:p>
          <a:p>
            <a:r>
              <a:rPr lang="en-GB" sz="2000" b="1" dirty="0"/>
              <a:t>Commonly grown materials:</a:t>
            </a:r>
          </a:p>
          <a:p>
            <a:r>
              <a:rPr lang="en-GB" sz="2000" dirty="0"/>
              <a:t>Bi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, In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, </a:t>
            </a:r>
            <a:r>
              <a:rPr lang="en-GB" sz="2000" dirty="0" err="1"/>
              <a:t>GaSe</a:t>
            </a:r>
            <a:r>
              <a:rPr lang="en-GB" sz="2000" dirty="0"/>
              <a:t>, </a:t>
            </a:r>
            <a:r>
              <a:rPr lang="en-GB" sz="2000" dirty="0" err="1"/>
              <a:t>CuInSe</a:t>
            </a:r>
            <a:r>
              <a:rPr lang="en-GB" sz="2000" dirty="0"/>
              <a:t>, …</a:t>
            </a:r>
          </a:p>
          <a:p>
            <a:endParaRPr lang="en-GB" sz="2000" baseline="-2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12D33-E0E9-2B82-4E22-0EEC9ADEA4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4"/>
          <a:stretch/>
        </p:blipFill>
        <p:spPr>
          <a:xfrm>
            <a:off x="794522" y="7181362"/>
            <a:ext cx="3750124" cy="2123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3BEB28-7232-8893-EF22-A194D10854FC}"/>
              </a:ext>
            </a:extLst>
          </p:cNvPr>
          <p:cNvSpPr txBox="1"/>
          <p:nvPr/>
        </p:nvSpPr>
        <p:spPr>
          <a:xfrm>
            <a:off x="1257300" y="9444652"/>
            <a:ext cx="254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12 nm of Bi</a:t>
            </a:r>
            <a:r>
              <a:rPr lang="en-GB" sz="1800" baseline="-25000" dirty="0"/>
              <a:t>2</a:t>
            </a:r>
            <a:r>
              <a:rPr lang="en-GB" sz="1800" dirty="0"/>
              <a:t>Se</a:t>
            </a:r>
            <a:r>
              <a:rPr lang="en-GB" sz="1800" baseline="-25000" dirty="0"/>
              <a:t>3</a:t>
            </a:r>
            <a:r>
              <a:rPr lang="en-GB" sz="1800" dirty="0"/>
              <a:t> on top sapphire (+buffer layers)</a:t>
            </a:r>
            <a:endParaRPr lang="en-GB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808EA-713F-1976-5E9D-2B0016FAFE94}"/>
              </a:ext>
            </a:extLst>
          </p:cNvPr>
          <p:cNvSpPr/>
          <p:nvPr/>
        </p:nvSpPr>
        <p:spPr>
          <a:xfrm>
            <a:off x="7207590" y="349592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/>
              <a:t>Substrates: </a:t>
            </a:r>
            <a:r>
              <a:rPr lang="en-GB" sz="2000" dirty="0"/>
              <a:t>2-inch sapphire, Si, </a:t>
            </a:r>
            <a:r>
              <a:rPr lang="en-GB" sz="2000" dirty="0" err="1"/>
              <a:t>GaN</a:t>
            </a:r>
            <a:r>
              <a:rPr lang="en-GB" sz="2000" dirty="0"/>
              <a:t>, …</a:t>
            </a:r>
          </a:p>
          <a:p>
            <a:r>
              <a:rPr lang="en-GB" sz="2000" b="1" dirty="0"/>
              <a:t>Bonus: </a:t>
            </a:r>
            <a:r>
              <a:rPr lang="en-GB" sz="2000" dirty="0"/>
              <a:t>UHV connection to UHV STM/AFM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8C4872-79D9-EFAC-7190-69B7578F43A8}"/>
              </a:ext>
            </a:extLst>
          </p:cNvPr>
          <p:cNvSpPr txBox="1"/>
          <p:nvPr/>
        </p:nvSpPr>
        <p:spPr>
          <a:xfrm>
            <a:off x="912861" y="2356830"/>
            <a:ext cx="3705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Molecular beam epitaxy (MBE)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359A51-337B-8259-7D3C-7459B2F851C4}"/>
              </a:ext>
            </a:extLst>
          </p:cNvPr>
          <p:cNvSpPr txBox="1"/>
          <p:nvPr/>
        </p:nvSpPr>
        <p:spPr>
          <a:xfrm>
            <a:off x="794522" y="6812030"/>
            <a:ext cx="200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in-situ</a:t>
            </a:r>
            <a:r>
              <a:rPr lang="en-GB" dirty="0"/>
              <a:t> RHEED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859192-0F69-6B15-D130-701B3C09F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60" y="6023494"/>
            <a:ext cx="3236214" cy="3232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C8BE23-547F-378E-FE2A-37DE45014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2" y="6023494"/>
            <a:ext cx="3232430" cy="3232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63656D-98A6-752B-1B1E-6E83D674AD6B}"/>
              </a:ext>
            </a:extLst>
          </p:cNvPr>
          <p:cNvSpPr txBox="1"/>
          <p:nvPr/>
        </p:nvSpPr>
        <p:spPr>
          <a:xfrm>
            <a:off x="7580095" y="9350308"/>
            <a:ext cx="41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TEM images by James Peters </a:t>
            </a:r>
            <a:br>
              <a:rPr lang="en-GB" sz="1600" dirty="0"/>
            </a:br>
            <a:r>
              <a:rPr lang="en-GB" sz="1600" dirty="0"/>
              <a:t>(INL, Nanostructured materials)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560463-F3A2-793D-5ACB-06E516B27C78}"/>
              </a:ext>
            </a:extLst>
          </p:cNvPr>
          <p:cNvSpPr txBox="1"/>
          <p:nvPr/>
        </p:nvSpPr>
        <p:spPr>
          <a:xfrm>
            <a:off x="6548044" y="8672447"/>
            <a:ext cx="122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Sapphire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95F50-4D23-0E7E-ADD9-2B53ED9E7A69}"/>
              </a:ext>
            </a:extLst>
          </p:cNvPr>
          <p:cNvSpPr txBox="1"/>
          <p:nvPr/>
        </p:nvSpPr>
        <p:spPr>
          <a:xfrm>
            <a:off x="6561012" y="7405172"/>
            <a:ext cx="122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46D3E5-C142-3A2C-EAEF-6C7A1016DB1B}"/>
              </a:ext>
            </a:extLst>
          </p:cNvPr>
          <p:cNvSpPr txBox="1"/>
          <p:nvPr/>
        </p:nvSpPr>
        <p:spPr>
          <a:xfrm>
            <a:off x="6548044" y="6209696"/>
            <a:ext cx="122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56310-3E09-7024-6F99-C16F7AD809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" t="5788" r="44467" b="585"/>
          <a:stretch/>
        </p:blipFill>
        <p:spPr>
          <a:xfrm>
            <a:off x="13303590" y="5933794"/>
            <a:ext cx="3778029" cy="3405130"/>
          </a:xfrm>
          <a:prstGeom prst="rect">
            <a:avLst/>
          </a:prstGeom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505B6CD1-4E2F-4F1C-EAD5-36C8EB0A80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081070"/>
              </p:ext>
            </p:extLst>
          </p:nvPr>
        </p:nvGraphicFramePr>
        <p:xfrm>
          <a:off x="12589250" y="2029661"/>
          <a:ext cx="5153355" cy="3595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4552469" imgH="3176752" progId="Origin50.Graph">
                  <p:embed/>
                </p:oleObj>
              </mc:Choice>
              <mc:Fallback>
                <p:oleObj name="Graph" r:id="rId7" imgW="4552469" imgH="3176752" progId="Origin50.Graph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505B6CD1-4E2F-4F1C-EAD5-36C8EB0A80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589250" y="2029661"/>
                        <a:ext cx="5153355" cy="3595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D69F4FD5-307A-DB5A-4FF5-31E241FBF8C3}"/>
              </a:ext>
            </a:extLst>
          </p:cNvPr>
          <p:cNvSpPr txBox="1"/>
          <p:nvPr/>
        </p:nvSpPr>
        <p:spPr>
          <a:xfrm>
            <a:off x="13542064" y="4561690"/>
            <a:ext cx="89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47D0DF-5142-E9E3-4F1D-C38ECC9F3869}"/>
              </a:ext>
            </a:extLst>
          </p:cNvPr>
          <p:cNvSpPr txBox="1"/>
          <p:nvPr/>
        </p:nvSpPr>
        <p:spPr>
          <a:xfrm>
            <a:off x="13521020" y="6186511"/>
            <a:ext cx="994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AFM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BC3B09-A15D-6CDA-558E-FA737C13426E}"/>
              </a:ext>
            </a:extLst>
          </p:cNvPr>
          <p:cNvSpPr/>
          <p:nvPr/>
        </p:nvSpPr>
        <p:spPr>
          <a:xfrm>
            <a:off x="7207590" y="461802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/>
              <a:t>Enables growth of Bi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 with </a:t>
            </a:r>
            <a:r>
              <a:rPr lang="en-GB" sz="2000" b="1" dirty="0"/>
              <a:t>good crystalline quality </a:t>
            </a:r>
            <a:r>
              <a:rPr lang="en-GB" sz="2000" dirty="0"/>
              <a:t>(TEM, XRD) – van der Waals epitaxy</a:t>
            </a:r>
          </a:p>
        </p:txBody>
      </p:sp>
    </p:spTree>
    <p:extLst>
      <p:ext uri="{BB962C8B-B14F-4D97-AF65-F5344CB8AC3E}">
        <p14:creationId xmlns:p14="http://schemas.microsoft.com/office/powerpoint/2010/main" val="522759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D7A3A-8645-280B-E692-DD4AA747E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3A62-1CE1-5F5B-48F0-7688C71B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Topological insulators @ INL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F6F5A6-F7DB-46A9-98B1-3961FB2E1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5C6FB04-5A3E-D04A-45F7-F8806A18C194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443198"/>
          </a:xfrm>
        </p:spPr>
        <p:txBody>
          <a:bodyPr/>
          <a:lstStyle/>
          <a:p>
            <a:r>
              <a:rPr lang="en-GB" dirty="0"/>
              <a:t>MBE growth of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662FAD-F180-A6D2-FED0-20CD906E7382}"/>
              </a:ext>
            </a:extLst>
          </p:cNvPr>
          <p:cNvSpPr txBox="1"/>
          <p:nvPr/>
        </p:nvSpPr>
        <p:spPr>
          <a:xfrm>
            <a:off x="11500270" y="5374862"/>
            <a:ext cx="122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Bi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chemeClr val="bg1"/>
                </a:solidFill>
              </a:rPr>
              <a:t>Se</a:t>
            </a:r>
            <a:r>
              <a:rPr lang="en-GB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2DCC92-681C-7FCD-8665-CED10002D6BC}"/>
              </a:ext>
            </a:extLst>
          </p:cNvPr>
          <p:cNvSpPr txBox="1"/>
          <p:nvPr/>
        </p:nvSpPr>
        <p:spPr>
          <a:xfrm>
            <a:off x="8243887" y="2426707"/>
            <a:ext cx="7100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Other material systems: </a:t>
            </a:r>
            <a:r>
              <a:rPr lang="en-GB" sz="2000" dirty="0"/>
              <a:t>(</a:t>
            </a:r>
            <a:r>
              <a:rPr lang="en-GB" sz="2000" dirty="0" err="1"/>
              <a:t>Bi,Sb</a:t>
            </a:r>
            <a:r>
              <a:rPr lang="en-GB" sz="2000" dirty="0"/>
              <a:t>)</a:t>
            </a:r>
            <a:r>
              <a:rPr lang="en-GB" sz="2000" baseline="-25000" dirty="0"/>
              <a:t>2</a:t>
            </a:r>
            <a:r>
              <a:rPr lang="en-GB" sz="2000" dirty="0"/>
              <a:t>Te</a:t>
            </a:r>
            <a:r>
              <a:rPr lang="en-GB" sz="2000" baseline="-25000" dirty="0"/>
              <a:t>3  </a:t>
            </a:r>
            <a:r>
              <a:rPr lang="en-GB" sz="2000" dirty="0"/>
              <a:t>(BST), BiSbTeSe</a:t>
            </a:r>
            <a:r>
              <a:rPr lang="en-GB" sz="2000" baseline="-25000" dirty="0"/>
              <a:t>2</a:t>
            </a:r>
            <a:r>
              <a:rPr lang="en-GB" sz="2000" dirty="0"/>
              <a:t> (BSTS)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A5467-DFEB-EE24-D4BF-208919A44B78}"/>
              </a:ext>
            </a:extLst>
          </p:cNvPr>
          <p:cNvSpPr txBox="1"/>
          <p:nvPr/>
        </p:nvSpPr>
        <p:spPr>
          <a:xfrm>
            <a:off x="8243888" y="6145255"/>
            <a:ext cx="3971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Gating </a:t>
            </a:r>
            <a:r>
              <a:rPr lang="en-GB" sz="2000" dirty="0"/>
              <a:t>(top and/or bottom gates)</a:t>
            </a:r>
          </a:p>
        </p:txBody>
      </p:sp>
      <p:pic>
        <p:nvPicPr>
          <p:cNvPr id="2050" name="Picture 2" descr="Figure 1">
            <a:extLst>
              <a:ext uri="{FF2B5EF4-FFF2-40B4-BE49-F238E27FC236}">
                <a16:creationId xmlns:a16="http://schemas.microsoft.com/office/drawing/2014/main" id="{1AC6FD84-4C6D-215C-0363-A5C1D564C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3" t="4090"/>
          <a:stretch/>
        </p:blipFill>
        <p:spPr bwMode="auto">
          <a:xfrm>
            <a:off x="8243887" y="2822126"/>
            <a:ext cx="3814763" cy="301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4986354-743A-91B0-C510-9D3314CBB534}"/>
              </a:ext>
            </a:extLst>
          </p:cNvPr>
          <p:cNvSpPr txBox="1"/>
          <p:nvPr/>
        </p:nvSpPr>
        <p:spPr>
          <a:xfrm>
            <a:off x="8172450" y="5815542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J. Zhang et al., </a:t>
            </a:r>
            <a:r>
              <a:rPr lang="fr-FR" sz="1400" i="1" dirty="0"/>
              <a:t>Nature Communications</a:t>
            </a:r>
            <a:r>
              <a:rPr lang="fr-FR" sz="1400" dirty="0"/>
              <a:t> </a:t>
            </a:r>
            <a:r>
              <a:rPr lang="fr-FR" sz="1400" b="1" dirty="0"/>
              <a:t>2</a:t>
            </a:r>
            <a:r>
              <a:rPr lang="fr-FR" sz="1400" dirty="0"/>
              <a:t>, 574 (2011)</a:t>
            </a:r>
            <a:endParaRPr lang="en-GB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BA18B5-0CE8-040A-4D41-D9D7BD802301}"/>
              </a:ext>
            </a:extLst>
          </p:cNvPr>
          <p:cNvSpPr txBox="1"/>
          <p:nvPr/>
        </p:nvSpPr>
        <p:spPr>
          <a:xfrm>
            <a:off x="13258800" y="4160570"/>
            <a:ext cx="3671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BUT</a:t>
            </a:r>
            <a:r>
              <a:rPr lang="en-GB" sz="2000" dirty="0"/>
              <a:t> slightly lower bandgap of BST when compared to Bi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 (300 </a:t>
            </a:r>
            <a:r>
              <a:rPr lang="en-GB" sz="2000" dirty="0" err="1"/>
              <a:t>meV</a:t>
            </a:r>
            <a:r>
              <a:rPr lang="en-GB" sz="2000" dirty="0"/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E9545C-F941-15B2-4FDD-4354130CFA56}"/>
              </a:ext>
            </a:extLst>
          </p:cNvPr>
          <p:cNvSpPr txBox="1"/>
          <p:nvPr/>
        </p:nvSpPr>
        <p:spPr>
          <a:xfrm>
            <a:off x="13258800" y="7499087"/>
            <a:ext cx="3671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BUT</a:t>
            </a:r>
            <a:r>
              <a:rPr lang="en-GB" sz="2000" dirty="0"/>
              <a:t> more complex substrates, additional processing steps or liquid gates needed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511B7B86-955D-DBCF-2497-E1A28EB57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5"/>
          <a:stretch/>
        </p:blipFill>
        <p:spPr bwMode="auto">
          <a:xfrm>
            <a:off x="7084688" y="6545365"/>
            <a:ext cx="5831212" cy="29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5AE941F-68E2-35C0-D512-FA126587FB86}"/>
              </a:ext>
            </a:extLst>
          </p:cNvPr>
          <p:cNvSpPr txBox="1"/>
          <p:nvPr/>
        </p:nvSpPr>
        <p:spPr>
          <a:xfrm>
            <a:off x="8093868" y="9607622"/>
            <a:ext cx="44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G. </a:t>
            </a:r>
            <a:r>
              <a:rPr lang="fr-FR" sz="1400" dirty="0" err="1"/>
              <a:t>Kunakova</a:t>
            </a:r>
            <a:r>
              <a:rPr lang="fr-FR" sz="1400" dirty="0"/>
              <a:t> et al., </a:t>
            </a:r>
            <a:r>
              <a:rPr lang="fr-FR" sz="1400" i="1" dirty="0"/>
              <a:t>Phys </a:t>
            </a:r>
            <a:r>
              <a:rPr lang="fr-FR" sz="1400" i="1" dirty="0" err="1"/>
              <a:t>Rev</a:t>
            </a:r>
            <a:r>
              <a:rPr lang="fr-FR" sz="1400" i="1" dirty="0"/>
              <a:t> </a:t>
            </a:r>
            <a:r>
              <a:rPr lang="fr-FR" sz="1400" i="1" dirty="0" err="1"/>
              <a:t>Applied</a:t>
            </a:r>
            <a:r>
              <a:rPr lang="fr-FR" sz="1400" dirty="0"/>
              <a:t> </a:t>
            </a:r>
            <a:r>
              <a:rPr lang="fr-FR" sz="1400" b="1" dirty="0"/>
              <a:t>16</a:t>
            </a:r>
            <a:r>
              <a:rPr lang="fr-FR" sz="1400" dirty="0"/>
              <a:t>, 024038 (2021)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4D75D2-C133-217C-A3CE-988711AC9D2B}"/>
              </a:ext>
            </a:extLst>
          </p:cNvPr>
          <p:cNvSpPr txBox="1"/>
          <p:nvPr/>
        </p:nvSpPr>
        <p:spPr>
          <a:xfrm>
            <a:off x="12915900" y="8839971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  <a:r>
              <a:rPr lang="en-GB" dirty="0"/>
              <a:t> nanoribbons on STO)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015068-CD7C-04AF-AE4B-EB0A3752EB2F}"/>
              </a:ext>
            </a:extLst>
          </p:cNvPr>
          <p:cNvSpPr txBox="1"/>
          <p:nvPr/>
        </p:nvSpPr>
        <p:spPr>
          <a:xfrm>
            <a:off x="1126801" y="8178251"/>
            <a:ext cx="3857625" cy="1323439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MBE @ INL:</a:t>
            </a:r>
          </a:p>
          <a:p>
            <a:r>
              <a:rPr lang="en-GB" sz="2000" dirty="0"/>
              <a:t>Limited to selenides</a:t>
            </a:r>
          </a:p>
          <a:p>
            <a:r>
              <a:rPr lang="en-GB" sz="2000" dirty="0"/>
              <a:t>But additional elements available can help (</a:t>
            </a:r>
            <a:r>
              <a:rPr lang="it-IT" sz="2000" dirty="0"/>
              <a:t>In, Ga, Cu, Se</a:t>
            </a:r>
            <a:r>
              <a:rPr lang="en-GB" sz="20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054587-559B-23D9-AA55-7B3D6E3EF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51" y="2733996"/>
            <a:ext cx="3982581" cy="3599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EE4B3E-0C95-F584-1379-07EF9FE753D5}"/>
              </a:ext>
            </a:extLst>
          </p:cNvPr>
          <p:cNvSpPr txBox="1"/>
          <p:nvPr/>
        </p:nvSpPr>
        <p:spPr>
          <a:xfrm>
            <a:off x="1198585" y="6577865"/>
            <a:ext cx="3545847" cy="400110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Problem: </a:t>
            </a:r>
            <a:r>
              <a:rPr lang="en-GB" sz="2000" i="1" dirty="0"/>
              <a:t>E</a:t>
            </a:r>
            <a:r>
              <a:rPr lang="en-GB" sz="2000" i="1" baseline="-25000" dirty="0"/>
              <a:t>F</a:t>
            </a:r>
            <a:r>
              <a:rPr lang="en-GB" sz="2000" dirty="0"/>
              <a:t> in conduction band!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57D2A4-9EEB-7C56-A32A-35A30BF1B9B0}"/>
              </a:ext>
            </a:extLst>
          </p:cNvPr>
          <p:cNvSpPr txBox="1"/>
          <p:nvPr/>
        </p:nvSpPr>
        <p:spPr>
          <a:xfrm>
            <a:off x="4744432" y="5482584"/>
            <a:ext cx="2053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Daniel Brito, PhD thesis, University of Porto (2024)</a:t>
            </a:r>
            <a:endParaRPr lang="nl-NL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2EC3B3-D37A-776C-E26E-0DACEBB6ACB4}"/>
              </a:ext>
            </a:extLst>
          </p:cNvPr>
          <p:cNvSpPr txBox="1"/>
          <p:nvPr/>
        </p:nvSpPr>
        <p:spPr>
          <a:xfrm>
            <a:off x="1198585" y="7146891"/>
            <a:ext cx="3545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Surface states contribution is masked by the bulk states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83999-5290-3EA8-5E9D-2E1AA73EF5C7}"/>
              </a:ext>
            </a:extLst>
          </p:cNvPr>
          <p:cNvSpPr txBox="1"/>
          <p:nvPr/>
        </p:nvSpPr>
        <p:spPr>
          <a:xfrm>
            <a:off x="1786595" y="2426767"/>
            <a:ext cx="232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ARPES of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9016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20" grpId="0"/>
      <p:bldP spid="27" grpId="0"/>
      <p:bldP spid="28" grpId="0"/>
      <p:bldP spid="29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6FCF1-6709-D6FA-2943-B6B5C47A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Topological insulators @ INL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0780B-8257-34C7-322C-75EB44A7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2F2F5B5-D97C-0CD8-EBCF-01043FDE3DB2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443198"/>
          </a:xfrm>
        </p:spPr>
        <p:txBody>
          <a:bodyPr/>
          <a:lstStyle/>
          <a:p>
            <a:r>
              <a:rPr lang="en-GB" dirty="0"/>
              <a:t>MBE growth of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E9D4A-D0EE-3B5B-5F2E-27BB11CECB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001"/>
          <a:stretch/>
        </p:blipFill>
        <p:spPr>
          <a:xfrm>
            <a:off x="9118871" y="7429201"/>
            <a:ext cx="7900476" cy="187421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99148E4-C273-9788-B210-09FD1DF08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2019" r="1295" b="2029"/>
          <a:stretch/>
        </p:blipFill>
        <p:spPr bwMode="auto">
          <a:xfrm>
            <a:off x="7178842" y="2233785"/>
            <a:ext cx="6849979" cy="528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B3B388-A81A-A1A7-909F-E4518000693B}"/>
              </a:ext>
            </a:extLst>
          </p:cNvPr>
          <p:cNvSpPr txBox="1"/>
          <p:nvPr/>
        </p:nvSpPr>
        <p:spPr>
          <a:xfrm>
            <a:off x="8426548" y="1931529"/>
            <a:ext cx="421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Recipe 2: Buffer layers with In</a:t>
            </a:r>
            <a:r>
              <a:rPr lang="en-GB" b="1" baseline="-25000" dirty="0"/>
              <a:t>2</a:t>
            </a:r>
            <a:r>
              <a:rPr lang="en-GB" b="1" dirty="0"/>
              <a:t>Se</a:t>
            </a:r>
            <a:r>
              <a:rPr lang="en-GB" b="1" baseline="-250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A21C3-4F9B-27AD-6BFD-3042841470D5}"/>
              </a:ext>
            </a:extLst>
          </p:cNvPr>
          <p:cNvSpPr txBox="1"/>
          <p:nvPr/>
        </p:nvSpPr>
        <p:spPr>
          <a:xfrm>
            <a:off x="796137" y="3125748"/>
            <a:ext cx="5628206" cy="707886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Objective: </a:t>
            </a:r>
            <a:r>
              <a:rPr lang="en-GB" sz="2000" dirty="0"/>
              <a:t>decrease the level of defects – less bulk transport (higher contribution from TSSs)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A56D1-DF60-5F11-2A09-54472643EDF8}"/>
              </a:ext>
            </a:extLst>
          </p:cNvPr>
          <p:cNvSpPr txBox="1"/>
          <p:nvPr/>
        </p:nvSpPr>
        <p:spPr>
          <a:xfrm>
            <a:off x="1684465" y="4390838"/>
            <a:ext cx="3757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Recipe 1: Surface treatment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A0F5E1-E48D-D9F2-7555-6A1C718BE6A0}"/>
              </a:ext>
            </a:extLst>
          </p:cNvPr>
          <p:cNvSpPr txBox="1"/>
          <p:nvPr/>
        </p:nvSpPr>
        <p:spPr>
          <a:xfrm>
            <a:off x="1029796" y="4869740"/>
            <a:ext cx="506721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Bi exposure @ 140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3 QL Bi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 growth @ 140 °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Evaporation of Bi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 @ 500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Growth of 3 QL Bi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 @ 140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Continue growth of Bi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 @ 310 °C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4AB055-A78E-FE7E-53E7-457D9D768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72" y="6749025"/>
            <a:ext cx="5800336" cy="28488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C3CC40-06E8-57D2-7783-7400E95102CC}"/>
              </a:ext>
            </a:extLst>
          </p:cNvPr>
          <p:cNvSpPr txBox="1"/>
          <p:nvPr/>
        </p:nvSpPr>
        <p:spPr>
          <a:xfrm>
            <a:off x="796137" y="2309602"/>
            <a:ext cx="5628206" cy="707886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Problem: </a:t>
            </a:r>
            <a:r>
              <a:rPr lang="en-GB" sz="2000" i="1" dirty="0"/>
              <a:t>E</a:t>
            </a:r>
            <a:r>
              <a:rPr lang="en-GB" sz="2000" i="1" baseline="-25000" dirty="0"/>
              <a:t>F</a:t>
            </a:r>
            <a:r>
              <a:rPr lang="en-GB" sz="2000" dirty="0"/>
              <a:t> in conduction band due to self-doping by intrinsic defects (</a:t>
            </a:r>
            <a:r>
              <a:rPr lang="en-GB" sz="2000" i="1" dirty="0"/>
              <a:t>e.g.</a:t>
            </a:r>
            <a:r>
              <a:rPr lang="en-GB" sz="2000" dirty="0"/>
              <a:t>, Se vacancies, twinning)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72FFE1-F5D1-DF6A-9801-8774BE336D0D}"/>
              </a:ext>
            </a:extLst>
          </p:cNvPr>
          <p:cNvSpPr/>
          <p:nvPr/>
        </p:nvSpPr>
        <p:spPr>
          <a:xfrm>
            <a:off x="9118872" y="8928388"/>
            <a:ext cx="7900476" cy="457646"/>
          </a:xfrm>
          <a:prstGeom prst="rect">
            <a:avLst/>
          </a:prstGeom>
          <a:solidFill>
            <a:srgbClr val="7030A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1BF9B-7EBD-0412-C88C-E5F79BBBB6A6}"/>
              </a:ext>
            </a:extLst>
          </p:cNvPr>
          <p:cNvSpPr txBox="1"/>
          <p:nvPr/>
        </p:nvSpPr>
        <p:spPr>
          <a:xfrm>
            <a:off x="11612109" y="9534525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Better electronic properties (slightly)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487279-827C-1E88-0FB4-2570316E4C61}"/>
              </a:ext>
            </a:extLst>
          </p:cNvPr>
          <p:cNvCxnSpPr>
            <a:cxnSpLocks/>
          </p:cNvCxnSpPr>
          <p:nvPr/>
        </p:nvCxnSpPr>
        <p:spPr>
          <a:xfrm>
            <a:off x="10603832" y="9355051"/>
            <a:ext cx="1010652" cy="379529"/>
          </a:xfrm>
          <a:prstGeom prst="straightConnector1">
            <a:avLst/>
          </a:prstGeom>
          <a:ln w="38100" cap="rnd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99F7A81-9E0F-81FA-2F9F-8B7729D4F3DC}"/>
              </a:ext>
            </a:extLst>
          </p:cNvPr>
          <p:cNvSpPr txBox="1"/>
          <p:nvPr/>
        </p:nvSpPr>
        <p:spPr>
          <a:xfrm>
            <a:off x="4854789" y="9386034"/>
            <a:ext cx="295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Daniel Brito, PhD thesis, University of Porto (2024)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94778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DFFA623-6801-7797-D316-8FCE2C0221AC}"/>
              </a:ext>
            </a:extLst>
          </p:cNvPr>
          <p:cNvGrpSpPr>
            <a:grpSpLocks noChangeAspect="1"/>
          </p:cNvGrpSpPr>
          <p:nvPr/>
        </p:nvGrpSpPr>
        <p:grpSpPr>
          <a:xfrm>
            <a:off x="12865639" y="2879957"/>
            <a:ext cx="4345324" cy="6714545"/>
            <a:chOff x="12865639" y="3426952"/>
            <a:chExt cx="3823232" cy="590779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5BB8E1B-33EF-5245-AB46-F88CA6EB0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2724"/>
            <a:stretch/>
          </p:blipFill>
          <p:spPr>
            <a:xfrm>
              <a:off x="12972904" y="3426952"/>
              <a:ext cx="3715967" cy="590779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911587F-62EA-0E97-0DA6-87344AD0DE76}"/>
                </a:ext>
              </a:extLst>
            </p:cNvPr>
            <p:cNvSpPr/>
            <p:nvPr/>
          </p:nvSpPr>
          <p:spPr>
            <a:xfrm>
              <a:off x="12865639" y="6013516"/>
              <a:ext cx="625278" cy="443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41390F-A27A-B967-9DAB-66FAA675E7A2}"/>
              </a:ext>
            </a:extLst>
          </p:cNvPr>
          <p:cNvGrpSpPr/>
          <p:nvPr/>
        </p:nvGrpSpPr>
        <p:grpSpPr>
          <a:xfrm>
            <a:off x="301437" y="4057590"/>
            <a:ext cx="7132979" cy="5219103"/>
            <a:chOff x="301437" y="4057590"/>
            <a:chExt cx="7132979" cy="52191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A6C1A1-ACE4-39CB-81E4-309ABBB23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437" y="4058902"/>
              <a:ext cx="7132979" cy="521779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AA4ED4B-B99E-4F95-D8AA-70CEC0D88FB1}"/>
                </a:ext>
              </a:extLst>
            </p:cNvPr>
            <p:cNvSpPr/>
            <p:nvPr/>
          </p:nvSpPr>
          <p:spPr>
            <a:xfrm>
              <a:off x="614363" y="4057590"/>
              <a:ext cx="4071937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A00C85-F5CA-B808-7475-A9020C8B411C}"/>
                </a:ext>
              </a:extLst>
            </p:cNvPr>
            <p:cNvSpPr/>
            <p:nvPr/>
          </p:nvSpPr>
          <p:spPr>
            <a:xfrm>
              <a:off x="457274" y="6542065"/>
              <a:ext cx="64396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FA988E1-17BC-B343-6C49-3C1955C7CEEF}"/>
                </a:ext>
              </a:extLst>
            </p:cNvPr>
            <p:cNvSpPr/>
            <p:nvPr/>
          </p:nvSpPr>
          <p:spPr>
            <a:xfrm>
              <a:off x="4103988" y="6467086"/>
              <a:ext cx="64396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41A7A78-AA93-9E26-8F84-1F45C38012B3}"/>
              </a:ext>
            </a:extLst>
          </p:cNvPr>
          <p:cNvSpPr txBox="1"/>
          <p:nvPr/>
        </p:nvSpPr>
        <p:spPr>
          <a:xfrm>
            <a:off x="796137" y="2309602"/>
            <a:ext cx="5628206" cy="707886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Problem: </a:t>
            </a:r>
            <a:r>
              <a:rPr lang="en-GB" sz="2000" i="1" dirty="0"/>
              <a:t>E</a:t>
            </a:r>
            <a:r>
              <a:rPr lang="en-GB" sz="2000" i="1" baseline="-25000" dirty="0"/>
              <a:t>F</a:t>
            </a:r>
            <a:r>
              <a:rPr lang="en-GB" sz="2000" dirty="0"/>
              <a:t> in conduction band due to self-doping by intrinsic defects (</a:t>
            </a:r>
            <a:r>
              <a:rPr lang="en-GB" sz="2000" i="1" dirty="0"/>
              <a:t>e.g.</a:t>
            </a:r>
            <a:r>
              <a:rPr lang="en-GB" sz="2000" dirty="0"/>
              <a:t>, Se vacancies, twinning)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EFEF6-F31B-D280-7620-04E007AB4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Topological insulators @ INL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4D8B2-2200-D16D-EF09-B5EE1FAD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8FF079-BFBC-25ED-BBC0-77B2C020312B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443198"/>
          </a:xfrm>
        </p:spPr>
        <p:txBody>
          <a:bodyPr/>
          <a:lstStyle/>
          <a:p>
            <a:r>
              <a:rPr lang="en-GB" dirty="0"/>
              <a:t>Ga- and Cu-doping of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  <a:r>
              <a:rPr lang="en-GB" dirty="0"/>
              <a:t> during growth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D107D-F464-FBED-0804-6A2156B46A97}"/>
              </a:ext>
            </a:extLst>
          </p:cNvPr>
          <p:cNvSpPr txBox="1"/>
          <p:nvPr/>
        </p:nvSpPr>
        <p:spPr>
          <a:xfrm>
            <a:off x="7747046" y="6052085"/>
            <a:ext cx="6330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Ga-doping: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Increase of the carrier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Decrease of the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Disappearance of WAL for doped samples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16883-F0D5-139E-4CCA-D03BAFB30BAE}"/>
              </a:ext>
            </a:extLst>
          </p:cNvPr>
          <p:cNvSpPr txBox="1"/>
          <p:nvPr/>
        </p:nvSpPr>
        <p:spPr>
          <a:xfrm>
            <a:off x="827081" y="9457516"/>
            <a:ext cx="506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D. Brito et al., </a:t>
            </a:r>
            <a:r>
              <a:rPr lang="en-GB" sz="1400" i="1" dirty="0"/>
              <a:t>J. Appl. Phys. </a:t>
            </a:r>
            <a:r>
              <a:rPr lang="en-GB" sz="1400" dirty="0"/>
              <a:t>132, 115107 (2022)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EFF1D-9AFD-B045-9362-720ED3AF3797}"/>
              </a:ext>
            </a:extLst>
          </p:cNvPr>
          <p:cNvSpPr txBox="1"/>
          <p:nvPr/>
        </p:nvSpPr>
        <p:spPr>
          <a:xfrm>
            <a:off x="7747046" y="7683482"/>
            <a:ext cx="5096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Cu-doping: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Opposite effect: </a:t>
            </a:r>
            <a:r>
              <a:rPr lang="en-GB" sz="2000" b="1" dirty="0">
                <a:solidFill>
                  <a:srgbClr val="00B050"/>
                </a:solidFill>
              </a:rPr>
              <a:t>slightly lowers the carrier concentration </a:t>
            </a:r>
            <a:br>
              <a:rPr lang="en-GB" sz="2000" dirty="0"/>
            </a:br>
            <a:r>
              <a:rPr lang="en-GB" sz="2000" dirty="0"/>
              <a:t>(</a:t>
            </a:r>
            <a:r>
              <a:rPr lang="en-GB" sz="2000" b="1" dirty="0"/>
              <a:t>BUT</a:t>
            </a:r>
            <a:r>
              <a:rPr lang="en-GB" sz="2000" dirty="0"/>
              <a:t> not enough to bring </a:t>
            </a:r>
            <a:r>
              <a:rPr lang="en-GB" sz="2000" i="1" dirty="0"/>
              <a:t>E</a:t>
            </a:r>
            <a:r>
              <a:rPr lang="en-GB" sz="2000" i="1" baseline="-25000" dirty="0"/>
              <a:t>F</a:t>
            </a:r>
            <a:r>
              <a:rPr lang="en-GB" sz="2000" dirty="0"/>
              <a:t> to bandgap)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F1E4D9-FFDB-552D-CEA4-877E5A3D3149}"/>
              </a:ext>
            </a:extLst>
          </p:cNvPr>
          <p:cNvSpPr txBox="1"/>
          <p:nvPr/>
        </p:nvSpPr>
        <p:spPr>
          <a:xfrm>
            <a:off x="12393620" y="9654480"/>
            <a:ext cx="4231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Daniel Brito, PhD thesis, University of Porto (2024)</a:t>
            </a:r>
            <a:endParaRPr lang="nl-NL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5169E4-D372-5EE2-9F88-C9519AE33122}"/>
              </a:ext>
            </a:extLst>
          </p:cNvPr>
          <p:cNvSpPr txBox="1"/>
          <p:nvPr/>
        </p:nvSpPr>
        <p:spPr>
          <a:xfrm>
            <a:off x="13435625" y="2426123"/>
            <a:ext cx="3854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Cu-doped Bi</a:t>
            </a:r>
            <a:r>
              <a:rPr lang="en-GB" sz="2000" b="1" baseline="-25000" dirty="0"/>
              <a:t>2</a:t>
            </a:r>
            <a:r>
              <a:rPr lang="en-GB" sz="2000" b="1" dirty="0"/>
              <a:t>Se</a:t>
            </a:r>
            <a:r>
              <a:rPr lang="en-GB" sz="2000" b="1" baseline="-25000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7E9A46-5D87-724D-723D-6E9EBBBC63C8}"/>
              </a:ext>
            </a:extLst>
          </p:cNvPr>
          <p:cNvSpPr txBox="1"/>
          <p:nvPr/>
        </p:nvSpPr>
        <p:spPr>
          <a:xfrm>
            <a:off x="796137" y="3125748"/>
            <a:ext cx="5628206" cy="707886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Objective: </a:t>
            </a:r>
            <a:r>
              <a:rPr lang="en-GB" sz="2000" dirty="0"/>
              <a:t>compensate </a:t>
            </a:r>
            <a:r>
              <a:rPr lang="en-GB" sz="2000" i="1" dirty="0"/>
              <a:t>n</a:t>
            </a:r>
            <a:r>
              <a:rPr lang="en-GB" sz="2000" dirty="0"/>
              <a:t>-type self-doping with deliberate doping with other elements (</a:t>
            </a:r>
            <a:r>
              <a:rPr lang="en-GB" sz="2000" i="1" dirty="0"/>
              <a:t>p</a:t>
            </a:r>
            <a:r>
              <a:rPr lang="en-GB" sz="2000" dirty="0"/>
              <a:t>-type)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B517E-7ED1-38F4-36D1-53C2255C143F}"/>
              </a:ext>
            </a:extLst>
          </p:cNvPr>
          <p:cNvSpPr txBox="1"/>
          <p:nvPr/>
        </p:nvSpPr>
        <p:spPr>
          <a:xfrm>
            <a:off x="2190197" y="3984017"/>
            <a:ext cx="3854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Ga-doped Bi</a:t>
            </a:r>
            <a:r>
              <a:rPr lang="en-GB" sz="2000" b="1" baseline="-25000" dirty="0"/>
              <a:t>2</a:t>
            </a:r>
            <a:r>
              <a:rPr lang="en-GB" sz="2000" b="1" dirty="0"/>
              <a:t>Se</a:t>
            </a:r>
            <a:r>
              <a:rPr lang="en-GB" sz="2000" b="1" baseline="-25000" dirty="0"/>
              <a:t>3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AE1D5D-AB99-570E-A0C5-29588DC4669C}"/>
              </a:ext>
            </a:extLst>
          </p:cNvPr>
          <p:cNvGrpSpPr>
            <a:grpSpLocks noChangeAspect="1"/>
          </p:cNvGrpSpPr>
          <p:nvPr/>
        </p:nvGrpSpPr>
        <p:grpSpPr>
          <a:xfrm>
            <a:off x="7466908" y="2307283"/>
            <a:ext cx="4859740" cy="3758963"/>
            <a:chOff x="7383903" y="2655183"/>
            <a:chExt cx="4364770" cy="33761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49C1BB-CCAD-DF3A-8C57-0D08A6046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1309" y="2655183"/>
              <a:ext cx="4207364" cy="337610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5F74F28-4712-F41C-359D-39A4AEB7BEF6}"/>
                </a:ext>
              </a:extLst>
            </p:cNvPr>
            <p:cNvSpPr/>
            <p:nvPr/>
          </p:nvSpPr>
          <p:spPr>
            <a:xfrm>
              <a:off x="7383903" y="2765628"/>
              <a:ext cx="710665" cy="503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9884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963E9-512C-0BC7-A1A5-B6379BA6E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63D1974-F573-9339-D7AB-0E585EF6ABCB}"/>
              </a:ext>
            </a:extLst>
          </p:cNvPr>
          <p:cNvGrpSpPr/>
          <p:nvPr/>
        </p:nvGrpSpPr>
        <p:grpSpPr>
          <a:xfrm>
            <a:off x="14081760" y="5697415"/>
            <a:ext cx="2922043" cy="4084676"/>
            <a:chOff x="14081760" y="5697415"/>
            <a:chExt cx="2922043" cy="408467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92912D-AD45-BB56-506A-0AF5980E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17413" y="5918654"/>
              <a:ext cx="2786390" cy="386343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304D959-5443-0123-F788-F74089FFDB54}"/>
                </a:ext>
              </a:extLst>
            </p:cNvPr>
            <p:cNvSpPr/>
            <p:nvPr/>
          </p:nvSpPr>
          <p:spPr>
            <a:xfrm>
              <a:off x="14081760" y="5697415"/>
              <a:ext cx="629684" cy="697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F1C862-F073-FF50-2687-5BEE9741D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Topological insulators @ INL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569B8-5143-83D8-9FE7-1D22CA78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53A3F7D-BA97-8707-8C08-930B266A0B0B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443198"/>
          </a:xfrm>
        </p:spPr>
        <p:txBody>
          <a:bodyPr/>
          <a:lstStyle/>
          <a:p>
            <a:r>
              <a:rPr lang="en-GB" dirty="0"/>
              <a:t>Ca-doping of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  <a:r>
              <a:rPr lang="en-GB" dirty="0"/>
              <a:t> by ion implantation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1176C1-E84D-E4F9-1EC9-C9809320C199}"/>
              </a:ext>
            </a:extLst>
          </p:cNvPr>
          <p:cNvSpPr txBox="1"/>
          <p:nvPr/>
        </p:nvSpPr>
        <p:spPr>
          <a:xfrm>
            <a:off x="10850530" y="4680763"/>
            <a:ext cx="6170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It’s normally considered that TIs require </a:t>
            </a:r>
            <a:r>
              <a:rPr lang="en-GB" b="1" dirty="0"/>
              <a:t>very good crystalline quality</a:t>
            </a:r>
            <a:r>
              <a:rPr lang="en-GB" dirty="0"/>
              <a:t> to exhibit the topological properties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FC74D-8639-BB74-7FFF-8A8723740A1F}"/>
              </a:ext>
            </a:extLst>
          </p:cNvPr>
          <p:cNvSpPr txBox="1"/>
          <p:nvPr/>
        </p:nvSpPr>
        <p:spPr>
          <a:xfrm>
            <a:off x="1357746" y="2479964"/>
            <a:ext cx="518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Ion implantation </a:t>
            </a:r>
            <a:r>
              <a:rPr lang="en-GB" sz="2000" dirty="0"/>
              <a:t>is another approach to dope the Bi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 thin films (after growth)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862349-DB15-9F47-8747-49D769599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59" y="4215033"/>
            <a:ext cx="5239265" cy="4134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478E09-AB4C-C438-1CFC-2140D50F81DD}"/>
              </a:ext>
            </a:extLst>
          </p:cNvPr>
          <p:cNvSpPr txBox="1"/>
          <p:nvPr/>
        </p:nvSpPr>
        <p:spPr>
          <a:xfrm>
            <a:off x="904367" y="8442939"/>
            <a:ext cx="51824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P. A. Sharma et al., </a:t>
            </a:r>
            <a:r>
              <a:rPr lang="en-GB" sz="1400" i="1" dirty="0"/>
              <a:t>Appl. Phys. Lett.</a:t>
            </a:r>
            <a:r>
              <a:rPr lang="en-GB" sz="1400" dirty="0"/>
              <a:t> </a:t>
            </a:r>
            <a:r>
              <a:rPr lang="en-GB" sz="1400" b="1" dirty="0"/>
              <a:t>105</a:t>
            </a:r>
            <a:r>
              <a:rPr lang="en-GB" sz="1400" dirty="0"/>
              <a:t>, 242106 (2014)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D7DEA-B616-225D-D398-2BE8F1FC1B98}"/>
              </a:ext>
            </a:extLst>
          </p:cNvPr>
          <p:cNvSpPr txBox="1"/>
          <p:nvPr/>
        </p:nvSpPr>
        <p:spPr>
          <a:xfrm>
            <a:off x="12654044" y="1397749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Collaboration with Marco Peres</a:t>
            </a:r>
          </a:p>
        </p:txBody>
      </p:sp>
      <p:pic>
        <p:nvPicPr>
          <p:cNvPr id="1026" name="Picture 2" descr="Instituto Superior Técnico | ULisboa">
            <a:extLst>
              <a:ext uri="{FF2B5EF4-FFF2-40B4-BE49-F238E27FC236}">
                <a16:creationId xmlns:a16="http://schemas.microsoft.com/office/drawing/2014/main" id="{3C191D4C-D350-D55E-B75A-877890E5C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754" y="1797859"/>
            <a:ext cx="1551709" cy="68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6B6587-2A34-B0C3-7665-B825DBDEE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735" y="1818814"/>
            <a:ext cx="1551709" cy="5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3B9812-A60E-0390-32BC-C5FE1A9E2C6C}"/>
              </a:ext>
            </a:extLst>
          </p:cNvPr>
          <p:cNvSpPr/>
          <p:nvPr/>
        </p:nvSpPr>
        <p:spPr>
          <a:xfrm>
            <a:off x="12915900" y="1397749"/>
            <a:ext cx="3695700" cy="1193051"/>
          </a:xfrm>
          <a:prstGeom prst="rect">
            <a:avLst/>
          </a:prstGeom>
          <a:noFill/>
          <a:ln w="38100">
            <a:solidFill>
              <a:srgbClr val="2D1C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856A0F-5BDF-5716-1D4C-94DA97CDBA57}"/>
              </a:ext>
            </a:extLst>
          </p:cNvPr>
          <p:cNvSpPr txBox="1"/>
          <p:nvPr/>
        </p:nvSpPr>
        <p:spPr>
          <a:xfrm>
            <a:off x="1240504" y="3568702"/>
            <a:ext cx="4342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From the literature: </a:t>
            </a:r>
            <a:r>
              <a:rPr lang="en-GB" sz="2000" b="1" dirty="0"/>
              <a:t>Ca</a:t>
            </a:r>
            <a:r>
              <a:rPr lang="en-GB" sz="2000" dirty="0"/>
              <a:t> is a good candidate for doping the Bi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 </a:t>
            </a:r>
            <a:r>
              <a:rPr lang="en-GB" sz="2000" i="1" dirty="0"/>
              <a:t>p</a:t>
            </a:r>
            <a:r>
              <a:rPr lang="en-GB" sz="2000" dirty="0"/>
              <a:t>-type.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DA41A-AC56-389B-A0BB-E7E5D37392F1}"/>
              </a:ext>
            </a:extLst>
          </p:cNvPr>
          <p:cNvSpPr txBox="1"/>
          <p:nvPr/>
        </p:nvSpPr>
        <p:spPr>
          <a:xfrm>
            <a:off x="12107491" y="3789283"/>
            <a:ext cx="3503117" cy="707886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BUT</a:t>
            </a:r>
            <a:r>
              <a:rPr lang="en-GB" sz="2000" b="1" dirty="0"/>
              <a:t> what about the impact on the structural properties?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3FFD47-C6C4-8815-0D63-3907DC9AA07B}"/>
              </a:ext>
            </a:extLst>
          </p:cNvPr>
          <p:cNvSpPr txBox="1"/>
          <p:nvPr/>
        </p:nvSpPr>
        <p:spPr>
          <a:xfrm>
            <a:off x="10850530" y="5560296"/>
            <a:ext cx="6170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 the other hand, there is a growing interest in polycrystalline and </a:t>
            </a:r>
            <a:r>
              <a:rPr lang="en-GB" b="1" dirty="0"/>
              <a:t>amorphous topological materials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983213-3D39-05DA-D14C-F6397FCD1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838" y="7775459"/>
            <a:ext cx="4616575" cy="15703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F65A5C-6B11-4F22-EF01-66498B2F57C2}"/>
              </a:ext>
            </a:extLst>
          </p:cNvPr>
          <p:cNvSpPr txBox="1"/>
          <p:nvPr/>
        </p:nvSpPr>
        <p:spPr>
          <a:xfrm>
            <a:off x="7493867" y="2479964"/>
            <a:ext cx="2591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Provides a wide range of elements as dopants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80550E2-06A6-5DD4-F213-5020C03359BA}"/>
              </a:ext>
            </a:extLst>
          </p:cNvPr>
          <p:cNvSpPr/>
          <p:nvPr/>
        </p:nvSpPr>
        <p:spPr>
          <a:xfrm>
            <a:off x="6663417" y="2603075"/>
            <a:ext cx="568594" cy="4616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A8FD59-89A5-7CB3-B8B2-1A5736A3B0F5}"/>
              </a:ext>
            </a:extLst>
          </p:cNvPr>
          <p:cNvSpPr txBox="1"/>
          <p:nvPr/>
        </p:nvSpPr>
        <p:spPr>
          <a:xfrm>
            <a:off x="12908282" y="2729881"/>
            <a:ext cx="385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MSc thesis of Daniel Sousa (</a:t>
            </a:r>
            <a:r>
              <a:rPr lang="en-GB" dirty="0" err="1"/>
              <a:t>UMinho</a:t>
            </a:r>
            <a:r>
              <a:rPr lang="en-GB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5D62B-3CF8-CE89-8C3C-AD8324FB8F8D}"/>
              </a:ext>
            </a:extLst>
          </p:cNvPr>
          <p:cNvSpPr txBox="1"/>
          <p:nvPr/>
        </p:nvSpPr>
        <p:spPr>
          <a:xfrm>
            <a:off x="5758237" y="4699676"/>
            <a:ext cx="4486275" cy="1938992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Bi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 thin films (30 nm) have been implanted with Ca-ions at </a:t>
            </a:r>
            <a:r>
              <a:rPr lang="en-GB" sz="2000" b="1" dirty="0"/>
              <a:t>17 keV </a:t>
            </a:r>
            <a:r>
              <a:rPr lang="en-GB" sz="2000" dirty="0"/>
              <a:t>with </a:t>
            </a:r>
            <a:r>
              <a:rPr lang="en-GB" sz="2000" b="1" dirty="0"/>
              <a:t>different fluence </a:t>
            </a:r>
            <a:r>
              <a:rPr lang="en-GB" sz="2000" dirty="0"/>
              <a:t>values</a:t>
            </a:r>
          </a:p>
          <a:p>
            <a:endParaRPr lang="en-GB" sz="2000" dirty="0"/>
          </a:p>
          <a:p>
            <a:r>
              <a:rPr lang="en-GB" sz="2000" b="1" dirty="0"/>
              <a:t>Structural characterization </a:t>
            </a:r>
            <a:r>
              <a:rPr lang="en-GB" sz="2000" dirty="0"/>
              <a:t>(XRD, Raman)</a:t>
            </a:r>
          </a:p>
          <a:p>
            <a:r>
              <a:rPr lang="en-GB" sz="2000" b="1" dirty="0"/>
              <a:t>Electrical characterization </a:t>
            </a:r>
            <a:r>
              <a:rPr lang="en-GB" sz="2000" dirty="0"/>
              <a:t>(</a:t>
            </a:r>
            <a:r>
              <a:rPr lang="el-GR" sz="2000" dirty="0"/>
              <a:t>ρ</a:t>
            </a:r>
            <a:r>
              <a:rPr lang="en-GB" sz="2000" dirty="0"/>
              <a:t>, Hall)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1C37D-F95C-299A-59A2-ED9683F7DB3F}"/>
              </a:ext>
            </a:extLst>
          </p:cNvPr>
          <p:cNvSpPr txBox="1"/>
          <p:nvPr/>
        </p:nvSpPr>
        <p:spPr>
          <a:xfrm>
            <a:off x="5703428" y="4186780"/>
            <a:ext cx="305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Work in progress:</a:t>
            </a:r>
          </a:p>
        </p:txBody>
      </p:sp>
    </p:spTree>
    <p:extLst>
      <p:ext uri="{BB962C8B-B14F-4D97-AF65-F5344CB8AC3E}">
        <p14:creationId xmlns:p14="http://schemas.microsoft.com/office/powerpoint/2010/main" val="15578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/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3796-D093-65C7-FF23-43380E46D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553998"/>
          </a:xfrm>
        </p:spPr>
        <p:txBody>
          <a:bodyPr/>
          <a:lstStyle/>
          <a:p>
            <a:r>
              <a:rPr lang="en-GB" dirty="0"/>
              <a:t>Topological insulators @ INL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624F4-A0D4-F34D-94FA-6EC5F457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D5E8430-B57C-0654-5B1A-737FE47A57C7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387798"/>
          </a:xfrm>
        </p:spPr>
        <p:txBody>
          <a:bodyPr/>
          <a:lstStyle/>
          <a:p>
            <a:r>
              <a:rPr lang="en-GB" dirty="0"/>
              <a:t>Interfacing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  <a:r>
              <a:rPr lang="en-GB" dirty="0"/>
              <a:t> with trivial materials (Project </a:t>
            </a:r>
            <a:r>
              <a:rPr lang="en-GB" dirty="0" err="1"/>
              <a:t>TopRooT</a:t>
            </a:r>
            <a:r>
              <a:rPr lang="en-GB" dirty="0"/>
              <a:t>)</a:t>
            </a:r>
          </a:p>
        </p:txBody>
      </p:sp>
      <p:pic>
        <p:nvPicPr>
          <p:cNvPr id="7" name="Picture 6" descr="A circular object with a small grid&#10;&#10;Description automatically generated with medium confidence">
            <a:extLst>
              <a:ext uri="{FF2B5EF4-FFF2-40B4-BE49-F238E27FC236}">
                <a16:creationId xmlns:a16="http://schemas.microsoft.com/office/drawing/2014/main" id="{EFEC2969-CFFA-3F64-EEAC-C2DF58AA19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9" t="30262" r="19704" b="20299"/>
          <a:stretch/>
        </p:blipFill>
        <p:spPr>
          <a:xfrm>
            <a:off x="2955173" y="2697308"/>
            <a:ext cx="3377264" cy="3346839"/>
          </a:xfrm>
          <a:prstGeom prst="rect">
            <a:avLst/>
          </a:prstGeom>
        </p:spPr>
      </p:pic>
      <p:pic>
        <p:nvPicPr>
          <p:cNvPr id="8" name="Picture 7" descr="A table with numbers and squares&#10;&#10;Description automatically generated with medium confidence">
            <a:extLst>
              <a:ext uri="{FF2B5EF4-FFF2-40B4-BE49-F238E27FC236}">
                <a16:creationId xmlns:a16="http://schemas.microsoft.com/office/drawing/2014/main" id="{18E0F581-CE18-6D0C-3420-94A582E2DF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000"/>
          <a:stretch/>
        </p:blipFill>
        <p:spPr>
          <a:xfrm>
            <a:off x="6397338" y="2697309"/>
            <a:ext cx="2186603" cy="33468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5D702F9-D2FA-6326-9646-A6DDF3087E66}"/>
              </a:ext>
            </a:extLst>
          </p:cNvPr>
          <p:cNvGrpSpPr/>
          <p:nvPr/>
        </p:nvGrpSpPr>
        <p:grpSpPr>
          <a:xfrm>
            <a:off x="9609258" y="6575652"/>
            <a:ext cx="1844911" cy="411040"/>
            <a:chOff x="5589142" y="5461591"/>
            <a:chExt cx="2174525" cy="4110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A0DE1F-91AF-50DC-43CA-F110669C42BA}"/>
                </a:ext>
              </a:extLst>
            </p:cNvPr>
            <p:cNvSpPr/>
            <p:nvPr/>
          </p:nvSpPr>
          <p:spPr>
            <a:xfrm>
              <a:off x="5589142" y="5461591"/>
              <a:ext cx="2174525" cy="411040"/>
            </a:xfrm>
            <a:prstGeom prst="rect">
              <a:avLst/>
            </a:prstGeom>
            <a:solidFill>
              <a:srgbClr val="7030A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45477A2-6CE8-25E8-92FA-7EA42601EF53}"/>
                    </a:ext>
                  </a:extLst>
                </p:cNvPr>
                <p:cNvSpPr txBox="1"/>
                <p:nvPr/>
              </p:nvSpPr>
              <p:spPr>
                <a:xfrm>
                  <a:off x="5751795" y="5508246"/>
                  <a:ext cx="184337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FMR</m:t>
                          </m:r>
                        </m:sub>
                      </m:sSub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GB" sz="2000" dirty="0"/>
                    <a:t> 2 – 6 %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4642132-E9F4-3356-888D-F6934C19AC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1795" y="5508246"/>
                  <a:ext cx="1843372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7004" t="-25490" r="-9339" b="-4902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D5B85B0-2C20-8748-19D5-666F41EF3119}"/>
              </a:ext>
            </a:extLst>
          </p:cNvPr>
          <p:cNvSpPr txBox="1"/>
          <p:nvPr/>
        </p:nvSpPr>
        <p:spPr>
          <a:xfrm>
            <a:off x="9623398" y="7922929"/>
            <a:ext cx="3057510" cy="923330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Efficiency should increase if we find a better solution for the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  <a:r>
              <a:rPr lang="en-GB" dirty="0"/>
              <a:t> transfer!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C455E8-59FA-EA8D-A28F-B61EAFCB3BC6}"/>
              </a:ext>
            </a:extLst>
          </p:cNvPr>
          <p:cNvGrpSpPr>
            <a:grpSpLocks noChangeAspect="1"/>
          </p:cNvGrpSpPr>
          <p:nvPr/>
        </p:nvGrpSpPr>
        <p:grpSpPr>
          <a:xfrm>
            <a:off x="714366" y="2697308"/>
            <a:ext cx="1797798" cy="798872"/>
            <a:chOff x="6879081" y="1739521"/>
            <a:chExt cx="1569314" cy="6973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C188FB-236F-5C86-3DA6-7858635BC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685"/>
            <a:stretch/>
          </p:blipFill>
          <p:spPr>
            <a:xfrm>
              <a:off x="6879082" y="1739521"/>
              <a:ext cx="1569313" cy="5104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D4D3BA3-5743-48E2-D62D-9155C28BA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04"/>
            <a:stretch/>
          </p:blipFill>
          <p:spPr>
            <a:xfrm>
              <a:off x="6879081" y="2162688"/>
              <a:ext cx="1569313" cy="274176"/>
            </a:xfrm>
            <a:prstGeom prst="rect">
              <a:avLst/>
            </a:prstGeom>
          </p:spPr>
        </p:pic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526660D-B2C4-174A-BCE4-90C9BF505A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507980"/>
              </p:ext>
            </p:extLst>
          </p:nvPr>
        </p:nvGraphicFramePr>
        <p:xfrm>
          <a:off x="127902" y="6132658"/>
          <a:ext cx="5244199" cy="3658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4553653" imgH="3176752" progId="Origin50.Graph">
                  <p:embed/>
                </p:oleObj>
              </mc:Choice>
              <mc:Fallback>
                <p:oleObj name="Graph" r:id="rId9" imgW="4553653" imgH="3176752" progId="Origin50.Graph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526660D-B2C4-174A-BCE4-90C9BF505A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7902" y="6132658"/>
                        <a:ext cx="5244199" cy="3658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733EC4D1-530E-5757-5470-9C44E017BE56}"/>
              </a:ext>
            </a:extLst>
          </p:cNvPr>
          <p:cNvGrpSpPr/>
          <p:nvPr/>
        </p:nvGrpSpPr>
        <p:grpSpPr>
          <a:xfrm>
            <a:off x="2816475" y="8490083"/>
            <a:ext cx="1498567" cy="537188"/>
            <a:chOff x="5589143" y="5282926"/>
            <a:chExt cx="1885733" cy="70690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CB47B1-FEF0-6134-0019-05DEAB5E0B59}"/>
                </a:ext>
              </a:extLst>
            </p:cNvPr>
            <p:cNvSpPr/>
            <p:nvPr/>
          </p:nvSpPr>
          <p:spPr>
            <a:xfrm>
              <a:off x="5589143" y="5282926"/>
              <a:ext cx="1839208" cy="706908"/>
            </a:xfrm>
            <a:prstGeom prst="rect">
              <a:avLst/>
            </a:prstGeom>
            <a:solidFill>
              <a:srgbClr val="48329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7F0FFA8-8591-1C61-BBB1-EC6546671252}"/>
                    </a:ext>
                  </a:extLst>
                </p:cNvPr>
                <p:cNvSpPr txBox="1"/>
                <p:nvPr/>
              </p:nvSpPr>
              <p:spPr>
                <a:xfrm>
                  <a:off x="5709950" y="5461591"/>
                  <a:ext cx="1764926" cy="3645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FMR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GB" sz="1800" dirty="0"/>
                    <a:t> 3.5 % </a:t>
                  </a:r>
                  <a:endParaRPr lang="en-GB" sz="2400" dirty="0"/>
                </a:p>
              </p:txBody>
            </p:sp>
          </mc:Choice>
          <mc:Fallback xmlns="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9D8130DF-EB59-5C5A-B319-B58BDE7968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9950" y="5461591"/>
                  <a:ext cx="1764926" cy="364514"/>
                </a:xfrm>
                <a:prstGeom prst="rect">
                  <a:avLst/>
                </a:prstGeom>
                <a:blipFill>
                  <a:blip r:embed="rId25"/>
                  <a:stretch>
                    <a:fillRect l="-7826" t="-28889" r="-9565" b="-5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6EEA0AFF-0ED4-72D8-371F-4ECAAD8A0A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037477"/>
              </p:ext>
            </p:extLst>
          </p:nvPr>
        </p:nvGraphicFramePr>
        <p:xfrm>
          <a:off x="4726504" y="6149497"/>
          <a:ext cx="5244200" cy="3658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6" imgW="4552469" imgH="3176752" progId="Origin50.Graph">
                  <p:embed/>
                </p:oleObj>
              </mc:Choice>
              <mc:Fallback>
                <p:oleObj name="Graph" r:id="rId26" imgW="4552469" imgH="3176752" progId="Origin50.Graph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EEA0AFF-0ED4-72D8-371F-4ECAAD8A0A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726504" y="6149497"/>
                        <a:ext cx="5244200" cy="3658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C412CBD-5161-14FC-0B56-8B8D8C6EC28E}"/>
              </a:ext>
            </a:extLst>
          </p:cNvPr>
          <p:cNvSpPr txBox="1"/>
          <p:nvPr/>
        </p:nvSpPr>
        <p:spPr>
          <a:xfrm>
            <a:off x="4668749" y="2675846"/>
            <a:ext cx="1629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Microfabrication in the cleanroom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EEA357-FA69-2C6E-67CE-FCE0F128A08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079441" y="3240075"/>
            <a:ext cx="3482989" cy="16216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5032EB6-B94E-08CC-476B-E33D9F754294}"/>
              </a:ext>
            </a:extLst>
          </p:cNvPr>
          <p:cNvSpPr txBox="1"/>
          <p:nvPr/>
        </p:nvSpPr>
        <p:spPr>
          <a:xfrm>
            <a:off x="8857146" y="2553295"/>
            <a:ext cx="3609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Spin-torque ferromagnetic resonance (ST-FMR) measurement: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873E51-9F55-C3EA-82FF-BCE087AB09F9}"/>
              </a:ext>
            </a:extLst>
          </p:cNvPr>
          <p:cNvCxnSpPr/>
          <p:nvPr/>
        </p:nvCxnSpPr>
        <p:spPr>
          <a:xfrm flipH="1" flipV="1">
            <a:off x="9342283" y="4284350"/>
            <a:ext cx="517106" cy="51710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51901F-5EC0-974A-1CEB-776ED98756B4}"/>
                  </a:ext>
                </a:extLst>
              </p:cNvPr>
              <p:cNvSpPr txBox="1"/>
              <p:nvPr/>
            </p:nvSpPr>
            <p:spPr>
              <a:xfrm>
                <a:off x="9600836" y="4202519"/>
                <a:ext cx="189190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51901F-5EC0-974A-1CEB-776ED9875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836" y="4202519"/>
                <a:ext cx="189190" cy="402931"/>
              </a:xfrm>
              <a:prstGeom prst="rect">
                <a:avLst/>
              </a:prstGeom>
              <a:blipFill>
                <a:blip r:embed="rId29"/>
                <a:stretch>
                  <a:fillRect r="-806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2FAF0AE2-B849-1A0C-296B-180901E4111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169741" y="5027870"/>
            <a:ext cx="3482989" cy="50553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D94EFB0-22E6-3B52-3C08-DE8C112F8F18}"/>
              </a:ext>
            </a:extLst>
          </p:cNvPr>
          <p:cNvGrpSpPr>
            <a:grpSpLocks noChangeAspect="1"/>
          </p:cNvGrpSpPr>
          <p:nvPr/>
        </p:nvGrpSpPr>
        <p:grpSpPr>
          <a:xfrm>
            <a:off x="9149520" y="5471417"/>
            <a:ext cx="3317089" cy="623687"/>
            <a:chOff x="1264396" y="31173241"/>
            <a:chExt cx="4293087" cy="80719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BDC6C9-115F-EED7-C342-2B979A526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264396" y="31173241"/>
              <a:ext cx="4208464" cy="80719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84AD8C-C68D-6164-E6F4-A10AF11870F1}"/>
                </a:ext>
              </a:extLst>
            </p:cNvPr>
            <p:cNvSpPr/>
            <p:nvPr/>
          </p:nvSpPr>
          <p:spPr>
            <a:xfrm>
              <a:off x="5466904" y="31496577"/>
              <a:ext cx="90579" cy="477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DEDBA85-5559-F317-B7CF-7416D3C6A344}"/>
              </a:ext>
            </a:extLst>
          </p:cNvPr>
          <p:cNvSpPr txBox="1"/>
          <p:nvPr/>
        </p:nvSpPr>
        <p:spPr>
          <a:xfrm>
            <a:off x="9523772" y="7087949"/>
            <a:ext cx="213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Still very far from the expected value!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44342C6-16A9-2EFE-8658-406C08CCDDB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836" y="1710398"/>
            <a:ext cx="2912369" cy="6110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7CEE428-EE31-E4C1-EC8B-CFC5825D0024}"/>
              </a:ext>
            </a:extLst>
          </p:cNvPr>
          <p:cNvSpPr txBox="1"/>
          <p:nvPr/>
        </p:nvSpPr>
        <p:spPr>
          <a:xfrm>
            <a:off x="13826836" y="2447144"/>
            <a:ext cx="302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MSCA ERA Fellowship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AC2CB02-0123-E262-B4B1-A640BFA0E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5" y="4413139"/>
            <a:ext cx="1797797" cy="969555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478EFC6-4AF0-802A-B8F9-DB1AFD705B33}"/>
              </a:ext>
            </a:extLst>
          </p:cNvPr>
          <p:cNvCxnSpPr>
            <a:cxnSpLocks/>
          </p:cNvCxnSpPr>
          <p:nvPr/>
        </p:nvCxnSpPr>
        <p:spPr>
          <a:xfrm>
            <a:off x="1396702" y="5053621"/>
            <a:ext cx="0" cy="657723"/>
          </a:xfrm>
          <a:prstGeom prst="straightConnector1">
            <a:avLst/>
          </a:prstGeom>
          <a:ln w="38100" cap="rnd">
            <a:solidFill>
              <a:srgbClr val="4832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3F10C37-F095-AF3A-5FC3-8F888979B9A9}"/>
              </a:ext>
            </a:extLst>
          </p:cNvPr>
          <p:cNvSpPr txBox="1"/>
          <p:nvPr/>
        </p:nvSpPr>
        <p:spPr>
          <a:xfrm>
            <a:off x="244515" y="5725676"/>
            <a:ext cx="293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Intermediate layer: </a:t>
            </a:r>
            <a:r>
              <a:rPr lang="en-GB" b="1" dirty="0"/>
              <a:t>??</a:t>
            </a:r>
          </a:p>
          <a:p>
            <a:pPr algn="ctr"/>
            <a:r>
              <a:rPr lang="en-GB" dirty="0"/>
              <a:t>(in-</a:t>
            </a:r>
            <a:r>
              <a:rPr lang="en-GB" i="1" dirty="0"/>
              <a:t>situ</a:t>
            </a:r>
            <a:r>
              <a:rPr lang="en-GB" dirty="0"/>
              <a:t> vs. ex-</a:t>
            </a:r>
            <a:r>
              <a:rPr lang="en-GB" i="1" dirty="0"/>
              <a:t>situ</a:t>
            </a:r>
            <a:r>
              <a:rPr lang="en-GB" dirty="0"/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37B150-8F63-A713-5B99-81B1C0A055B7}"/>
              </a:ext>
            </a:extLst>
          </p:cNvPr>
          <p:cNvSpPr txBox="1"/>
          <p:nvPr/>
        </p:nvSpPr>
        <p:spPr>
          <a:xfrm>
            <a:off x="551575" y="3496180"/>
            <a:ext cx="2119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Problem: </a:t>
            </a:r>
            <a:r>
              <a:rPr lang="en-GB" dirty="0"/>
              <a:t>oxidation of TI surface in air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A9111F4B-9986-9109-369C-AFC872A24CF3}"/>
              </a:ext>
            </a:extLst>
          </p:cNvPr>
          <p:cNvSpPr/>
          <p:nvPr/>
        </p:nvSpPr>
        <p:spPr>
          <a:xfrm>
            <a:off x="2671318" y="2859256"/>
            <a:ext cx="670133" cy="4358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BCDABF-CD74-F4A2-4398-A00D6F52F730}"/>
              </a:ext>
            </a:extLst>
          </p:cNvPr>
          <p:cNvSpPr txBox="1"/>
          <p:nvPr/>
        </p:nvSpPr>
        <p:spPr>
          <a:xfrm>
            <a:off x="13107326" y="7568986"/>
            <a:ext cx="3739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Available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In-</a:t>
            </a:r>
            <a:r>
              <a:rPr lang="en-GB" sz="2000" i="1" dirty="0"/>
              <a:t>situ</a:t>
            </a:r>
            <a:r>
              <a:rPr lang="en-GB" sz="2000" dirty="0"/>
              <a:t> deposited capping layers (Se, In</a:t>
            </a:r>
            <a:r>
              <a:rPr lang="en-GB" sz="2000" baseline="-25000" dirty="0"/>
              <a:t>2</a:t>
            </a:r>
            <a:r>
              <a:rPr lang="en-GB" sz="2000" dirty="0"/>
              <a:t>Se</a:t>
            </a:r>
            <a:r>
              <a:rPr lang="en-GB" sz="2000" baseline="-25000" dirty="0"/>
              <a:t>3</a:t>
            </a:r>
            <a:r>
              <a:rPr lang="en-GB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In-</a:t>
            </a:r>
            <a:r>
              <a:rPr lang="en-GB" sz="2000" i="1" dirty="0"/>
              <a:t>situ</a:t>
            </a:r>
            <a:r>
              <a:rPr lang="en-GB" sz="2000" dirty="0"/>
              <a:t> etching before deposition of additional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(…)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CB0973-6E00-043F-2D00-32B1E227E62D}"/>
              </a:ext>
            </a:extLst>
          </p:cNvPr>
          <p:cNvSpPr txBox="1"/>
          <p:nvPr/>
        </p:nvSpPr>
        <p:spPr>
          <a:xfrm>
            <a:off x="13934758" y="3120574"/>
            <a:ext cx="291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 collaboration with Spintronics group @ INL</a:t>
            </a:r>
          </a:p>
        </p:txBody>
      </p:sp>
    </p:spTree>
    <p:extLst>
      <p:ext uri="{BB962C8B-B14F-4D97-AF65-F5344CB8AC3E}">
        <p14:creationId xmlns:p14="http://schemas.microsoft.com/office/powerpoint/2010/main" val="92584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3" grpId="0"/>
      <p:bldP spid="25" grpId="0"/>
      <p:bldP spid="30" grpId="0"/>
      <p:bldP spid="40" grpId="0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2FAE-7617-8B33-DB62-C2604F9E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Experimental challenges of 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2AF89F-4713-3539-6E84-7E34AAC89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A1A2CC7-E33C-6C39-EB73-8376862CD659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470B7A-6445-7C1E-50C2-541F8B7D649A}"/>
              </a:ext>
            </a:extLst>
          </p:cNvPr>
          <p:cNvSpPr/>
          <p:nvPr/>
        </p:nvSpPr>
        <p:spPr>
          <a:xfrm>
            <a:off x="2771775" y="2907487"/>
            <a:ext cx="4078962" cy="1131574"/>
          </a:xfrm>
          <a:prstGeom prst="rect">
            <a:avLst/>
          </a:prstGeom>
          <a:solidFill>
            <a:srgbClr val="380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2"/>
                </a:solidFill>
              </a:rPr>
              <a:t>Growth of TIs by scalable/industry-friendly deposition techniques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5EC45C-1838-E002-7985-6EB8435B00CE}"/>
              </a:ext>
            </a:extLst>
          </p:cNvPr>
          <p:cNvSpPr/>
          <p:nvPr/>
        </p:nvSpPr>
        <p:spPr>
          <a:xfrm>
            <a:off x="10876419" y="2907487"/>
            <a:ext cx="4078962" cy="1131574"/>
          </a:xfrm>
          <a:prstGeom prst="rect">
            <a:avLst/>
          </a:prstGeom>
          <a:solidFill>
            <a:srgbClr val="380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Growth of TIs where the topological surface states are accessible at high </a:t>
            </a:r>
            <a:r>
              <a:rPr lang="en-GB" sz="2000" i="1" dirty="0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3BB1D-A5CD-837D-A955-DECC60816E47}"/>
              </a:ext>
            </a:extLst>
          </p:cNvPr>
          <p:cNvSpPr/>
          <p:nvPr/>
        </p:nvSpPr>
        <p:spPr>
          <a:xfrm>
            <a:off x="2771775" y="6188821"/>
            <a:ext cx="4078962" cy="1131574"/>
          </a:xfrm>
          <a:prstGeom prst="rect">
            <a:avLst/>
          </a:prstGeom>
          <a:solidFill>
            <a:srgbClr val="380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2"/>
                </a:solidFill>
              </a:rPr>
              <a:t>Interfacing TIs with topologically-trivial materials to achieve different functionalities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F45EB0-6BCF-3671-C5A9-C8B4C197678D}"/>
              </a:ext>
            </a:extLst>
          </p:cNvPr>
          <p:cNvSpPr/>
          <p:nvPr/>
        </p:nvSpPr>
        <p:spPr>
          <a:xfrm>
            <a:off x="10876419" y="6188821"/>
            <a:ext cx="4078962" cy="1131574"/>
          </a:xfrm>
          <a:prstGeom prst="rect">
            <a:avLst/>
          </a:prstGeom>
          <a:solidFill>
            <a:srgbClr val="380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2"/>
                </a:solidFill>
              </a:rPr>
              <a:t>Fabrication of functional devices based on TIs using standard cleanroom fabrication techniques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B4F6E-213E-134D-8811-4BE7A31D3772}"/>
              </a:ext>
            </a:extLst>
          </p:cNvPr>
          <p:cNvSpPr txBox="1"/>
          <p:nvPr/>
        </p:nvSpPr>
        <p:spPr>
          <a:xfrm>
            <a:off x="2771775" y="4221035"/>
            <a:ext cx="43324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Topological properties associated with good quality crystals</a:t>
            </a:r>
          </a:p>
          <a:p>
            <a:r>
              <a:rPr lang="en-GB" sz="2000" dirty="0"/>
              <a:t>Good quality (epitaxial) TIs: MBE</a:t>
            </a:r>
          </a:p>
          <a:p>
            <a:r>
              <a:rPr lang="en-GB" sz="2000" dirty="0" err="1"/>
              <a:t>Polycristalline</a:t>
            </a:r>
            <a:r>
              <a:rPr lang="en-GB" sz="2000" dirty="0"/>
              <a:t> TIs: sputtering</a:t>
            </a:r>
          </a:p>
          <a:p>
            <a:r>
              <a:rPr lang="en-GB" sz="2000" dirty="0"/>
              <a:t>Opportunity for amorphous TIs?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D725D2-9FB3-3EDE-DDEB-45E7DB797BB9}"/>
              </a:ext>
            </a:extLst>
          </p:cNvPr>
          <p:cNvSpPr txBox="1"/>
          <p:nvPr/>
        </p:nvSpPr>
        <p:spPr>
          <a:xfrm>
            <a:off x="10876419" y="4221035"/>
            <a:ext cx="4332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Intrinsic defects of thin film TIs: bulk conductance masks TSSs</a:t>
            </a:r>
          </a:p>
          <a:p>
            <a:r>
              <a:rPr lang="en-GB" sz="2000" dirty="0"/>
              <a:t>Strategies: alloying, gating, doping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984F6D-5175-740B-51B7-A7CF2C9E0060}"/>
              </a:ext>
            </a:extLst>
          </p:cNvPr>
          <p:cNvSpPr txBox="1"/>
          <p:nvPr/>
        </p:nvSpPr>
        <p:spPr>
          <a:xfrm>
            <a:off x="2771775" y="7482137"/>
            <a:ext cx="4585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Sensitivity of TI surfaces (oxidation)</a:t>
            </a:r>
          </a:p>
          <a:p>
            <a:r>
              <a:rPr lang="en-GB" sz="2000" dirty="0"/>
              <a:t>Problems of intermixing at the interfaces</a:t>
            </a:r>
          </a:p>
          <a:p>
            <a:r>
              <a:rPr lang="en-GB" sz="2000" dirty="0"/>
              <a:t>Strategies needed to preserve TSSs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7C87BF-B7A2-74FA-2BE5-36A5648B43E8}"/>
              </a:ext>
            </a:extLst>
          </p:cNvPr>
          <p:cNvSpPr txBox="1"/>
          <p:nvPr/>
        </p:nvSpPr>
        <p:spPr>
          <a:xfrm>
            <a:off x="10876419" y="7482137"/>
            <a:ext cx="4585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Sensitivity of TIs (etching)</a:t>
            </a:r>
          </a:p>
          <a:p>
            <a:r>
              <a:rPr lang="en-GB" sz="2000" dirty="0"/>
              <a:t>Fabrication challenges: sophisticated devices at the nanoscale</a:t>
            </a:r>
          </a:p>
        </p:txBody>
      </p:sp>
    </p:spTree>
    <p:extLst>
      <p:ext uri="{BB962C8B-B14F-4D97-AF65-F5344CB8AC3E}">
        <p14:creationId xmlns:p14="http://schemas.microsoft.com/office/powerpoint/2010/main" val="78602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C94FF-937C-40C3-C4F8-640AD66B6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94AEF-7B02-795E-3B0D-CE66A490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2" y="4742949"/>
            <a:ext cx="11670203" cy="1495794"/>
          </a:xfrm>
        </p:spPr>
        <p:txBody>
          <a:bodyPr/>
          <a:lstStyle/>
          <a:p>
            <a:r>
              <a:rPr lang="en-US" sz="5400" dirty="0"/>
              <a:t>Topological insulators for axion electrodynamics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07785-A7B1-88D8-3C6B-293D085EB954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028702" y="6889981"/>
            <a:ext cx="7815261" cy="1329595"/>
          </a:xfrm>
        </p:spPr>
        <p:txBody>
          <a:bodyPr/>
          <a:lstStyle/>
          <a:p>
            <a:r>
              <a:rPr lang="en-US" sz="3200" dirty="0"/>
              <a:t>Experimental attempts to measure the Witten effect </a:t>
            </a:r>
            <a:br>
              <a:rPr lang="en-US" sz="3200" dirty="0"/>
            </a:br>
            <a:r>
              <a:rPr lang="en-US" sz="3200" dirty="0"/>
              <a:t>@ University of Twente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0B06A84-1B84-4ADC-828A-9436A2CDEB55}"/>
              </a:ext>
            </a:extLst>
          </p:cNvPr>
          <p:cNvSpPr/>
          <p:nvPr/>
        </p:nvSpPr>
        <p:spPr>
          <a:xfrm>
            <a:off x="9144000" y="6976255"/>
            <a:ext cx="711095" cy="711095"/>
          </a:xfrm>
          <a:custGeom>
            <a:avLst/>
            <a:gdLst/>
            <a:ahLst/>
            <a:cxnLst/>
            <a:rect l="l" t="t" r="r" b="b"/>
            <a:pathLst>
              <a:path w="711095" h="711095">
                <a:moveTo>
                  <a:pt x="0" y="0"/>
                </a:moveTo>
                <a:lnTo>
                  <a:pt x="711095" y="0"/>
                </a:lnTo>
                <a:lnTo>
                  <a:pt x="711095" y="711096"/>
                </a:lnTo>
                <a:lnTo>
                  <a:pt x="0" y="711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1C99D-0EC7-0C31-BF82-11F90229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6" name="Picture 2" descr="Templates and downloads: UT logo, powerpoint, posters, etc (Sjablonen in UT  huisstijl) | Service Portal | University of Twente">
            <a:extLst>
              <a:ext uri="{FF2B5EF4-FFF2-40B4-BE49-F238E27FC236}">
                <a16:creationId xmlns:a16="http://schemas.microsoft.com/office/drawing/2014/main" id="{311A70A8-C7F4-DC51-6E71-A63122D1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442" y="447309"/>
            <a:ext cx="3532082" cy="176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507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ematic of a classification of 3D insulators in terms of time-reversal symmetry and the orbital magnetoelectric coupling coefficient θ. In the first classification process, 3D insulators are divided into two types: insulators with or without time-reversal symmetry. In the second classification process, 3D insulators with time-reversal symmetry are divided into types: topological insulators and normal (trivial) insulators. Topological insulators are characterized by the topological magnetoelectric effect with the quantized coefficient θ=π (mod 2π). In the second classification process, 3D insulators with broken time-reversal symmetry are divided into two types: axion insulators and magnetic insulators. In axion insulators, time-reversal symmetry is broken but an “effective” time-reversal symmetry represented by a combination of time-reversal and a lattice translation is present, leading to the topological magnetoelectric effect with the quantized coefficient θ=π (mod 2π). In magnetic insulators, the value of θ is arbitrary, including θ=0. In a class of magnetic insulators termed topological magnetic insulators, θ is proportional to their magnetic order parameters M such as the Néel vector (i.e., antiferromagnetic order parameter), and the fluctuation of the order parameter realizes a dynamical axion field δθ(r,t)∝δM(r,t) in condensed matter. Here, note that spatial-inversion symmetry must be broken in order for the value of θ to be arbitrary, i.e., in the magnetic insulators we have mentioned above, whereas its breaking is not required in the other three phases. See also Table I for the role of inversion symmetry.">
            <a:extLst>
              <a:ext uri="{FF2B5EF4-FFF2-40B4-BE49-F238E27FC236}">
                <a16:creationId xmlns:a16="http://schemas.microsoft.com/office/drawing/2014/main" id="{085E1EB9-3E33-39B8-7285-DA72ED0B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7" y="6616923"/>
            <a:ext cx="6252758" cy="178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D24A7-42B5-5A68-D05D-0C3E35B3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Axion electrodynamics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24904B-DC74-0C68-1C4C-FB6C99EC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8F3AD1-6C26-F5BA-8D7D-C211CB200F4D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4B47C-96C4-10F3-3A1A-B934DE97B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17" y="2364002"/>
            <a:ext cx="2956361" cy="2328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1991D-2995-7E57-5726-64A35A615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939" y="2424941"/>
            <a:ext cx="4696105" cy="217583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269C37-3CA7-9145-015B-21068E38F37F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3756678" y="3512859"/>
            <a:ext cx="2328261" cy="15641"/>
          </a:xfrm>
          <a:prstGeom prst="straightConnector1">
            <a:avLst/>
          </a:prstGeom>
          <a:ln w="38100" cap="rnd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2D8F02A-6477-843B-656C-00C16683C48E}"/>
              </a:ext>
            </a:extLst>
          </p:cNvPr>
          <p:cNvSpPr txBox="1"/>
          <p:nvPr/>
        </p:nvSpPr>
        <p:spPr>
          <a:xfrm>
            <a:off x="4109931" y="3105177"/>
            <a:ext cx="166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theory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99939-D9A7-1649-7F80-1EE19E50CF1B}"/>
              </a:ext>
            </a:extLst>
          </p:cNvPr>
          <p:cNvSpPr txBox="1"/>
          <p:nvPr/>
        </p:nvSpPr>
        <p:spPr>
          <a:xfrm>
            <a:off x="3629186" y="3758054"/>
            <a:ext cx="262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Lagrangian</a:t>
            </a:r>
            <a:r>
              <a:rPr lang="en-US" dirty="0"/>
              <a:t> formalism)</a:t>
            </a:r>
            <a:endParaRPr lang="nl-NL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6DA66E-D319-A8D4-AD54-CB4E683CE806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943710" y="4127386"/>
            <a:ext cx="6659" cy="389153"/>
          </a:xfrm>
          <a:prstGeom prst="straightConnector1">
            <a:avLst/>
          </a:prstGeom>
          <a:ln w="38100" cap="rnd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948AFB5-BA42-E9AE-6707-B1D20978E424}"/>
              </a:ext>
            </a:extLst>
          </p:cNvPr>
          <p:cNvSpPr txBox="1"/>
          <p:nvPr/>
        </p:nvSpPr>
        <p:spPr>
          <a:xfrm>
            <a:off x="3036747" y="5732409"/>
            <a:ext cx="384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(Axion term in the </a:t>
            </a:r>
            <a:r>
              <a:rPr lang="en-US" dirty="0" err="1"/>
              <a:t>Lagrangian</a:t>
            </a:r>
            <a:r>
              <a:rPr lang="en-US" dirty="0"/>
              <a:t> density)</a:t>
            </a:r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8DAD6-31E6-3ACF-9E0A-45315F13D7E2}"/>
              </a:ext>
            </a:extLst>
          </p:cNvPr>
          <p:cNvSpPr txBox="1"/>
          <p:nvPr/>
        </p:nvSpPr>
        <p:spPr>
          <a:xfrm>
            <a:off x="7002082" y="4771836"/>
            <a:ext cx="361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Coupling between the </a:t>
            </a:r>
            <a:r>
              <a:rPr lang="en-US" sz="2000" b="1" i="1" dirty="0"/>
              <a:t>E</a:t>
            </a:r>
            <a:r>
              <a:rPr lang="en-US" sz="2000" dirty="0"/>
              <a:t> and </a:t>
            </a:r>
            <a:r>
              <a:rPr lang="en-US" sz="2000" b="1" i="1" dirty="0"/>
              <a:t>B</a:t>
            </a:r>
            <a:r>
              <a:rPr lang="en-US" sz="2000" dirty="0"/>
              <a:t> fields (magnetoelectric effect) </a:t>
            </a:r>
            <a:endParaRPr lang="nl-NL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2D9749-D879-14E7-344C-8393D7037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051" y="6544108"/>
            <a:ext cx="2683762" cy="641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9056E4-1A6B-E7B4-7E82-A6EBCF452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535" y="7130862"/>
            <a:ext cx="2606278" cy="669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233882-61ED-EA34-F199-2A43CC87C0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2732" y="6569054"/>
            <a:ext cx="1782130" cy="612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A718C8-65BE-AFF4-37A3-C91576CDB0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8497" y="7219150"/>
            <a:ext cx="1760998" cy="443770"/>
          </a:xfrm>
          <a:prstGeom prst="rect">
            <a:avLst/>
          </a:prstGeom>
        </p:spPr>
      </p:pic>
      <p:sp>
        <p:nvSpPr>
          <p:cNvPr id="20" name="Left Brace 19">
            <a:extLst>
              <a:ext uri="{FF2B5EF4-FFF2-40B4-BE49-F238E27FC236}">
                <a16:creationId xmlns:a16="http://schemas.microsoft.com/office/drawing/2014/main" id="{359164A1-A942-ECD0-CC2B-CCBE3FC73560}"/>
              </a:ext>
            </a:extLst>
          </p:cNvPr>
          <p:cNvSpPr/>
          <p:nvPr/>
        </p:nvSpPr>
        <p:spPr>
          <a:xfrm rot="16200000">
            <a:off x="9398729" y="5549301"/>
            <a:ext cx="326571" cy="479496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9A6026-1DC1-B7DA-786F-D3C682953ACD}"/>
                  </a:ext>
                </a:extLst>
              </p:cNvPr>
              <p:cNvSpPr txBox="1"/>
              <p:nvPr/>
            </p:nvSpPr>
            <p:spPr>
              <a:xfrm>
                <a:off x="7383316" y="8130887"/>
                <a:ext cx="43573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Spatial or temporal variations of 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nl-NL" b="1" i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9A6026-1DC1-B7DA-786F-D3C682953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316" y="8130887"/>
                <a:ext cx="4357396" cy="369332"/>
              </a:xfrm>
              <a:prstGeom prst="rect">
                <a:avLst/>
              </a:prstGeom>
              <a:blipFill>
                <a:blip r:embed="rId10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C004B0-0633-8B0D-0149-27B888C6BB48}"/>
              </a:ext>
            </a:extLst>
          </p:cNvPr>
          <p:cNvCxnSpPr>
            <a:cxnSpLocks/>
          </p:cNvCxnSpPr>
          <p:nvPr/>
        </p:nvCxnSpPr>
        <p:spPr>
          <a:xfrm>
            <a:off x="6597402" y="5125779"/>
            <a:ext cx="461832" cy="0"/>
          </a:xfrm>
          <a:prstGeom prst="straightConnector1">
            <a:avLst/>
          </a:prstGeom>
          <a:ln w="38100" cap="rnd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915F843-47DD-B69B-81A5-A0392DD8FDED}"/>
              </a:ext>
            </a:extLst>
          </p:cNvPr>
          <p:cNvSpPr txBox="1"/>
          <p:nvPr/>
        </p:nvSpPr>
        <p:spPr>
          <a:xfrm>
            <a:off x="739357" y="9283233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A. </a:t>
            </a:r>
            <a:r>
              <a:rPr lang="en-US" sz="1400" dirty="0" err="1"/>
              <a:t>Sekine</a:t>
            </a:r>
            <a:r>
              <a:rPr lang="en-US" sz="1400" dirty="0"/>
              <a:t> and K. Nomura, </a:t>
            </a:r>
            <a:r>
              <a:rPr lang="en-US" sz="1400" i="1" dirty="0"/>
              <a:t>J. Appl. Phys. </a:t>
            </a:r>
            <a:r>
              <a:rPr lang="en-US" sz="1400" b="1" dirty="0"/>
              <a:t>129</a:t>
            </a:r>
            <a:r>
              <a:rPr lang="en-US" sz="1400" dirty="0"/>
              <a:t>, 141101 (2021)</a:t>
            </a:r>
            <a:endParaRPr lang="nl-NL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606C95-58F3-26DD-6AC8-99AA795483DC}"/>
              </a:ext>
            </a:extLst>
          </p:cNvPr>
          <p:cNvSpPr txBox="1"/>
          <p:nvPr/>
        </p:nvSpPr>
        <p:spPr>
          <a:xfrm>
            <a:off x="739356" y="8918607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Daan Wielens, PhD thesis, University of Twente (2021)</a:t>
            </a:r>
            <a:endParaRPr lang="nl-NL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E8A822-F1AD-762E-4FA0-C0D1FC5CCAA7}"/>
              </a:ext>
            </a:extLst>
          </p:cNvPr>
          <p:cNvSpPr txBox="1"/>
          <p:nvPr/>
        </p:nvSpPr>
        <p:spPr>
          <a:xfrm>
            <a:off x="10870066" y="2858707"/>
            <a:ext cx="1984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Axion</a:t>
            </a:r>
          </a:p>
          <a:p>
            <a:pPr algn="ctr"/>
            <a:r>
              <a:rPr lang="en-US" sz="2000" b="1" dirty="0"/>
              <a:t>electrodynamics</a:t>
            </a:r>
            <a:endParaRPr lang="nl-NL" sz="20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BD6EDA-9A97-59B8-0E2E-EFACEAEED6BB}"/>
              </a:ext>
            </a:extLst>
          </p:cNvPr>
          <p:cNvSpPr/>
          <p:nvPr/>
        </p:nvSpPr>
        <p:spPr>
          <a:xfrm>
            <a:off x="12569536" y="7130862"/>
            <a:ext cx="4114800" cy="487313"/>
          </a:xfrm>
          <a:prstGeom prst="rect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Topologically-trivial material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533408-B7BF-E768-A330-6A83FDA6C053}"/>
              </a:ext>
            </a:extLst>
          </p:cNvPr>
          <p:cNvSpPr/>
          <p:nvPr/>
        </p:nvSpPr>
        <p:spPr>
          <a:xfrm>
            <a:off x="12569536" y="7618175"/>
            <a:ext cx="4114800" cy="487313"/>
          </a:xfrm>
          <a:prstGeom prst="rect">
            <a:avLst/>
          </a:prstGeom>
          <a:solidFill>
            <a:srgbClr val="C8AE54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9449113-8D2D-78EB-267D-34CE67A788AA}"/>
                  </a:ext>
                </a:extLst>
              </p:cNvPr>
              <p:cNvSpPr txBox="1"/>
              <p:nvPr/>
            </p:nvSpPr>
            <p:spPr>
              <a:xfrm>
                <a:off x="15766473" y="7219150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GB" dirty="0"/>
                  <a:t> </a:t>
                </a:r>
                <a:r>
                  <a:rPr lang="en-GB" b="1" dirty="0"/>
                  <a:t>= 0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9449113-8D2D-78EB-267D-34CE67A78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6473" y="7219150"/>
                <a:ext cx="762000" cy="369332"/>
              </a:xfrm>
              <a:prstGeom prst="rect">
                <a:avLst/>
              </a:prstGeom>
              <a:blipFill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D0835E-5F3E-FAE5-99C2-3B846F434B54}"/>
                  </a:ext>
                </a:extLst>
              </p:cNvPr>
              <p:cNvSpPr txBox="1"/>
              <p:nvPr/>
            </p:nvSpPr>
            <p:spPr>
              <a:xfrm>
                <a:off x="15766473" y="7676770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GB" dirty="0"/>
                  <a:t> </a:t>
                </a:r>
                <a:r>
                  <a:rPr lang="en-GB" b="1" dirty="0"/>
                  <a:t>=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D0835E-5F3E-FAE5-99C2-3B846F434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6473" y="7676770"/>
                <a:ext cx="762000" cy="369332"/>
              </a:xfrm>
              <a:prstGeom prst="rect">
                <a:avLst/>
              </a:prstGeom>
              <a:blipFill>
                <a:blip r:embed="rId1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3FB2F8-E6D5-FF69-46FA-D340611928D6}"/>
              </a:ext>
            </a:extLst>
          </p:cNvPr>
          <p:cNvCxnSpPr/>
          <p:nvPr/>
        </p:nvCxnSpPr>
        <p:spPr>
          <a:xfrm>
            <a:off x="12569536" y="7618175"/>
            <a:ext cx="4114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AA26176-4424-BDDE-71F3-2CACC3C74C69}"/>
                  </a:ext>
                </a:extLst>
              </p:cNvPr>
              <p:cNvSpPr txBox="1"/>
              <p:nvPr/>
            </p:nvSpPr>
            <p:spPr>
              <a:xfrm>
                <a:off x="14282303" y="8342973"/>
                <a:ext cx="16504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Gradient of </a:t>
                </a:r>
                <a14:m>
                  <m:oMath xmlns:m="http://schemas.openxmlformats.org/officeDocument/2006/math">
                    <m:r>
                      <a:rPr lang="el-GR" b="0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at the interface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AA26176-4424-BDDE-71F3-2CACC3C74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2303" y="8342973"/>
                <a:ext cx="1650423" cy="646331"/>
              </a:xfrm>
              <a:prstGeom prst="rect">
                <a:avLst/>
              </a:prstGeom>
              <a:blipFill>
                <a:blip r:embed="rId13"/>
                <a:stretch>
                  <a:fillRect l="-2583" t="-5660" r="-405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Google Shape;8059;p46">
            <a:extLst>
              <a:ext uri="{FF2B5EF4-FFF2-40B4-BE49-F238E27FC236}">
                <a16:creationId xmlns:a16="http://schemas.microsoft.com/office/drawing/2014/main" id="{378E8463-A367-ABA6-2186-564C3B4EDC97}"/>
              </a:ext>
            </a:extLst>
          </p:cNvPr>
          <p:cNvSpPr/>
          <p:nvPr/>
        </p:nvSpPr>
        <p:spPr>
          <a:xfrm rot="14509621" flipV="1">
            <a:off x="13047365" y="7947964"/>
            <a:ext cx="1139332" cy="545529"/>
          </a:xfrm>
          <a:custGeom>
            <a:avLst/>
            <a:gdLst/>
            <a:ahLst/>
            <a:cxnLst/>
            <a:rect l="l" t="t" r="r" b="b"/>
            <a:pathLst>
              <a:path w="19708" h="6971" extrusionOk="0">
                <a:moveTo>
                  <a:pt x="1" y="0"/>
                </a:moveTo>
                <a:lnTo>
                  <a:pt x="1" y="0"/>
                </a:lnTo>
                <a:cubicBezTo>
                  <a:pt x="104" y="333"/>
                  <a:pt x="667" y="5544"/>
                  <a:pt x="667" y="5544"/>
                </a:cubicBezTo>
                <a:lnTo>
                  <a:pt x="1355" y="4350"/>
                </a:lnTo>
                <a:cubicBezTo>
                  <a:pt x="1470" y="4465"/>
                  <a:pt x="1585" y="4580"/>
                  <a:pt x="1699" y="4694"/>
                </a:cubicBezTo>
                <a:cubicBezTo>
                  <a:pt x="2055" y="5050"/>
                  <a:pt x="2446" y="5360"/>
                  <a:pt x="2847" y="5658"/>
                </a:cubicBezTo>
                <a:cubicBezTo>
                  <a:pt x="3272" y="5945"/>
                  <a:pt x="3708" y="6198"/>
                  <a:pt x="4179" y="6416"/>
                </a:cubicBezTo>
                <a:cubicBezTo>
                  <a:pt x="4661" y="6623"/>
                  <a:pt x="5166" y="6783"/>
                  <a:pt x="5671" y="6875"/>
                </a:cubicBezTo>
                <a:cubicBezTo>
                  <a:pt x="6037" y="6940"/>
                  <a:pt x="6408" y="6971"/>
                  <a:pt x="6782" y="6971"/>
                </a:cubicBezTo>
                <a:cubicBezTo>
                  <a:pt x="6935" y="6971"/>
                  <a:pt x="7089" y="6965"/>
                  <a:pt x="7243" y="6955"/>
                </a:cubicBezTo>
                <a:cubicBezTo>
                  <a:pt x="7771" y="6909"/>
                  <a:pt x="8287" y="6783"/>
                  <a:pt x="8781" y="6577"/>
                </a:cubicBezTo>
                <a:cubicBezTo>
                  <a:pt x="9263" y="6370"/>
                  <a:pt x="9711" y="6095"/>
                  <a:pt x="10101" y="5739"/>
                </a:cubicBezTo>
                <a:cubicBezTo>
                  <a:pt x="10457" y="5429"/>
                  <a:pt x="10778" y="5085"/>
                  <a:pt x="11076" y="4717"/>
                </a:cubicBezTo>
                <a:cubicBezTo>
                  <a:pt x="11363" y="4362"/>
                  <a:pt x="11616" y="4029"/>
                  <a:pt x="11880" y="3696"/>
                </a:cubicBezTo>
                <a:cubicBezTo>
                  <a:pt x="12006" y="3547"/>
                  <a:pt x="12144" y="3386"/>
                  <a:pt x="12282" y="3237"/>
                </a:cubicBezTo>
                <a:cubicBezTo>
                  <a:pt x="12350" y="3168"/>
                  <a:pt x="12419" y="3099"/>
                  <a:pt x="12488" y="3030"/>
                </a:cubicBezTo>
                <a:lnTo>
                  <a:pt x="12695" y="2824"/>
                </a:lnTo>
                <a:cubicBezTo>
                  <a:pt x="13303" y="2284"/>
                  <a:pt x="14003" y="1871"/>
                  <a:pt x="14761" y="1584"/>
                </a:cubicBezTo>
                <a:cubicBezTo>
                  <a:pt x="15541" y="1297"/>
                  <a:pt x="16367" y="1136"/>
                  <a:pt x="17205" y="1125"/>
                </a:cubicBezTo>
                <a:cubicBezTo>
                  <a:pt x="17234" y="1125"/>
                  <a:pt x="17262" y="1124"/>
                  <a:pt x="17291" y="1124"/>
                </a:cubicBezTo>
                <a:cubicBezTo>
                  <a:pt x="18111" y="1124"/>
                  <a:pt x="18931" y="1284"/>
                  <a:pt x="19707" y="1573"/>
                </a:cubicBezTo>
                <a:cubicBezTo>
                  <a:pt x="18927" y="1148"/>
                  <a:pt x="18089" y="872"/>
                  <a:pt x="17228" y="758"/>
                </a:cubicBezTo>
                <a:cubicBezTo>
                  <a:pt x="16902" y="720"/>
                  <a:pt x="16575" y="701"/>
                  <a:pt x="16248" y="701"/>
                </a:cubicBezTo>
                <a:cubicBezTo>
                  <a:pt x="15678" y="701"/>
                  <a:pt x="15109" y="760"/>
                  <a:pt x="14554" y="884"/>
                </a:cubicBezTo>
                <a:cubicBezTo>
                  <a:pt x="13659" y="1079"/>
                  <a:pt x="12798" y="1446"/>
                  <a:pt x="12029" y="1951"/>
                </a:cubicBezTo>
                <a:lnTo>
                  <a:pt x="11742" y="2158"/>
                </a:lnTo>
                <a:cubicBezTo>
                  <a:pt x="11650" y="2227"/>
                  <a:pt x="11558" y="2307"/>
                  <a:pt x="11467" y="2376"/>
                </a:cubicBezTo>
                <a:cubicBezTo>
                  <a:pt x="11283" y="2514"/>
                  <a:pt x="11122" y="2674"/>
                  <a:pt x="10950" y="2824"/>
                </a:cubicBezTo>
                <a:cubicBezTo>
                  <a:pt x="10617" y="3133"/>
                  <a:pt x="10319" y="3432"/>
                  <a:pt x="10009" y="3719"/>
                </a:cubicBezTo>
                <a:cubicBezTo>
                  <a:pt x="9722" y="3983"/>
                  <a:pt x="9424" y="4224"/>
                  <a:pt x="9102" y="4442"/>
                </a:cubicBezTo>
                <a:cubicBezTo>
                  <a:pt x="8815" y="4625"/>
                  <a:pt x="8494" y="4775"/>
                  <a:pt x="8173" y="4855"/>
                </a:cubicBezTo>
                <a:cubicBezTo>
                  <a:pt x="7908" y="4919"/>
                  <a:pt x="7643" y="4954"/>
                  <a:pt x="7384" y="4954"/>
                </a:cubicBezTo>
                <a:cubicBezTo>
                  <a:pt x="7317" y="4954"/>
                  <a:pt x="7251" y="4952"/>
                  <a:pt x="7186" y="4947"/>
                </a:cubicBezTo>
                <a:cubicBezTo>
                  <a:pt x="6841" y="4924"/>
                  <a:pt x="6497" y="4855"/>
                  <a:pt x="6176" y="4752"/>
                </a:cubicBezTo>
                <a:cubicBezTo>
                  <a:pt x="5854" y="4637"/>
                  <a:pt x="5544" y="4488"/>
                  <a:pt x="5257" y="4304"/>
                </a:cubicBezTo>
                <a:cubicBezTo>
                  <a:pt x="4959" y="4120"/>
                  <a:pt x="4684" y="3902"/>
                  <a:pt x="4431" y="3661"/>
                </a:cubicBezTo>
                <a:cubicBezTo>
                  <a:pt x="4167" y="3409"/>
                  <a:pt x="3926" y="3133"/>
                  <a:pt x="3697" y="2847"/>
                </a:cubicBezTo>
                <a:cubicBezTo>
                  <a:pt x="3651" y="2778"/>
                  <a:pt x="3593" y="2709"/>
                  <a:pt x="3547" y="2640"/>
                </a:cubicBezTo>
                <a:cubicBezTo>
                  <a:pt x="4362" y="2491"/>
                  <a:pt x="5212" y="2330"/>
                  <a:pt x="5097" y="2330"/>
                </a:cubicBezTo>
                <a:cubicBezTo>
                  <a:pt x="4879" y="2330"/>
                  <a:pt x="1" y="0"/>
                  <a:pt x="1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77D8D1C-5DCD-BE52-2935-7CACF24C07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65746" y="3446418"/>
            <a:ext cx="1457644" cy="5373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7B2B4DA-A820-2397-B4EC-BB5204DA6D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63905" y="3030926"/>
            <a:ext cx="1061326" cy="3560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DF9D963-7920-99C0-EEDA-800E62ACB88E}"/>
              </a:ext>
            </a:extLst>
          </p:cNvPr>
          <p:cNvSpPr txBox="1"/>
          <p:nvPr/>
        </p:nvSpPr>
        <p:spPr>
          <a:xfrm>
            <a:off x="13801847" y="3963869"/>
            <a:ext cx="255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Fine structure constant</a:t>
            </a:r>
          </a:p>
        </p:txBody>
      </p:sp>
      <p:pic>
        <p:nvPicPr>
          <p:cNvPr id="4" name="Picture 2" descr="Templates and downloads: UT logo, powerpoint, posters, etc (Sjablonen in UT  huisstijl) | Service Portal | University of Twente">
            <a:extLst>
              <a:ext uri="{FF2B5EF4-FFF2-40B4-BE49-F238E27FC236}">
                <a16:creationId xmlns:a16="http://schemas.microsoft.com/office/drawing/2014/main" id="{D20C749F-CE58-AB16-F92C-93EFBAA9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066" y="194164"/>
            <a:ext cx="2731162" cy="13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5A44BB-A20D-2BD3-04D5-EB2C85ED023E}"/>
              </a:ext>
            </a:extLst>
          </p:cNvPr>
          <p:cNvSpPr txBox="1"/>
          <p:nvPr/>
        </p:nvSpPr>
        <p:spPr>
          <a:xfrm>
            <a:off x="10870066" y="4396311"/>
            <a:ext cx="19847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Topological magnetoelectric effect</a:t>
            </a:r>
            <a:endParaRPr lang="nl-NL" sz="2000" b="1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0FDAE6-C3C9-B7AF-D320-E86C6D5F4A1D}"/>
              </a:ext>
            </a:extLst>
          </p:cNvPr>
          <p:cNvCxnSpPr>
            <a:stCxn id="25" idx="2"/>
            <a:endCxn id="6" idx="0"/>
          </p:cNvCxnSpPr>
          <p:nvPr/>
        </p:nvCxnSpPr>
        <p:spPr>
          <a:xfrm>
            <a:off x="11862435" y="3566593"/>
            <a:ext cx="0" cy="829718"/>
          </a:xfrm>
          <a:prstGeom prst="line">
            <a:avLst/>
          </a:prstGeom>
          <a:ln w="38100" cap="rnd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E670C1E-CB0E-867D-0ED7-A275D73A70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83060" y="4690379"/>
            <a:ext cx="2921298" cy="955218"/>
          </a:xfrm>
          <a:prstGeom prst="rect">
            <a:avLst/>
          </a:prstGeom>
          <a:ln w="3810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25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6" grpId="0" animBg="1"/>
      <p:bldP spid="27" grpId="0" animBg="1"/>
      <p:bldP spid="29" grpId="0"/>
      <p:bldP spid="30" grpId="0"/>
      <p:bldP spid="33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519E8-59A1-1F39-E861-27B1CF21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Axion electrodynamics with 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F1CC9-FCD1-D368-8FDB-C034B766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00D357-925D-C902-CB61-1755FC20224E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443198"/>
          </a:xfrm>
        </p:spPr>
        <p:txBody>
          <a:bodyPr/>
          <a:lstStyle/>
          <a:p>
            <a:r>
              <a:rPr lang="en-GB" dirty="0"/>
              <a:t>Proposal of an experiment by Nogueira et 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32108-4730-4A31-186D-0E0701154FF5}"/>
              </a:ext>
            </a:extLst>
          </p:cNvPr>
          <p:cNvSpPr txBox="1"/>
          <p:nvPr/>
        </p:nvSpPr>
        <p:spPr>
          <a:xfrm>
            <a:off x="629552" y="9077691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F. S. Nogueira et al., </a:t>
            </a:r>
            <a:r>
              <a:rPr lang="en-US" sz="1400" i="1" dirty="0"/>
              <a:t>Phys. Rev. Lett. </a:t>
            </a:r>
            <a:r>
              <a:rPr lang="en-US" sz="1400" b="1" dirty="0"/>
              <a:t>121</a:t>
            </a:r>
            <a:r>
              <a:rPr lang="en-US" sz="1400" dirty="0"/>
              <a:t>, 227001 (2018)</a:t>
            </a:r>
            <a:endParaRPr lang="nl-NL" sz="1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82060F-6645-3B25-61B1-E503CCEB991C}"/>
              </a:ext>
            </a:extLst>
          </p:cNvPr>
          <p:cNvGrpSpPr/>
          <p:nvPr/>
        </p:nvGrpSpPr>
        <p:grpSpPr>
          <a:xfrm>
            <a:off x="670600" y="3166035"/>
            <a:ext cx="4114800" cy="974626"/>
            <a:chOff x="1257300" y="3367355"/>
            <a:chExt cx="4114800" cy="9746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B2E309-4B4A-6D17-4772-C136DB4036C6}"/>
                </a:ext>
              </a:extLst>
            </p:cNvPr>
            <p:cNvSpPr/>
            <p:nvPr/>
          </p:nvSpPr>
          <p:spPr>
            <a:xfrm>
              <a:off x="1257300" y="3367355"/>
              <a:ext cx="4114800" cy="487313"/>
            </a:xfrm>
            <a:prstGeom prst="rect">
              <a:avLst/>
            </a:prstGeom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Type-II Superconductor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3B1F26-90E2-1EDA-309F-831BB5AFCDB7}"/>
                </a:ext>
              </a:extLst>
            </p:cNvPr>
            <p:cNvSpPr/>
            <p:nvPr/>
          </p:nvSpPr>
          <p:spPr>
            <a:xfrm>
              <a:off x="1257300" y="3854668"/>
              <a:ext cx="4114800" cy="487313"/>
            </a:xfrm>
            <a:prstGeom prst="rect">
              <a:avLst/>
            </a:prstGeom>
            <a:solidFill>
              <a:srgbClr val="C8AE54"/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TI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3450C89-14D4-2EF8-7222-04A0E227D3C9}"/>
                    </a:ext>
                  </a:extLst>
                </p:cNvPr>
                <p:cNvSpPr txBox="1"/>
                <p:nvPr/>
              </p:nvSpPr>
              <p:spPr>
                <a:xfrm>
                  <a:off x="4454237" y="3455643"/>
                  <a:ext cx="762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b="1" i="1" dirty="0" smtClean="0">
                          <a:latin typeface="Cambria Math" panose="02040503050406030204" pitchFamily="18" charset="0"/>
                        </a:rPr>
                        <m:t>𝜽</m:t>
                      </m:r>
                    </m:oMath>
                  </a14:m>
                  <a:r>
                    <a:rPr lang="en-GB" dirty="0"/>
                    <a:t> </a:t>
                  </a:r>
                  <a:r>
                    <a:rPr lang="en-GB" b="1" dirty="0"/>
                    <a:t>= 0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3450C89-14D4-2EF8-7222-04A0E227D3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4237" y="3455643"/>
                  <a:ext cx="762000" cy="369332"/>
                </a:xfrm>
                <a:prstGeom prst="rect">
                  <a:avLst/>
                </a:prstGeom>
                <a:blipFill>
                  <a:blip r:embed="rId2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346AA54-7D9C-E8F3-F9A6-A5B3E322BDC2}"/>
                    </a:ext>
                  </a:extLst>
                </p:cNvPr>
                <p:cNvSpPr txBox="1"/>
                <p:nvPr/>
              </p:nvSpPr>
              <p:spPr>
                <a:xfrm>
                  <a:off x="4454237" y="3913263"/>
                  <a:ext cx="762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b="1" i="1" dirty="0" smtClean="0">
                          <a:latin typeface="Cambria Math" panose="02040503050406030204" pitchFamily="18" charset="0"/>
                        </a:rPr>
                        <m:t>𝜽</m:t>
                      </m:r>
                    </m:oMath>
                  </a14:m>
                  <a:r>
                    <a:rPr lang="en-GB" dirty="0"/>
                    <a:t> </a:t>
                  </a:r>
                  <a:r>
                    <a:rPr lang="en-GB" b="1" dirty="0"/>
                    <a:t>= </a:t>
                  </a:r>
                  <a14:m>
                    <m:oMath xmlns:m="http://schemas.openxmlformats.org/officeDocument/2006/math">
                      <m:r>
                        <a:rPr lang="en-GB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346AA54-7D9C-E8F3-F9A6-A5B3E322BD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4237" y="3913263"/>
                  <a:ext cx="762000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9836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9F6DD47-9580-2A0E-290D-F5AD8609D2B6}"/>
                </a:ext>
              </a:extLst>
            </p:cNvPr>
            <p:cNvCxnSpPr>
              <a:cxnSpLocks/>
            </p:cNvCxnSpPr>
            <p:nvPr/>
          </p:nvCxnSpPr>
          <p:spPr>
            <a:xfrm>
              <a:off x="1257300" y="3854668"/>
              <a:ext cx="411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918A86-5F58-0B27-BF2E-B3A38A658B68}"/>
                  </a:ext>
                </a:extLst>
              </p:cNvPr>
              <p:cNvSpPr txBox="1"/>
              <p:nvPr/>
            </p:nvSpPr>
            <p:spPr>
              <a:xfrm>
                <a:off x="5659805" y="4215441"/>
                <a:ext cx="2949334" cy="467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nl-NL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nl-NL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6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nl-NL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a:rPr lang="nl-NL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600" b="0" i="1" smtClean="0">
                          <a:latin typeface="Cambria Math" panose="02040503050406030204" pitchFamily="18" charset="0"/>
                        </a:rPr>
                        <m:t>2.0678 </m:t>
                      </m:r>
                      <m:r>
                        <a:rPr lang="nl-NL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nl-NL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lang="nl-NL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nl-NL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sSup>
                        <m:sSupPr>
                          <m:ctrlPr>
                            <a:rPr lang="nl-NL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nl-NL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nl-NL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918A86-5F58-0B27-BF2E-B3A38A658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805" y="4215441"/>
                <a:ext cx="2949334" cy="4675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DF615F-0285-D323-1CEE-96D0B421A849}"/>
                  </a:ext>
                </a:extLst>
              </p:cNvPr>
              <p:cNvSpPr txBox="1"/>
              <p:nvPr/>
            </p:nvSpPr>
            <p:spPr>
              <a:xfrm>
                <a:off x="5481518" y="2873092"/>
                <a:ext cx="33059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A magnetic field can penetrate the SC and create </a:t>
                </a:r>
                <a:r>
                  <a:rPr lang="en-GB" dirty="0" err="1"/>
                  <a:t>Abrikosov</a:t>
                </a:r>
                <a:r>
                  <a:rPr lang="en-GB" dirty="0"/>
                  <a:t> vortices each associated with a magnetic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nl-NL" sz="18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DF615F-0285-D323-1CEE-96D0B421A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518" y="2873092"/>
                <a:ext cx="3305908" cy="1200329"/>
              </a:xfrm>
              <a:prstGeom prst="rect">
                <a:avLst/>
              </a:prstGeom>
              <a:blipFill>
                <a:blip r:embed="rId5"/>
                <a:stretch>
                  <a:fillRect l="-1473" t="-2538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EA9BA368-796D-3CCA-75C4-CF7BD46E5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00" y="4351399"/>
            <a:ext cx="2805898" cy="27998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5E9142-BAAA-DFC0-3EFF-C256F8064FBD}"/>
              </a:ext>
            </a:extLst>
          </p:cNvPr>
          <p:cNvSpPr txBox="1"/>
          <p:nvPr/>
        </p:nvSpPr>
        <p:spPr>
          <a:xfrm>
            <a:off x="670600" y="7095207"/>
            <a:ext cx="2805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Abrikosov</a:t>
            </a:r>
            <a:r>
              <a:rPr lang="en-GB" dirty="0"/>
              <a:t> vortices in a Nb square measured by Scanning SQUID Microscopy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2F7561D-EDE0-0736-98B6-50DEDB59DF3A}"/>
              </a:ext>
            </a:extLst>
          </p:cNvPr>
          <p:cNvCxnSpPr/>
          <p:nvPr/>
        </p:nvCxnSpPr>
        <p:spPr>
          <a:xfrm>
            <a:off x="5025974" y="3368001"/>
            <a:ext cx="319749" cy="0"/>
          </a:xfrm>
          <a:prstGeom prst="straightConnector1">
            <a:avLst/>
          </a:prstGeom>
          <a:ln w="381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F39B3AD-5A55-A701-2C9E-253B375D3D24}"/>
                  </a:ext>
                </a:extLst>
              </p:cNvPr>
              <p:cNvSpPr txBox="1"/>
              <p:nvPr/>
            </p:nvSpPr>
            <p:spPr>
              <a:xfrm>
                <a:off x="4461519" y="5146150"/>
                <a:ext cx="4114800" cy="1424685"/>
              </a:xfrm>
              <a:prstGeom prst="rect">
                <a:avLst/>
              </a:prstGeom>
              <a:solidFill>
                <a:srgbClr val="7030A0">
                  <a:alpha val="1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Due to axion electrodynamics at the TI/SC interface:</a:t>
                </a:r>
              </a:p>
              <a:p>
                <a:r>
                  <a:rPr lang="en-GB" sz="2000" dirty="0"/>
                  <a:t>Every vortex should be associated with a fractional charge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GB" sz="2000" b="1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GB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num>
                      <m:den>
                        <m:r>
                          <a:rPr lang="en-GB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F39B3AD-5A55-A701-2C9E-253B375D3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519" y="5146150"/>
                <a:ext cx="4114800" cy="1424685"/>
              </a:xfrm>
              <a:prstGeom prst="rect">
                <a:avLst/>
              </a:prstGeom>
              <a:blipFill>
                <a:blip r:embed="rId7"/>
                <a:stretch>
                  <a:fillRect l="-1630" t="-2137" b="-21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B0A6B47A-2CEF-7193-1F36-F29A87D25A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3420" y="2674491"/>
            <a:ext cx="3423625" cy="82906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A3D112-8B00-7235-7612-48519E1F00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9012" y="3409691"/>
            <a:ext cx="3268033" cy="7235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6D60894-E6DC-680D-A7B5-989A6CCE18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9355" y="5247014"/>
            <a:ext cx="4447003" cy="21966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DC5B44C-6DC0-3490-E470-07A47C0D97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3420" y="7717752"/>
            <a:ext cx="3491688" cy="1612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8738955-48FC-47E7-44F2-72FAE7300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73275" y="8057046"/>
            <a:ext cx="2257425" cy="93345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0150775-270A-DEF6-25F6-AEB06877DF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61340" y="4145397"/>
            <a:ext cx="4143375" cy="981075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9D994E61-3DF7-16C1-C841-4FE6B8ED2C87}"/>
              </a:ext>
            </a:extLst>
          </p:cNvPr>
          <p:cNvSpPr/>
          <p:nvPr/>
        </p:nvSpPr>
        <p:spPr>
          <a:xfrm>
            <a:off x="13753530" y="8249927"/>
            <a:ext cx="736195" cy="54768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2170FE-5ECE-E8B5-CAE4-E476CC5DC511}"/>
              </a:ext>
            </a:extLst>
          </p:cNvPr>
          <p:cNvSpPr txBox="1"/>
          <p:nvPr/>
        </p:nvSpPr>
        <p:spPr>
          <a:xfrm>
            <a:off x="12915900" y="9231580"/>
            <a:ext cx="2474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Considering no external charge and one single vortex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3AF803-593D-E717-DBFD-689B6B98E3D6}"/>
              </a:ext>
            </a:extLst>
          </p:cNvPr>
          <p:cNvSpPr txBox="1"/>
          <p:nvPr/>
        </p:nvSpPr>
        <p:spPr>
          <a:xfrm>
            <a:off x="13174434" y="7317647"/>
            <a:ext cx="194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Magnetic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E3B456-262A-134F-35C0-1AABA5274706}"/>
                  </a:ext>
                </a:extLst>
              </p:cNvPr>
              <p:cNvSpPr txBox="1"/>
              <p:nvPr/>
            </p:nvSpPr>
            <p:spPr>
              <a:xfrm>
                <a:off x="14773275" y="5151166"/>
                <a:ext cx="210172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There is only gradient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along </a:t>
                </a:r>
                <a:r>
                  <a:rPr lang="en-GB" i="1" dirty="0"/>
                  <a:t>z</a:t>
                </a:r>
              </a:p>
              <a:p>
                <a:pPr algn="ctr"/>
                <a:r>
                  <a:rPr lang="en-GB" dirty="0"/>
                  <a:t>+</a:t>
                </a:r>
              </a:p>
              <a:p>
                <a:pPr algn="ctr"/>
                <a:r>
                  <a:rPr lang="en-GB" dirty="0"/>
                  <a:t>Uniform </a:t>
                </a:r>
                <a:r>
                  <a:rPr lang="en-GB" i="1" dirty="0"/>
                  <a:t>B</a:t>
                </a:r>
                <a:r>
                  <a:rPr lang="en-GB" dirty="0"/>
                  <a:t>-field along </a:t>
                </a:r>
                <a:r>
                  <a:rPr lang="en-GB" i="1" dirty="0"/>
                  <a:t>z </a:t>
                </a:r>
                <a:r>
                  <a:rPr lang="en-GB" dirty="0"/>
                  <a:t>but only at certain radial points (vortices)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E3B456-262A-134F-35C0-1AABA5274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3275" y="5151166"/>
                <a:ext cx="2101720" cy="2031325"/>
              </a:xfrm>
              <a:prstGeom prst="rect">
                <a:avLst/>
              </a:prstGeom>
              <a:blipFill>
                <a:blip r:embed="rId14"/>
                <a:stretch>
                  <a:fillRect l="-2029" t="-1502" r="-3188" b="-39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83EFE6E-C1AE-648F-90B6-683B1F223D6F}"/>
                  </a:ext>
                </a:extLst>
              </p:cNvPr>
              <p:cNvSpPr txBox="1"/>
              <p:nvPr/>
            </p:nvSpPr>
            <p:spPr>
              <a:xfrm>
                <a:off x="10054294" y="7446630"/>
                <a:ext cx="39998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Total magnetic flux = </a:t>
                </a:r>
                <a:r>
                  <a:rPr lang="en-GB" i="1" dirty="0"/>
                  <a:t>N</a:t>
                </a:r>
                <a:r>
                  <a:rPr lang="en-GB" baseline="-25000" dirty="0"/>
                  <a:t>v</a:t>
                </a:r>
                <a:r>
                  <a:rPr lang="en-GB" dirty="0"/>
                  <a:t>*</a:t>
                </a:r>
                <a:r>
                  <a:rPr lang="nl-NL" sz="1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nl-NL" sz="18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83EFE6E-C1AE-648F-90B6-683B1F223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294" y="7446630"/>
                <a:ext cx="3999897" cy="369332"/>
              </a:xfrm>
              <a:prstGeom prst="rect">
                <a:avLst/>
              </a:prstGeom>
              <a:blipFill>
                <a:blip r:embed="rId15"/>
                <a:stretch>
                  <a:fillRect l="-122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8B329083-206E-2949-2098-A93FAAEF6261}"/>
              </a:ext>
            </a:extLst>
          </p:cNvPr>
          <p:cNvSpPr txBox="1"/>
          <p:nvPr/>
        </p:nvSpPr>
        <p:spPr>
          <a:xfrm>
            <a:off x="629552" y="9438237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Daan Wielens, PhD thesis, University of Twente (2021)</a:t>
            </a:r>
            <a:endParaRPr lang="nl-NL" sz="1400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8304349-A063-CCD5-BB63-DF194250BF0F}"/>
              </a:ext>
            </a:extLst>
          </p:cNvPr>
          <p:cNvCxnSpPr>
            <a:cxnSpLocks/>
          </p:cNvCxnSpPr>
          <p:nvPr/>
        </p:nvCxnSpPr>
        <p:spPr>
          <a:xfrm flipV="1">
            <a:off x="520505" y="2517669"/>
            <a:ext cx="0" cy="8806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9481494-F43E-AD58-582F-6E49143971F6}"/>
              </a:ext>
            </a:extLst>
          </p:cNvPr>
          <p:cNvSpPr txBox="1"/>
          <p:nvPr/>
        </p:nvSpPr>
        <p:spPr>
          <a:xfrm>
            <a:off x="399506" y="2191726"/>
            <a:ext cx="453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z</a:t>
            </a:r>
            <a:endParaRPr lang="en-GB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0D23FAA-D776-8E1B-8E56-6DFCAE3A1097}"/>
              </a:ext>
            </a:extLst>
          </p:cNvPr>
          <p:cNvCxnSpPr>
            <a:cxnSpLocks/>
          </p:cNvCxnSpPr>
          <p:nvPr/>
        </p:nvCxnSpPr>
        <p:spPr>
          <a:xfrm>
            <a:off x="12596151" y="7275723"/>
            <a:ext cx="584746" cy="184666"/>
          </a:xfrm>
          <a:prstGeom prst="straightConnector1">
            <a:avLst/>
          </a:prstGeom>
          <a:ln w="381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C792D40-DA76-9DFA-1C1E-3EFA4B2CB68F}"/>
              </a:ext>
            </a:extLst>
          </p:cNvPr>
          <p:cNvSpPr txBox="1"/>
          <p:nvPr/>
        </p:nvSpPr>
        <p:spPr>
          <a:xfrm>
            <a:off x="4705445" y="7902365"/>
            <a:ext cx="362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How to experimentally probe this charge?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4B1EB-4E61-8013-80B7-8346771F4C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40097" y="2739744"/>
            <a:ext cx="1061326" cy="35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2CB52F-04B9-5770-8A6B-A9C3DCABB47E}"/>
              </a:ext>
            </a:extLst>
          </p:cNvPr>
          <p:cNvSpPr txBox="1"/>
          <p:nvPr/>
        </p:nvSpPr>
        <p:spPr>
          <a:xfrm>
            <a:off x="4339618" y="6647517"/>
            <a:ext cx="43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(similar to the </a:t>
            </a:r>
            <a:r>
              <a:rPr lang="en-GB" sz="2400" b="1" dirty="0"/>
              <a:t>Witten effect </a:t>
            </a:r>
            <a:r>
              <a:rPr lang="en-GB" sz="2400" dirty="0"/>
              <a:t>of a magnetic monopole in a TI)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9E4736-44DA-6CDA-3DCB-08E52BC9F6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32212" y="3247969"/>
            <a:ext cx="1539549" cy="463974"/>
          </a:xfrm>
          <a:prstGeom prst="rect">
            <a:avLst/>
          </a:prstGeom>
        </p:spPr>
      </p:pic>
      <p:pic>
        <p:nvPicPr>
          <p:cNvPr id="19" name="Picture 2" descr="Templates and downloads: UT logo, powerpoint, posters, etc (Sjablonen in UT  huisstijl) | Service Portal | University of Twente">
            <a:extLst>
              <a:ext uri="{FF2B5EF4-FFF2-40B4-BE49-F238E27FC236}">
                <a16:creationId xmlns:a16="http://schemas.microsoft.com/office/drawing/2014/main" id="{FD08F5F7-CA06-45C2-601B-9F2B0C6EB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066" y="194164"/>
            <a:ext cx="2731162" cy="13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4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9" grpId="0" animBg="1"/>
      <p:bldP spid="50" grpId="0"/>
      <p:bldP spid="51" grpId="0"/>
      <p:bldP spid="52" grpId="0"/>
      <p:bldP spid="53" grpId="0"/>
      <p:bldP spid="6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36F91-D921-00D2-EFFC-098AF0A52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Topological insulators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87D2BD-EAE7-8802-009B-A4FBABC08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DA7EB57-1456-5872-AF05-DD139EBF3A88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90495"/>
            <a:ext cx="15775200" cy="443198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5599B9-0394-5EA6-6232-C0BE58782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606" y="6500588"/>
            <a:ext cx="5409271" cy="2630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E5DAF3-6343-BF40-7170-7DF953BC617C}"/>
              </a:ext>
            </a:extLst>
          </p:cNvPr>
          <p:cNvSpPr txBox="1"/>
          <p:nvPr/>
        </p:nvSpPr>
        <p:spPr>
          <a:xfrm>
            <a:off x="10714289" y="2941354"/>
            <a:ext cx="3742820" cy="1323439"/>
          </a:xfrm>
          <a:prstGeom prst="rect">
            <a:avLst/>
          </a:prstGeom>
          <a:solidFill>
            <a:srgbClr val="38026E">
              <a:alpha val="2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Topological surface states: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Topologically protected by TRS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Spin-momentum locking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No backscattering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99333-4DFC-31B2-12B1-625366E04DEE}"/>
              </a:ext>
            </a:extLst>
          </p:cNvPr>
          <p:cNvSpPr txBox="1"/>
          <p:nvPr/>
        </p:nvSpPr>
        <p:spPr>
          <a:xfrm>
            <a:off x="562322" y="7162957"/>
            <a:ext cx="112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2D TIs (QSHI)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EBE1C8-73AE-0E2D-7434-3AD52140896D}"/>
              </a:ext>
            </a:extLst>
          </p:cNvPr>
          <p:cNvSpPr txBox="1"/>
          <p:nvPr/>
        </p:nvSpPr>
        <p:spPr>
          <a:xfrm>
            <a:off x="9016745" y="6488538"/>
            <a:ext cx="1129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3D TIs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30149F-540A-8639-CDEB-403ADFDE175D}"/>
              </a:ext>
            </a:extLst>
          </p:cNvPr>
          <p:cNvSpPr txBox="1"/>
          <p:nvPr/>
        </p:nvSpPr>
        <p:spPr>
          <a:xfrm>
            <a:off x="10714289" y="9600859"/>
            <a:ext cx="337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Y. </a:t>
            </a:r>
            <a:r>
              <a:rPr lang="en-GB" sz="1400" dirty="0" err="1"/>
              <a:t>Tokura</a:t>
            </a:r>
            <a:r>
              <a:rPr lang="en-GB" sz="1400" dirty="0"/>
              <a:t> et al., </a:t>
            </a:r>
            <a:r>
              <a:rPr lang="en-GB" sz="1400" i="1" dirty="0"/>
              <a:t>Nat. Rev. Phys.</a:t>
            </a:r>
            <a:r>
              <a:rPr lang="en-GB" sz="1400" dirty="0"/>
              <a:t> </a:t>
            </a:r>
            <a:r>
              <a:rPr lang="en-GB" sz="1400" b="1" dirty="0"/>
              <a:t>1</a:t>
            </a:r>
            <a:r>
              <a:rPr lang="en-GB" sz="1400" dirty="0"/>
              <a:t>, 126 (2019)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948E3C-EE54-06C4-16E4-482D0C1C1BDC}"/>
              </a:ext>
            </a:extLst>
          </p:cNvPr>
          <p:cNvSpPr txBox="1"/>
          <p:nvPr/>
        </p:nvSpPr>
        <p:spPr>
          <a:xfrm>
            <a:off x="1691548" y="9596009"/>
            <a:ext cx="5009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M. Z. Hasan and C. L. Kane, </a:t>
            </a:r>
            <a:r>
              <a:rPr lang="en-GB" sz="1400" i="1" dirty="0"/>
              <a:t>Rev. Mod. Phys.</a:t>
            </a:r>
            <a:r>
              <a:rPr lang="en-GB" sz="1400" dirty="0"/>
              <a:t> </a:t>
            </a:r>
            <a:r>
              <a:rPr lang="en-GB" sz="1400" b="1" dirty="0"/>
              <a:t>82</a:t>
            </a:r>
            <a:r>
              <a:rPr lang="en-GB" sz="1400" dirty="0"/>
              <a:t>, 3045 (2010)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177643-1D1F-C1CB-A06A-E0E2172B330C}"/>
              </a:ext>
            </a:extLst>
          </p:cNvPr>
          <p:cNvGrpSpPr>
            <a:grpSpLocks noChangeAspect="1"/>
          </p:cNvGrpSpPr>
          <p:nvPr/>
        </p:nvGrpSpPr>
        <p:grpSpPr>
          <a:xfrm>
            <a:off x="10109329" y="4891289"/>
            <a:ext cx="5613142" cy="3544292"/>
            <a:chOff x="7707411" y="3668535"/>
            <a:chExt cx="4249999" cy="2683566"/>
          </a:xfrm>
        </p:grpSpPr>
        <p:pic>
          <p:nvPicPr>
            <p:cNvPr id="24" name="Picture 4" descr="Fig. 1">
              <a:extLst>
                <a:ext uri="{FF2B5EF4-FFF2-40B4-BE49-F238E27FC236}">
                  <a16:creationId xmlns:a16="http://schemas.microsoft.com/office/drawing/2014/main" id="{4B9FCE17-12EF-5339-26E0-7CC676538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16" r="50686"/>
            <a:stretch/>
          </p:blipFill>
          <p:spPr bwMode="auto">
            <a:xfrm>
              <a:off x="7799614" y="4124804"/>
              <a:ext cx="2022964" cy="19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ig. 1">
              <a:extLst>
                <a:ext uri="{FF2B5EF4-FFF2-40B4-BE49-F238E27FC236}">
                  <a16:creationId xmlns:a16="http://schemas.microsoft.com/office/drawing/2014/main" id="{2E01C4AD-E56D-A2FC-2BD3-7B39348575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" r="50686" b="42943"/>
            <a:stretch/>
          </p:blipFill>
          <p:spPr bwMode="auto">
            <a:xfrm>
              <a:off x="9934446" y="3668535"/>
              <a:ext cx="2022964" cy="2683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4CA2870-0E82-00C1-B6ED-C60CEF5860D8}"/>
                </a:ext>
              </a:extLst>
            </p:cNvPr>
            <p:cNvSpPr/>
            <p:nvPr/>
          </p:nvSpPr>
          <p:spPr>
            <a:xfrm>
              <a:off x="7707411" y="4123401"/>
              <a:ext cx="213168" cy="296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79822B-51EF-16F2-4940-B8DD9607FB92}"/>
                </a:ext>
              </a:extLst>
            </p:cNvPr>
            <p:cNvSpPr/>
            <p:nvPr/>
          </p:nvSpPr>
          <p:spPr>
            <a:xfrm>
              <a:off x="9875616" y="3818453"/>
              <a:ext cx="213168" cy="296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CE2483C-8802-C93C-2C86-FC4FBBF75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2584348"/>
            <a:ext cx="7349021" cy="3968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200C5C7-1946-FE81-635E-984130EF1E59}"/>
                  </a:ext>
                </a:extLst>
              </p:cNvPr>
              <p:cNvSpPr txBox="1"/>
              <p:nvPr/>
            </p:nvSpPr>
            <p:spPr>
              <a:xfrm>
                <a:off x="11567009" y="8696237"/>
                <a:ext cx="45024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4 ℤ</a:t>
                </a:r>
                <a:r>
                  <a:rPr lang="en-GB" sz="2000" baseline="-25000" dirty="0"/>
                  <a:t>2</a:t>
                </a:r>
                <a:r>
                  <a:rPr lang="en-GB" sz="2000" dirty="0"/>
                  <a:t> topological invariants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2000" dirty="0"/>
                  <a:t>)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200C5C7-1946-FE81-635E-984130EF1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7009" y="8696237"/>
                <a:ext cx="4502475" cy="400110"/>
              </a:xfrm>
              <a:prstGeom prst="rect">
                <a:avLst/>
              </a:prstGeom>
              <a:blipFill>
                <a:blip r:embed="rId5"/>
                <a:stretch>
                  <a:fillRect l="-1353" t="-12308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6844528-0FF5-948F-FC3E-A9F68255B418}"/>
                  </a:ext>
                </a:extLst>
              </p:cNvPr>
              <p:cNvSpPr txBox="1"/>
              <p:nvPr/>
            </p:nvSpPr>
            <p:spPr>
              <a:xfrm>
                <a:off x="2953402" y="9195899"/>
                <a:ext cx="45024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1 ℤ</a:t>
                </a:r>
                <a:r>
                  <a:rPr lang="en-GB" sz="2000" baseline="-25000" dirty="0"/>
                  <a:t>2</a:t>
                </a:r>
                <a:r>
                  <a:rPr lang="en-GB" sz="2000" dirty="0"/>
                  <a:t> topological invariants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/>
                  <a:t>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6844528-0FF5-948F-FC3E-A9F68255B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402" y="9195899"/>
                <a:ext cx="4502475" cy="400110"/>
              </a:xfrm>
              <a:prstGeom prst="rect">
                <a:avLst/>
              </a:prstGeom>
              <a:blipFill>
                <a:blip r:embed="rId6"/>
                <a:stretch>
                  <a:fillRect l="-1353" t="-12308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110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21" grpId="0"/>
      <p:bldP spid="22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98D07-2D8A-40A3-7A0E-B121484B1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49A3C6D-9746-1319-424A-9D424A1E5163}"/>
              </a:ext>
            </a:extLst>
          </p:cNvPr>
          <p:cNvSpPr/>
          <p:nvPr/>
        </p:nvSpPr>
        <p:spPr>
          <a:xfrm>
            <a:off x="14342816" y="6966317"/>
            <a:ext cx="2687884" cy="970671"/>
          </a:xfrm>
          <a:prstGeom prst="rect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052BB-BD0F-12DD-BC6A-FFD1049A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Axion electrodynamics with 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E93D08-AD9C-1BEE-CB88-B5537F89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548D17-87ED-CE2D-BA2F-79BE23788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63" y="4702416"/>
            <a:ext cx="9060985" cy="2452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B0DFF5-7EED-76F2-0477-D093B41FA40C}"/>
              </a:ext>
            </a:extLst>
          </p:cNvPr>
          <p:cNvSpPr txBox="1"/>
          <p:nvPr/>
        </p:nvSpPr>
        <p:spPr>
          <a:xfrm>
            <a:off x="711648" y="9380636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F. S. Nogueira et al., </a:t>
            </a:r>
            <a:r>
              <a:rPr lang="en-US" sz="1400" i="1" dirty="0"/>
              <a:t>Phys. Rev. Lett. </a:t>
            </a:r>
            <a:r>
              <a:rPr lang="en-US" sz="1400" b="1" dirty="0"/>
              <a:t>121</a:t>
            </a:r>
            <a:r>
              <a:rPr lang="en-US" sz="1400" dirty="0"/>
              <a:t>, 227001 (2018)</a:t>
            </a:r>
            <a:endParaRPr lang="nl-NL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C8F4D-49D1-4FD1-3AC1-E79CD3B585F4}"/>
              </a:ext>
            </a:extLst>
          </p:cNvPr>
          <p:cNvSpPr txBox="1"/>
          <p:nvPr/>
        </p:nvSpPr>
        <p:spPr>
          <a:xfrm>
            <a:off x="1434905" y="2912012"/>
            <a:ext cx="5064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Aharonov-Bohm-like interference experiment in a </a:t>
            </a:r>
            <a:r>
              <a:rPr lang="en-GB" sz="2000" b="1" dirty="0"/>
              <a:t>Josephson Junction Array </a:t>
            </a:r>
            <a:r>
              <a:rPr lang="en-GB" sz="2000" dirty="0"/>
              <a:t>(JJA)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73627-7811-BD77-4249-6E332AA77DFE}"/>
              </a:ext>
            </a:extLst>
          </p:cNvPr>
          <p:cNvSpPr txBox="1"/>
          <p:nvPr/>
        </p:nvSpPr>
        <p:spPr>
          <a:xfrm>
            <a:off x="7610622" y="2942789"/>
            <a:ext cx="3587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Interference of Josephson vortices (vortices in the barrier)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227DFB0-623A-592F-5FD6-BCDB6C411A20}"/>
              </a:ext>
            </a:extLst>
          </p:cNvPr>
          <p:cNvSpPr/>
          <p:nvPr/>
        </p:nvSpPr>
        <p:spPr>
          <a:xfrm>
            <a:off x="6679817" y="2992110"/>
            <a:ext cx="736195" cy="5476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1D0AE3-AD27-6439-F799-8736716A222F}"/>
              </a:ext>
            </a:extLst>
          </p:cNvPr>
          <p:cNvSpPr txBox="1"/>
          <p:nvPr/>
        </p:nvSpPr>
        <p:spPr>
          <a:xfrm>
            <a:off x="7265964" y="3747271"/>
            <a:ext cx="4276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Unpinned vortices move perpendicularly to an external current </a:t>
            </a:r>
            <a:r>
              <a:rPr lang="en-GB" i="1" dirty="0"/>
              <a:t>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4E091E-C075-32B6-65F1-A9C424B272D7}"/>
              </a:ext>
            </a:extLst>
          </p:cNvPr>
          <p:cNvSpPr txBox="1"/>
          <p:nvPr/>
        </p:nvSpPr>
        <p:spPr>
          <a:xfrm>
            <a:off x="1192383" y="7214733"/>
            <a:ext cx="417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Hole in the JJA creates different paths for the vortices that will pick up different phases in the presence of a </a:t>
            </a:r>
            <a:r>
              <a:rPr lang="en-GB" i="1" dirty="0"/>
              <a:t>B</a:t>
            </a:r>
            <a:r>
              <a:rPr lang="en-GB" dirty="0"/>
              <a:t>-field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56CBB2C-0AEC-5068-D405-49DA262850D6}"/>
                  </a:ext>
                </a:extLst>
              </p:cNvPr>
              <p:cNvSpPr txBox="1"/>
              <p:nvPr/>
            </p:nvSpPr>
            <p:spPr>
              <a:xfrm>
                <a:off x="12449908" y="2893467"/>
                <a:ext cx="24437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Vortices still carry a quantized flux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nl-NL" sz="18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56CBB2C-0AEC-5068-D405-49DA26285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9908" y="2893467"/>
                <a:ext cx="2443727" cy="646331"/>
              </a:xfrm>
              <a:prstGeom prst="rect">
                <a:avLst/>
              </a:prstGeom>
              <a:blipFill>
                <a:blip r:embed="rId3"/>
                <a:stretch>
                  <a:fillRect l="-1995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AF586959-5EB0-2B62-6315-532BC495AB9F}"/>
              </a:ext>
            </a:extLst>
          </p:cNvPr>
          <p:cNvSpPr txBox="1"/>
          <p:nvPr/>
        </p:nvSpPr>
        <p:spPr>
          <a:xfrm>
            <a:off x="10409001" y="4744388"/>
            <a:ext cx="3493242" cy="707886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Phase picked up leads to </a:t>
            </a:r>
            <a:r>
              <a:rPr lang="en-GB" sz="2000" b="1" dirty="0"/>
              <a:t>oscillation of the </a:t>
            </a:r>
            <a:r>
              <a:rPr lang="en-GB" sz="2000" b="1" i="1" dirty="0" err="1"/>
              <a:t>I</a:t>
            </a:r>
            <a:r>
              <a:rPr lang="en-GB" sz="2000" b="1" i="1" baseline="-25000" dirty="0" err="1"/>
              <a:t>c</a:t>
            </a:r>
            <a:r>
              <a:rPr lang="en-GB" sz="2000" b="1" dirty="0"/>
              <a:t>(B)</a:t>
            </a:r>
            <a:r>
              <a:rPr lang="en-GB" sz="2000" dirty="0"/>
              <a:t> of the JJA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60DE7A96-2B03-4F7E-5245-5E05560C784A}"/>
              </a:ext>
            </a:extLst>
          </p:cNvPr>
          <p:cNvSpPr/>
          <p:nvPr/>
        </p:nvSpPr>
        <p:spPr>
          <a:xfrm rot="5400000">
            <a:off x="11787525" y="5719566"/>
            <a:ext cx="736195" cy="5476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631E259-3605-D142-0A3F-9E867F924C97}"/>
                  </a:ext>
                </a:extLst>
              </p:cNvPr>
              <p:cNvSpPr txBox="1"/>
              <p:nvPr/>
            </p:nvSpPr>
            <p:spPr>
              <a:xfrm>
                <a:off x="10313895" y="6459983"/>
                <a:ext cx="3738288" cy="1425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 phase and thus the oscillation period depend on the charge: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Cooper pairs: 2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Fractional charge: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631E259-3605-D142-0A3F-9E867F924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895" y="6459983"/>
                <a:ext cx="3738288" cy="1425903"/>
              </a:xfrm>
              <a:prstGeom prst="rect">
                <a:avLst/>
              </a:prstGeom>
              <a:blipFill>
                <a:blip r:embed="rId4"/>
                <a:stretch>
                  <a:fillRect l="-1794" t="-2564" r="-2284" b="-25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7C723045-7890-EE52-19F5-FA24A896CAAD}"/>
              </a:ext>
            </a:extLst>
          </p:cNvPr>
          <p:cNvSpPr txBox="1"/>
          <p:nvPr/>
        </p:nvSpPr>
        <p:spPr>
          <a:xfrm>
            <a:off x="14586752" y="7065611"/>
            <a:ext cx="220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Small period (</a:t>
            </a:r>
            <a:r>
              <a:rPr lang="en-GB" sz="2000" i="1" dirty="0"/>
              <a:t>t</a:t>
            </a:r>
            <a:r>
              <a:rPr lang="en-GB" sz="2000" dirty="0"/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88D5E7-D960-19B2-274A-36BFDA51DDFF}"/>
              </a:ext>
            </a:extLst>
          </p:cNvPr>
          <p:cNvSpPr txBox="1"/>
          <p:nvPr/>
        </p:nvSpPr>
        <p:spPr>
          <a:xfrm>
            <a:off x="14585862" y="7414524"/>
            <a:ext cx="2376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Large period (</a:t>
            </a:r>
            <a:r>
              <a:rPr lang="en-GB" sz="2000" i="1" dirty="0"/>
              <a:t>T</a:t>
            </a:r>
            <a:r>
              <a:rPr lang="en-GB" sz="2000" dirty="0"/>
              <a:t>) = 8</a:t>
            </a:r>
            <a:r>
              <a:rPr lang="en-GB" sz="2000" i="1" dirty="0"/>
              <a:t>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B2F345B-7064-C11C-3797-CC6E035365B5}"/>
              </a:ext>
            </a:extLst>
          </p:cNvPr>
          <p:cNvCxnSpPr>
            <a:cxnSpLocks/>
          </p:cNvCxnSpPr>
          <p:nvPr/>
        </p:nvCxnSpPr>
        <p:spPr>
          <a:xfrm>
            <a:off x="12631346" y="7270823"/>
            <a:ext cx="1885766" cy="0"/>
          </a:xfrm>
          <a:prstGeom prst="straightConnector1">
            <a:avLst/>
          </a:prstGeom>
          <a:ln w="381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3412CE7-78B1-1455-00D0-C65F9C7B336F}"/>
              </a:ext>
            </a:extLst>
          </p:cNvPr>
          <p:cNvCxnSpPr>
            <a:cxnSpLocks/>
          </p:cNvCxnSpPr>
          <p:nvPr/>
        </p:nvCxnSpPr>
        <p:spPr>
          <a:xfrm>
            <a:off x="12915900" y="7621610"/>
            <a:ext cx="1601212" cy="0"/>
          </a:xfrm>
          <a:prstGeom prst="straightConnector1">
            <a:avLst/>
          </a:prstGeom>
          <a:ln w="381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664136-B147-84EA-F421-9FE6C7870C66}"/>
              </a:ext>
            </a:extLst>
          </p:cNvPr>
          <p:cNvSpPr txBox="1"/>
          <p:nvPr/>
        </p:nvSpPr>
        <p:spPr>
          <a:xfrm>
            <a:off x="10898385" y="9399733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M. </a:t>
            </a:r>
            <a:r>
              <a:rPr lang="en-US" sz="1400" dirty="0" err="1"/>
              <a:t>Brevoord</a:t>
            </a:r>
            <a:r>
              <a:rPr lang="en-US" sz="1400" dirty="0"/>
              <a:t> et al., </a:t>
            </a:r>
            <a:r>
              <a:rPr lang="en-US" sz="1400" i="1" dirty="0"/>
              <a:t>Nanotechnology </a:t>
            </a:r>
            <a:r>
              <a:rPr lang="en-US" sz="1400" b="1" dirty="0"/>
              <a:t>32</a:t>
            </a:r>
            <a:r>
              <a:rPr lang="en-US" sz="1400" dirty="0"/>
              <a:t>, 435001 (2021)</a:t>
            </a:r>
            <a:endParaRPr lang="nl-NL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26F427-D89E-3712-7B4A-B874871CE903}"/>
              </a:ext>
            </a:extLst>
          </p:cNvPr>
          <p:cNvSpPr txBox="1"/>
          <p:nvPr/>
        </p:nvSpPr>
        <p:spPr>
          <a:xfrm>
            <a:off x="10927784" y="9091956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Daan Wielens, PhD thesis, University of Twente (2021)</a:t>
            </a:r>
            <a:endParaRPr lang="nl-NL" sz="1400" dirty="0"/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5610EE0E-9DBC-B793-9008-5A693561BA03}"/>
              </a:ext>
            </a:extLst>
          </p:cNvPr>
          <p:cNvSpPr txBox="1">
            <a:spLocks/>
          </p:cNvSpPr>
          <p:nvPr/>
        </p:nvSpPr>
        <p:spPr>
          <a:xfrm>
            <a:off x="1257300" y="1789200"/>
            <a:ext cx="15775200" cy="4431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spc="16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20B060402020202020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Proposal of an experiment by Nogueira et al.</a:t>
            </a:r>
          </a:p>
        </p:txBody>
      </p:sp>
      <p:pic>
        <p:nvPicPr>
          <p:cNvPr id="17" name="Picture 2" descr="Templates and downloads: UT logo, powerpoint, posters, etc (Sjablonen in UT  huisstijl) | Service Portal | University of Twente">
            <a:extLst>
              <a:ext uri="{FF2B5EF4-FFF2-40B4-BE49-F238E27FC236}">
                <a16:creationId xmlns:a16="http://schemas.microsoft.com/office/drawing/2014/main" id="{C711BB66-04E6-D8C3-76DD-F78669EB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066" y="194164"/>
            <a:ext cx="2731162" cy="13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9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" grpId="0"/>
      <p:bldP spid="27" grpId="0"/>
      <p:bldP spid="30" grpId="0" animBg="1"/>
      <p:bldP spid="31" grpId="0" animBg="1"/>
      <p:bldP spid="32" grpId="0"/>
      <p:bldP spid="34" grpId="0"/>
      <p:bldP spid="3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47A54-3B48-4E79-C699-646325BA8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FD035A9-200C-FC9E-054E-B9FE5A37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69" y="2615747"/>
            <a:ext cx="4650245" cy="3244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CCCD8-ADCE-6037-1DE7-27D41D4D2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Axion electrodynamics with 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9B21D4-D77F-D87A-7FF0-E12DA377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4B56-ABC8-CB7D-242E-309730086528}"/>
              </a:ext>
            </a:extLst>
          </p:cNvPr>
          <p:cNvSpPr txBox="1"/>
          <p:nvPr/>
        </p:nvSpPr>
        <p:spPr>
          <a:xfrm>
            <a:off x="711648" y="9380636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M. </a:t>
            </a:r>
            <a:r>
              <a:rPr lang="en-US" sz="1400" dirty="0" err="1"/>
              <a:t>Brevoord</a:t>
            </a:r>
            <a:r>
              <a:rPr lang="en-US" sz="1400" dirty="0"/>
              <a:t> et al., </a:t>
            </a:r>
            <a:r>
              <a:rPr lang="en-US" sz="1400" i="1" dirty="0"/>
              <a:t>Nanotechnology </a:t>
            </a:r>
            <a:r>
              <a:rPr lang="en-US" sz="1400" b="1" dirty="0"/>
              <a:t>32</a:t>
            </a:r>
            <a:r>
              <a:rPr lang="en-US" sz="1400" dirty="0"/>
              <a:t>, 435001 (2021)</a:t>
            </a:r>
            <a:endParaRPr lang="nl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5BB5A-0ECE-0F02-017F-7A7079992D92}"/>
              </a:ext>
            </a:extLst>
          </p:cNvPr>
          <p:cNvSpPr txBox="1"/>
          <p:nvPr/>
        </p:nvSpPr>
        <p:spPr>
          <a:xfrm>
            <a:off x="1682132" y="5638196"/>
            <a:ext cx="117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455FAB"/>
                </a:solidFill>
              </a:rPr>
              <a:t>TI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CC5971-D283-E8B9-B02E-62D01512B52B}"/>
              </a:ext>
            </a:extLst>
          </p:cNvPr>
          <p:cNvCxnSpPr>
            <a:cxnSpLocks/>
          </p:cNvCxnSpPr>
          <p:nvPr/>
        </p:nvCxnSpPr>
        <p:spPr>
          <a:xfrm flipV="1">
            <a:off x="2089326" y="5468160"/>
            <a:ext cx="281179" cy="299549"/>
          </a:xfrm>
          <a:prstGeom prst="straightConnector1">
            <a:avLst/>
          </a:prstGeom>
          <a:ln w="381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85E718-A65D-D584-DA64-26C83BC8DEB6}"/>
              </a:ext>
            </a:extLst>
          </p:cNvPr>
          <p:cNvSpPr txBox="1"/>
          <p:nvPr/>
        </p:nvSpPr>
        <p:spPr>
          <a:xfrm>
            <a:off x="4437248" y="5638196"/>
            <a:ext cx="5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6D6E6D"/>
                </a:solidFill>
              </a:rPr>
              <a:t>SC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1163CC-BF1E-2E4B-9086-B0FC0307E85D}"/>
              </a:ext>
            </a:extLst>
          </p:cNvPr>
          <p:cNvCxnSpPr>
            <a:cxnSpLocks/>
          </p:cNvCxnSpPr>
          <p:nvPr/>
        </p:nvCxnSpPr>
        <p:spPr>
          <a:xfrm flipH="1" flipV="1">
            <a:off x="4161113" y="5330419"/>
            <a:ext cx="276135" cy="437289"/>
          </a:xfrm>
          <a:prstGeom prst="straightConnector1">
            <a:avLst/>
          </a:prstGeom>
          <a:ln w="381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603A55B-951B-A13C-EFED-E93955152FD7}"/>
              </a:ext>
            </a:extLst>
          </p:cNvPr>
          <p:cNvSpPr txBox="1"/>
          <p:nvPr/>
        </p:nvSpPr>
        <p:spPr>
          <a:xfrm>
            <a:off x="741047" y="9072859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Daan Wielens, PhD thesis, University of Twente (2021)</a:t>
            </a:r>
            <a:endParaRPr lang="nl-NL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78F949-B9F7-CE00-45E0-183FE916DB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245"/>
          <a:stretch/>
        </p:blipFill>
        <p:spPr>
          <a:xfrm>
            <a:off x="12130462" y="6906608"/>
            <a:ext cx="3403346" cy="33803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B5BF21D-AD1E-C2CC-A67E-72DCA798003D}"/>
              </a:ext>
            </a:extLst>
          </p:cNvPr>
          <p:cNvSpPr txBox="1"/>
          <p:nvPr/>
        </p:nvSpPr>
        <p:spPr>
          <a:xfrm>
            <a:off x="8452060" y="7109242"/>
            <a:ext cx="3545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Experiments on Au (instead of TI) show the oscillations of the </a:t>
            </a:r>
            <a:r>
              <a:rPr lang="en-GB" i="1" dirty="0" err="1"/>
              <a:t>I</a:t>
            </a:r>
            <a:r>
              <a:rPr lang="en-GB" baseline="-25000" dirty="0" err="1"/>
              <a:t>c</a:t>
            </a:r>
            <a:r>
              <a:rPr lang="en-GB" dirty="0"/>
              <a:t> due to interference of Cooper pairs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870E1F-2118-4635-DE50-EF0EBB3E7114}"/>
              </a:ext>
            </a:extLst>
          </p:cNvPr>
          <p:cNvSpPr txBox="1"/>
          <p:nvPr/>
        </p:nvSpPr>
        <p:spPr>
          <a:xfrm>
            <a:off x="8452060" y="8231431"/>
            <a:ext cx="3545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agreement with the simulated oscillation peaks</a:t>
            </a:r>
          </a:p>
          <a:p>
            <a:r>
              <a:rPr lang="en-GB" dirty="0"/>
              <a:t>(Simulation package for JJAs developed by Martijn </a:t>
            </a:r>
            <a:r>
              <a:rPr lang="en-GB" dirty="0" err="1"/>
              <a:t>Lankhorst</a:t>
            </a:r>
            <a:r>
              <a:rPr lang="en-GB" dirty="0"/>
              <a:t>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D4EA51-19BA-11D1-D2A5-C20F8BFC1969}"/>
              </a:ext>
            </a:extLst>
          </p:cNvPr>
          <p:cNvGrpSpPr/>
          <p:nvPr/>
        </p:nvGrpSpPr>
        <p:grpSpPr>
          <a:xfrm>
            <a:off x="8215532" y="3058135"/>
            <a:ext cx="8081886" cy="3848473"/>
            <a:chOff x="8215532" y="3058135"/>
            <a:chExt cx="8081886" cy="38484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F03D6E-DF67-4AED-A6FA-E72A3FA71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2550"/>
            <a:stretch/>
          </p:blipFill>
          <p:spPr>
            <a:xfrm>
              <a:off x="8318716" y="3058135"/>
              <a:ext cx="7978702" cy="384847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6B22732-5C46-74E2-63E5-89AB20D58290}"/>
                </a:ext>
              </a:extLst>
            </p:cNvPr>
            <p:cNvSpPr/>
            <p:nvPr/>
          </p:nvSpPr>
          <p:spPr>
            <a:xfrm>
              <a:off x="8215532" y="3058135"/>
              <a:ext cx="4372156" cy="332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DACA005-8A17-AF84-3DF5-5A11F73CF92E}"/>
              </a:ext>
            </a:extLst>
          </p:cNvPr>
          <p:cNvSpPr txBox="1"/>
          <p:nvPr/>
        </p:nvSpPr>
        <p:spPr>
          <a:xfrm>
            <a:off x="8483414" y="2652275"/>
            <a:ext cx="7294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Measurements on Au reference sample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270C9-653A-C773-09C9-4D9C1F13EF5E}"/>
              </a:ext>
            </a:extLst>
          </p:cNvPr>
          <p:cNvSpPr txBox="1"/>
          <p:nvPr/>
        </p:nvSpPr>
        <p:spPr>
          <a:xfrm>
            <a:off x="1050069" y="6553200"/>
            <a:ext cx="59050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Experiment needs: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Growth of 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Deposition of 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Patterning of SC islands with the right size and distance to form the JJA with the 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Electrical measurements with </a:t>
            </a:r>
            <a:r>
              <a:rPr lang="en-GB" i="1" dirty="0"/>
              <a:t>B</a:t>
            </a:r>
            <a:r>
              <a:rPr lang="en-GB" dirty="0"/>
              <a:t>-field at sufficiently low </a:t>
            </a:r>
            <a:r>
              <a:rPr lang="en-GB" i="1" dirty="0"/>
              <a:t>T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1780BC73-AB6B-12E7-8E62-2B401A9164E5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387798"/>
          </a:xfrm>
        </p:spPr>
        <p:txBody>
          <a:bodyPr/>
          <a:lstStyle/>
          <a:p>
            <a:r>
              <a:rPr lang="en-GB" dirty="0"/>
              <a:t>Experimental attempts at measuring the Witten effect</a:t>
            </a:r>
          </a:p>
        </p:txBody>
      </p:sp>
      <p:pic>
        <p:nvPicPr>
          <p:cNvPr id="19" name="Picture 2" descr="Templates and downloads: UT logo, powerpoint, posters, etc (Sjablonen in UT  huisstijl) | Service Portal | University of Twente">
            <a:extLst>
              <a:ext uri="{FF2B5EF4-FFF2-40B4-BE49-F238E27FC236}">
                <a16:creationId xmlns:a16="http://schemas.microsoft.com/office/drawing/2014/main" id="{4FEF74B7-EC77-8EEF-3CD7-E71866895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066" y="194164"/>
            <a:ext cx="2731162" cy="13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10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8488-AC0C-4098-8B75-C89ECF9C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Axion electrodynamics with 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0A3599-9079-D0B1-FB25-9D6B733E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C812E8-EC74-BF85-7027-27E1DF745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52" y="3426541"/>
            <a:ext cx="10171088" cy="4617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22D470-9A8B-E857-5872-AA64064DE103}"/>
              </a:ext>
            </a:extLst>
          </p:cNvPr>
          <p:cNvSpPr txBox="1"/>
          <p:nvPr/>
        </p:nvSpPr>
        <p:spPr>
          <a:xfrm>
            <a:off x="711648" y="9380636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M. </a:t>
            </a:r>
            <a:r>
              <a:rPr lang="en-US" sz="1400" dirty="0" err="1"/>
              <a:t>Brevoord</a:t>
            </a:r>
            <a:r>
              <a:rPr lang="en-US" sz="1400" dirty="0"/>
              <a:t> et al., </a:t>
            </a:r>
            <a:r>
              <a:rPr lang="en-US" sz="1400" i="1" dirty="0"/>
              <a:t>Nanotechnology </a:t>
            </a:r>
            <a:r>
              <a:rPr lang="en-US" sz="1400" b="1" dirty="0"/>
              <a:t>32</a:t>
            </a:r>
            <a:r>
              <a:rPr lang="en-US" sz="1400" dirty="0"/>
              <a:t>, 435001 (2021)</a:t>
            </a:r>
            <a:endParaRPr lang="nl-NL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E0A258-5B14-91FE-B6F5-07F7950323EA}"/>
              </a:ext>
            </a:extLst>
          </p:cNvPr>
          <p:cNvSpPr txBox="1"/>
          <p:nvPr/>
        </p:nvSpPr>
        <p:spPr>
          <a:xfrm>
            <a:off x="741047" y="9072859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Daan Wielens, PhD thesis, University of Twente (2021)</a:t>
            </a:r>
            <a:endParaRPr lang="nl-NL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4A09D4-19AD-00CE-1CA9-94632B8B4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69" y="2804574"/>
            <a:ext cx="6657536" cy="32978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AD657F-FCF4-4F10-8153-9E9D8D53A3A8}"/>
              </a:ext>
            </a:extLst>
          </p:cNvPr>
          <p:cNvSpPr txBox="1"/>
          <p:nvPr/>
        </p:nvSpPr>
        <p:spPr>
          <a:xfrm>
            <a:off x="11094134" y="6103695"/>
            <a:ext cx="593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agreement with the simulated oscillation peaks</a:t>
            </a:r>
          </a:p>
          <a:p>
            <a:r>
              <a:rPr lang="en-GB" dirty="0"/>
              <a:t>(Simulation package for JJAs developed by Martijn </a:t>
            </a:r>
            <a:r>
              <a:rPr lang="en-GB" dirty="0" err="1"/>
              <a:t>Lankhorst</a:t>
            </a:r>
            <a:r>
              <a:rPr lang="en-GB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AFBF4A-D981-0F7A-E1C2-D2A463A089D1}"/>
              </a:ext>
            </a:extLst>
          </p:cNvPr>
          <p:cNvSpPr txBox="1"/>
          <p:nvPr/>
        </p:nvSpPr>
        <p:spPr>
          <a:xfrm>
            <a:off x="6203852" y="3370269"/>
            <a:ext cx="1885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/>
              <a:t>T </a:t>
            </a:r>
            <a:r>
              <a:rPr lang="en-GB" sz="2000" dirty="0"/>
              <a:t>= 15 </a:t>
            </a:r>
            <a:r>
              <a:rPr lang="en-GB" sz="2000" dirty="0" err="1"/>
              <a:t>mK</a:t>
            </a:r>
            <a:endParaRPr lang="en-GB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F63865-50B4-D739-5931-073007A682EA}"/>
              </a:ext>
            </a:extLst>
          </p:cNvPr>
          <p:cNvSpPr txBox="1"/>
          <p:nvPr/>
        </p:nvSpPr>
        <p:spPr>
          <a:xfrm>
            <a:off x="711648" y="2884098"/>
            <a:ext cx="7294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Measurements on BiSbTeSe</a:t>
            </a:r>
            <a:r>
              <a:rPr lang="en-GB" sz="2000" b="1" baseline="-25000" dirty="0"/>
              <a:t>2</a:t>
            </a:r>
            <a:r>
              <a:rPr lang="en-GB" sz="2000" b="1" dirty="0"/>
              <a:t> (BSTS) flakes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22696-C58B-EFFD-4241-D72796E10311}"/>
              </a:ext>
            </a:extLst>
          </p:cNvPr>
          <p:cNvSpPr txBox="1"/>
          <p:nvPr/>
        </p:nvSpPr>
        <p:spPr>
          <a:xfrm>
            <a:off x="11094134" y="6934036"/>
            <a:ext cx="59365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Flakes are too small to allow sufficiently big arrays (nr. of islands) and have a less controllable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Decrease distance between islands to increase </a:t>
            </a:r>
            <a:r>
              <a:rPr lang="en-GB" i="1" dirty="0" err="1"/>
              <a:t>I</a:t>
            </a:r>
            <a:r>
              <a:rPr lang="en-GB" i="1" baseline="-25000" dirty="0" err="1"/>
              <a:t>c</a:t>
            </a:r>
            <a:r>
              <a:rPr lang="en-GB" dirty="0"/>
              <a:t> and extend the </a:t>
            </a:r>
            <a:r>
              <a:rPr lang="en-GB" i="1" dirty="0" err="1"/>
              <a:t>I</a:t>
            </a:r>
            <a:r>
              <a:rPr lang="en-GB" i="1" baseline="-25000" dirty="0" err="1"/>
              <a:t>c</a:t>
            </a:r>
            <a:r>
              <a:rPr lang="en-GB" dirty="0"/>
              <a:t>(B) curve to higher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(…)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32D4B8-C139-BCE0-67A5-9C8DE7F01C79}"/>
              </a:ext>
            </a:extLst>
          </p:cNvPr>
          <p:cNvSpPr txBox="1"/>
          <p:nvPr/>
        </p:nvSpPr>
        <p:spPr>
          <a:xfrm>
            <a:off x="11859064" y="9119032"/>
            <a:ext cx="3432517" cy="646331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Experiments with MBE- grown (</a:t>
            </a:r>
            <a:r>
              <a:rPr lang="en-GB" dirty="0" err="1"/>
              <a:t>Bi,Sb</a:t>
            </a:r>
            <a:r>
              <a:rPr lang="en-GB" dirty="0"/>
              <a:t>)</a:t>
            </a:r>
            <a:r>
              <a:rPr lang="en-GB" baseline="-25000" dirty="0"/>
              <a:t>2</a:t>
            </a:r>
            <a:r>
              <a:rPr lang="en-GB" dirty="0"/>
              <a:t>Te</a:t>
            </a:r>
            <a:r>
              <a:rPr lang="en-GB" baseline="-25000" dirty="0"/>
              <a:t>3</a:t>
            </a:r>
            <a:r>
              <a:rPr lang="en-GB" dirty="0"/>
              <a:t> thin films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B90EA0-1AED-9140-B06D-09A2597F6425}"/>
              </a:ext>
            </a:extLst>
          </p:cNvPr>
          <p:cNvSpPr txBox="1"/>
          <p:nvPr/>
        </p:nvSpPr>
        <p:spPr>
          <a:xfrm>
            <a:off x="6862079" y="8500354"/>
            <a:ext cx="3158270" cy="707886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No clear observation of the topological effect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7EAA37-C395-7C3F-B762-62B1F948C33A}"/>
              </a:ext>
            </a:extLst>
          </p:cNvPr>
          <p:cNvSpPr txBox="1"/>
          <p:nvPr/>
        </p:nvSpPr>
        <p:spPr>
          <a:xfrm>
            <a:off x="629088" y="8186326"/>
            <a:ext cx="549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Oscillation period due to Cooper pairs is also visible</a:t>
            </a:r>
          </a:p>
          <a:p>
            <a:r>
              <a:rPr lang="en-GB" dirty="0"/>
              <a:t>No clear larger oscillation period from fractional charge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676913-2A93-88B3-987E-9A5C91A8AFBB}"/>
              </a:ext>
            </a:extLst>
          </p:cNvPr>
          <p:cNvCxnSpPr>
            <a:cxnSpLocks/>
          </p:cNvCxnSpPr>
          <p:nvPr/>
        </p:nvCxnSpPr>
        <p:spPr>
          <a:xfrm>
            <a:off x="10085094" y="9177931"/>
            <a:ext cx="1577023" cy="356594"/>
          </a:xfrm>
          <a:prstGeom prst="straightConnector1">
            <a:avLst/>
          </a:prstGeom>
          <a:ln w="381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D18AFC-3D4D-8DB2-1970-53EF7F095BF1}"/>
              </a:ext>
            </a:extLst>
          </p:cNvPr>
          <p:cNvCxnSpPr>
            <a:cxnSpLocks/>
          </p:cNvCxnSpPr>
          <p:nvPr/>
        </p:nvCxnSpPr>
        <p:spPr>
          <a:xfrm>
            <a:off x="12787532" y="8609428"/>
            <a:ext cx="295422" cy="463431"/>
          </a:xfrm>
          <a:prstGeom prst="straightConnector1">
            <a:avLst/>
          </a:prstGeom>
          <a:ln w="381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7">
            <a:extLst>
              <a:ext uri="{FF2B5EF4-FFF2-40B4-BE49-F238E27FC236}">
                <a16:creationId xmlns:a16="http://schemas.microsoft.com/office/drawing/2014/main" id="{66F669EB-0D9B-DC59-7C18-F2B3FF5A3D26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387798"/>
          </a:xfrm>
        </p:spPr>
        <p:txBody>
          <a:bodyPr/>
          <a:lstStyle/>
          <a:p>
            <a:r>
              <a:rPr lang="en-GB" dirty="0"/>
              <a:t>Experimental attempts at measuring the Witten effect</a:t>
            </a:r>
          </a:p>
        </p:txBody>
      </p:sp>
      <p:pic>
        <p:nvPicPr>
          <p:cNvPr id="9" name="Picture 2" descr="Templates and downloads: UT logo, powerpoint, posters, etc (Sjablonen in UT  huisstijl) | Service Portal | University of Twente">
            <a:extLst>
              <a:ext uri="{FF2B5EF4-FFF2-40B4-BE49-F238E27FC236}">
                <a16:creationId xmlns:a16="http://schemas.microsoft.com/office/drawing/2014/main" id="{60F8591F-44A8-1AB6-0CB4-36D4C611E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066" y="194164"/>
            <a:ext cx="2731162" cy="13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3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67DB-B74A-C5A8-C3E1-D38B654C4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Axion electrodynamics with 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FEB102-49B5-C365-F392-236387D3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3946C-087B-5130-950F-53B358FE5853}"/>
              </a:ext>
            </a:extLst>
          </p:cNvPr>
          <p:cNvSpPr txBox="1"/>
          <p:nvPr/>
        </p:nvSpPr>
        <p:spPr>
          <a:xfrm>
            <a:off x="1000371" y="8161108"/>
            <a:ext cx="2854610" cy="830997"/>
          </a:xfrm>
          <a:prstGeom prst="rect">
            <a:avLst/>
          </a:prstGeom>
          <a:solidFill>
            <a:schemeClr val="bg2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Nb islands: </a:t>
            </a:r>
            <a:r>
              <a:rPr lang="en-US" sz="1600" b="1" dirty="0"/>
              <a:t>e-beam lithography </a:t>
            </a:r>
            <a:r>
              <a:rPr lang="en-US" sz="1600" dirty="0"/>
              <a:t>diameter= 150-200 nm</a:t>
            </a:r>
          </a:p>
          <a:p>
            <a:r>
              <a:rPr lang="en-US" sz="1600" dirty="0"/>
              <a:t>spacing = 50 nm</a:t>
            </a:r>
            <a:endParaRPr lang="nl-NL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68C995-D90B-D2D7-8DDE-579119393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918" y="2923591"/>
            <a:ext cx="4256145" cy="34362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18638E8-5018-D10C-4EDF-53FDBF069AC7}"/>
              </a:ext>
            </a:extLst>
          </p:cNvPr>
          <p:cNvGrpSpPr>
            <a:grpSpLocks noChangeAspect="1"/>
          </p:cNvGrpSpPr>
          <p:nvPr/>
        </p:nvGrpSpPr>
        <p:grpSpPr>
          <a:xfrm>
            <a:off x="890088" y="3084153"/>
            <a:ext cx="5929785" cy="4908745"/>
            <a:chOff x="460682" y="1949336"/>
            <a:chExt cx="5542954" cy="4588522"/>
          </a:xfrm>
        </p:grpSpPr>
        <p:pic>
          <p:nvPicPr>
            <p:cNvPr id="15" name="Imagem 4">
              <a:extLst>
                <a:ext uri="{FF2B5EF4-FFF2-40B4-BE49-F238E27FC236}">
                  <a16:creationId xmlns:a16="http://schemas.microsoft.com/office/drawing/2014/main" id="{112A050B-F428-BDEB-405F-B42210C61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682" y="1949336"/>
              <a:ext cx="5349650" cy="454353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834A4B-454E-71ED-7146-DB4B467B756F}"/>
                </a:ext>
              </a:extLst>
            </p:cNvPr>
            <p:cNvSpPr/>
            <p:nvPr/>
          </p:nvSpPr>
          <p:spPr>
            <a:xfrm>
              <a:off x="460682" y="4080355"/>
              <a:ext cx="5542954" cy="146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7A5160-8684-74CF-2166-BCF432BC7D8E}"/>
                </a:ext>
              </a:extLst>
            </p:cNvPr>
            <p:cNvSpPr/>
            <p:nvPr/>
          </p:nvSpPr>
          <p:spPr>
            <a:xfrm>
              <a:off x="460682" y="6356350"/>
              <a:ext cx="5542954" cy="181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FCB86D1-8EA0-2859-5356-9A9997889EFD}"/>
              </a:ext>
            </a:extLst>
          </p:cNvPr>
          <p:cNvSpPr txBox="1"/>
          <p:nvPr/>
        </p:nvSpPr>
        <p:spPr>
          <a:xfrm>
            <a:off x="914594" y="2635920"/>
            <a:ext cx="7294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Moving to (</a:t>
            </a:r>
            <a:r>
              <a:rPr lang="en-GB" sz="2000" b="1" dirty="0" err="1"/>
              <a:t>Bi,Sb</a:t>
            </a:r>
            <a:r>
              <a:rPr lang="en-GB" sz="2000" b="1" dirty="0"/>
              <a:t>)</a:t>
            </a:r>
            <a:r>
              <a:rPr lang="en-GB" sz="2000" b="1" baseline="-25000" dirty="0"/>
              <a:t>2</a:t>
            </a:r>
            <a:r>
              <a:rPr lang="en-GB" sz="2000" b="1" dirty="0"/>
              <a:t>Te</a:t>
            </a:r>
            <a:r>
              <a:rPr lang="en-GB" sz="2000" b="1" baseline="-25000" dirty="0"/>
              <a:t>3</a:t>
            </a:r>
            <a:r>
              <a:rPr lang="en-GB" sz="2000" b="1" dirty="0"/>
              <a:t> (BST) thin films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75409-698D-33D3-60AB-171496135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063" y="2923591"/>
            <a:ext cx="4114800" cy="3362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3B61F3-09BC-D545-E72F-FB7B900E3B57}"/>
              </a:ext>
            </a:extLst>
          </p:cNvPr>
          <p:cNvSpPr txBox="1"/>
          <p:nvPr/>
        </p:nvSpPr>
        <p:spPr>
          <a:xfrm>
            <a:off x="741047" y="9072859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Tjerk </a:t>
            </a:r>
            <a:r>
              <a:rPr lang="en-US" sz="1400" dirty="0" err="1"/>
              <a:t>Reinstema</a:t>
            </a:r>
            <a:r>
              <a:rPr lang="en-US" sz="1400" dirty="0"/>
              <a:t>, MSc thesis, University of Twente (2022)</a:t>
            </a:r>
            <a:endParaRPr lang="nl-NL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3B251-A453-6EF8-8135-EA8707C9581C}"/>
              </a:ext>
            </a:extLst>
          </p:cNvPr>
          <p:cNvSpPr txBox="1"/>
          <p:nvPr/>
        </p:nvSpPr>
        <p:spPr>
          <a:xfrm>
            <a:off x="741047" y="9410943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Sietse </a:t>
            </a:r>
            <a:r>
              <a:rPr lang="en-US" sz="1400" dirty="0" err="1"/>
              <a:t>Reinstema</a:t>
            </a:r>
            <a:r>
              <a:rPr lang="en-US" sz="1400" dirty="0"/>
              <a:t>, MSc thesis, University of Twente (2022)</a:t>
            </a:r>
            <a:endParaRPr lang="nl-NL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FAC3A-FC2C-DBB7-4F94-57BF6727D2E2}"/>
              </a:ext>
            </a:extLst>
          </p:cNvPr>
          <p:cNvSpPr txBox="1"/>
          <p:nvPr/>
        </p:nvSpPr>
        <p:spPr>
          <a:xfrm>
            <a:off x="10698440" y="6539079"/>
            <a:ext cx="5361709" cy="3170099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Device fabrication</a:t>
            </a:r>
            <a:r>
              <a:rPr lang="en-GB" sz="20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very small structures with very small separation distance! (e-beam lithography)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Device shunting by incomplete lift-off and liftoff “ears”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/>
              <a:t>Extremely low </a:t>
            </a:r>
            <a:r>
              <a:rPr lang="en-GB" sz="2000" b="1" i="1" dirty="0"/>
              <a:t>T</a:t>
            </a:r>
            <a:r>
              <a:rPr lang="en-GB" sz="2000" b="1" dirty="0"/>
              <a:t> </a:t>
            </a:r>
            <a:r>
              <a:rPr lang="en-GB" sz="2000" dirty="0"/>
              <a:t>needed to achieve superconductivity in the JJAs (dilution fridge)</a:t>
            </a:r>
          </a:p>
          <a:p>
            <a:endParaRPr lang="en-GB" sz="2000" dirty="0"/>
          </a:p>
          <a:p>
            <a:r>
              <a:rPr lang="en-GB" sz="2000" b="1" dirty="0"/>
              <a:t>Low critical currents </a:t>
            </a:r>
            <a:r>
              <a:rPr lang="en-GB" sz="2000" dirty="0"/>
              <a:t>of the JJAs (100s of </a:t>
            </a:r>
            <a:r>
              <a:rPr lang="en-GB" sz="2000" dirty="0" err="1"/>
              <a:t>nA</a:t>
            </a:r>
            <a:r>
              <a:rPr lang="en-GB" sz="20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E5EFCE-9741-C29E-28BF-E21A85FF4A56}"/>
              </a:ext>
            </a:extLst>
          </p:cNvPr>
          <p:cNvSpPr txBox="1"/>
          <p:nvPr/>
        </p:nvSpPr>
        <p:spPr>
          <a:xfrm>
            <a:off x="7836112" y="7523963"/>
            <a:ext cx="2708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Some of the experimental challenges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1DC323-094E-D665-48B6-2A4230B54C71}"/>
              </a:ext>
            </a:extLst>
          </p:cNvPr>
          <p:cNvCxnSpPr>
            <a:cxnSpLocks/>
          </p:cNvCxnSpPr>
          <p:nvPr/>
        </p:nvCxnSpPr>
        <p:spPr>
          <a:xfrm>
            <a:off x="10390909" y="6539079"/>
            <a:ext cx="0" cy="3170099"/>
          </a:xfrm>
          <a:prstGeom prst="line">
            <a:avLst/>
          </a:prstGeom>
          <a:ln w="38100" cap="rnd">
            <a:solidFill>
              <a:srgbClr val="2D1C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12">
            <a:extLst>
              <a:ext uri="{FF2B5EF4-FFF2-40B4-BE49-F238E27FC236}">
                <a16:creationId xmlns:a16="http://schemas.microsoft.com/office/drawing/2014/main" id="{668CC162-2808-7090-170A-51EF65C51E11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387798"/>
          </a:xfrm>
        </p:spPr>
        <p:txBody>
          <a:bodyPr/>
          <a:lstStyle/>
          <a:p>
            <a:r>
              <a:rPr lang="en-GB" dirty="0"/>
              <a:t>Experimental attempts at measuring the Witten effect</a:t>
            </a:r>
          </a:p>
        </p:txBody>
      </p:sp>
      <p:pic>
        <p:nvPicPr>
          <p:cNvPr id="23" name="Picture 2" descr="Templates and downloads: UT logo, powerpoint, posters, etc (Sjablonen in UT  huisstijl) | Service Portal | University of Twente">
            <a:extLst>
              <a:ext uri="{FF2B5EF4-FFF2-40B4-BE49-F238E27FC236}">
                <a16:creationId xmlns:a16="http://schemas.microsoft.com/office/drawing/2014/main" id="{D3B547BC-6486-CFC6-A4B9-DC1F1578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066" y="194164"/>
            <a:ext cx="2731162" cy="13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309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36173-2985-1AAD-CE92-B8D76C2BD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F8233-5C5E-1E5F-D983-22011AA0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Axion electrodynamics with 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E95D3-E7C7-EC90-C8A3-6E03F7AA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D6B003-CFCC-5A58-E3A7-E636B85FC3C1}"/>
              </a:ext>
            </a:extLst>
          </p:cNvPr>
          <p:cNvSpPr txBox="1"/>
          <p:nvPr/>
        </p:nvSpPr>
        <p:spPr>
          <a:xfrm>
            <a:off x="914594" y="2635920"/>
            <a:ext cx="7294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Moving to (</a:t>
            </a:r>
            <a:r>
              <a:rPr lang="en-GB" sz="2000" b="1" dirty="0" err="1"/>
              <a:t>Bi,Sb</a:t>
            </a:r>
            <a:r>
              <a:rPr lang="en-GB" sz="2000" b="1" dirty="0"/>
              <a:t>)</a:t>
            </a:r>
            <a:r>
              <a:rPr lang="en-GB" sz="2000" b="1" baseline="-25000" dirty="0"/>
              <a:t>2</a:t>
            </a:r>
            <a:r>
              <a:rPr lang="en-GB" sz="2000" b="1" dirty="0"/>
              <a:t>Te</a:t>
            </a:r>
            <a:r>
              <a:rPr lang="en-GB" sz="2000" b="1" baseline="-25000" dirty="0"/>
              <a:t>3</a:t>
            </a:r>
            <a:r>
              <a:rPr lang="en-GB" sz="2000" b="1" dirty="0"/>
              <a:t> (BST) thin films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A78AAA-F039-E7DD-CFB2-0782350CC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97" y="2999793"/>
            <a:ext cx="9153525" cy="3609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C8018-533B-BB19-F092-917004F82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515" y="2999793"/>
            <a:ext cx="6930183" cy="2862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C3488C-3D76-1BFE-0F38-1BD3C8005F99}"/>
              </a:ext>
            </a:extLst>
          </p:cNvPr>
          <p:cNvSpPr txBox="1"/>
          <p:nvPr/>
        </p:nvSpPr>
        <p:spPr>
          <a:xfrm>
            <a:off x="10353823" y="5898991"/>
            <a:ext cx="6676876" cy="707886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Oscillation period due to the </a:t>
            </a:r>
            <a:r>
              <a:rPr lang="en-GB" sz="2000" b="1" dirty="0"/>
              <a:t>interference of Cooper pairs </a:t>
            </a:r>
            <a:r>
              <a:rPr lang="en-GB" sz="2000" dirty="0"/>
              <a:t>is clearly measured and agrees very well with the expected value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4B152E-8DC2-125F-BCC4-6C6A5418B6A9}"/>
              </a:ext>
            </a:extLst>
          </p:cNvPr>
          <p:cNvSpPr txBox="1"/>
          <p:nvPr/>
        </p:nvSpPr>
        <p:spPr>
          <a:xfrm>
            <a:off x="1586754" y="3058204"/>
            <a:ext cx="244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Device T-BST-014 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30E68-0B2F-E964-756D-0F3629B25034}"/>
              </a:ext>
            </a:extLst>
          </p:cNvPr>
          <p:cNvSpPr txBox="1"/>
          <p:nvPr/>
        </p:nvSpPr>
        <p:spPr>
          <a:xfrm>
            <a:off x="5947564" y="3060426"/>
            <a:ext cx="244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Device T-BST-014 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F0F9854-B3B4-3017-AC03-F9F486A4FB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5" t="1700" r="2917" b="3043"/>
          <a:stretch/>
        </p:blipFill>
        <p:spPr>
          <a:xfrm>
            <a:off x="808752" y="6834320"/>
            <a:ext cx="3883468" cy="3092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031F99-8B15-24DA-1389-0D12300D45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30" t="2375" r="1303" b="1553"/>
          <a:stretch/>
        </p:blipFill>
        <p:spPr>
          <a:xfrm>
            <a:off x="5224103" y="6834320"/>
            <a:ext cx="3883468" cy="30929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59820D-C78B-10A9-5270-EAD4CC30A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222" y="6606877"/>
            <a:ext cx="4114800" cy="3254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20DB9A-B342-CE75-6C94-291D342220F5}"/>
              </a:ext>
            </a:extLst>
          </p:cNvPr>
          <p:cNvSpPr txBox="1"/>
          <p:nvPr/>
        </p:nvSpPr>
        <p:spPr>
          <a:xfrm>
            <a:off x="11499192" y="9784818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Sietse </a:t>
            </a:r>
            <a:r>
              <a:rPr lang="en-US" sz="1400" dirty="0" err="1"/>
              <a:t>Reinstema</a:t>
            </a:r>
            <a:r>
              <a:rPr lang="en-US" sz="1400" dirty="0"/>
              <a:t>, MSc thesis, University of Twente (2022)</a:t>
            </a:r>
            <a:endParaRPr lang="nl-NL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7949E-94DE-2A05-F5E6-5DD04F8D94AC}"/>
              </a:ext>
            </a:extLst>
          </p:cNvPr>
          <p:cNvSpPr txBox="1"/>
          <p:nvPr/>
        </p:nvSpPr>
        <p:spPr>
          <a:xfrm>
            <a:off x="14553488" y="6685549"/>
            <a:ext cx="2179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Good agreement for several geometries of the arrays and hole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559475CA-4582-84A4-6104-B1A0C4D8623B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387798"/>
          </a:xfrm>
        </p:spPr>
        <p:txBody>
          <a:bodyPr/>
          <a:lstStyle/>
          <a:p>
            <a:r>
              <a:rPr lang="en-GB" dirty="0"/>
              <a:t>Experimental attempts at measuring the Witten effect</a:t>
            </a:r>
          </a:p>
        </p:txBody>
      </p:sp>
      <p:pic>
        <p:nvPicPr>
          <p:cNvPr id="17" name="Picture 2" descr="Templates and downloads: UT logo, powerpoint, posters, etc (Sjablonen in UT  huisstijl) | Service Portal | University of Twente">
            <a:extLst>
              <a:ext uri="{FF2B5EF4-FFF2-40B4-BE49-F238E27FC236}">
                <a16:creationId xmlns:a16="http://schemas.microsoft.com/office/drawing/2014/main" id="{BC1A5ABF-5C01-B5DB-345A-F5E028CD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066" y="194164"/>
            <a:ext cx="2731162" cy="13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2C667-F836-BA56-1B96-7C260E955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9833" y="8858843"/>
            <a:ext cx="2027046" cy="675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49F194-2F13-A4FF-D373-4EB62773F3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37573" y="8170763"/>
            <a:ext cx="2584608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14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9A4AF-C6A8-0AEE-7415-E5D91B26A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9DAD2-F76A-C219-46C3-62E97483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Axion electrodynamics with 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D02D1-E27E-E95E-293E-A6073F9F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06BB19-1F0C-BBC4-1AFB-5D3EFF49C829}"/>
              </a:ext>
            </a:extLst>
          </p:cNvPr>
          <p:cNvSpPr txBox="1"/>
          <p:nvPr/>
        </p:nvSpPr>
        <p:spPr>
          <a:xfrm>
            <a:off x="914594" y="2635920"/>
            <a:ext cx="7294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Moving to (</a:t>
            </a:r>
            <a:r>
              <a:rPr lang="en-GB" sz="2000" b="1" dirty="0" err="1"/>
              <a:t>Bi,Sb</a:t>
            </a:r>
            <a:r>
              <a:rPr lang="en-GB" sz="2000" b="1" dirty="0"/>
              <a:t>)</a:t>
            </a:r>
            <a:r>
              <a:rPr lang="en-GB" sz="2000" b="1" baseline="-25000" dirty="0"/>
              <a:t>2</a:t>
            </a:r>
            <a:r>
              <a:rPr lang="en-GB" sz="2000" b="1" dirty="0"/>
              <a:t>Te</a:t>
            </a:r>
            <a:r>
              <a:rPr lang="en-GB" sz="2000" b="1" baseline="-25000" dirty="0"/>
              <a:t>3</a:t>
            </a:r>
            <a:r>
              <a:rPr lang="en-GB" sz="2000" b="1" dirty="0"/>
              <a:t> (BST) thin films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2D4548-6B29-444D-AFEE-219CA772C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94" y="3169655"/>
            <a:ext cx="7781354" cy="32128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A293D0-8C70-0B50-E449-31CE758E985D}"/>
              </a:ext>
            </a:extLst>
          </p:cNvPr>
          <p:cNvSpPr txBox="1"/>
          <p:nvPr/>
        </p:nvSpPr>
        <p:spPr>
          <a:xfrm>
            <a:off x="1641802" y="3036030"/>
            <a:ext cx="244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Device T-BST-014 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9B0E65-EED9-A5E4-E22B-97788B11CEF0}"/>
              </a:ext>
            </a:extLst>
          </p:cNvPr>
          <p:cNvSpPr txBox="1"/>
          <p:nvPr/>
        </p:nvSpPr>
        <p:spPr>
          <a:xfrm>
            <a:off x="5756580" y="3036030"/>
            <a:ext cx="244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Device T-BST-014 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91A2B2-C2E2-CE2A-1D55-A3ADF42CD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52" y="6732880"/>
            <a:ext cx="6924178" cy="2973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C06498-BDAD-4720-68E4-8A6BDAB860D6}"/>
              </a:ext>
            </a:extLst>
          </p:cNvPr>
          <p:cNvSpPr txBox="1"/>
          <p:nvPr/>
        </p:nvSpPr>
        <p:spPr>
          <a:xfrm>
            <a:off x="11499192" y="9784818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Sietse </a:t>
            </a:r>
            <a:r>
              <a:rPr lang="en-US" sz="1400" dirty="0" err="1"/>
              <a:t>Reinstema</a:t>
            </a:r>
            <a:r>
              <a:rPr lang="en-US" sz="1400" dirty="0"/>
              <a:t>, MSc thesis, University of Twente (2022)</a:t>
            </a:r>
            <a:endParaRPr lang="nl-NL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6BBFD-D45E-F497-A5EF-835F9CCF5393}"/>
              </a:ext>
            </a:extLst>
          </p:cNvPr>
          <p:cNvSpPr txBox="1"/>
          <p:nvPr/>
        </p:nvSpPr>
        <p:spPr>
          <a:xfrm>
            <a:off x="8384160" y="8160328"/>
            <a:ext cx="131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8 × 0.20 G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CE12019-126D-0664-A9CD-6FF577F5A905}"/>
              </a:ext>
            </a:extLst>
          </p:cNvPr>
          <p:cNvSpPr/>
          <p:nvPr/>
        </p:nvSpPr>
        <p:spPr>
          <a:xfrm>
            <a:off x="8023730" y="8141733"/>
            <a:ext cx="360430" cy="3693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A2A257-800D-5C52-54F7-3E9035092AC8}"/>
              </a:ext>
            </a:extLst>
          </p:cNvPr>
          <p:cNvSpPr txBox="1"/>
          <p:nvPr/>
        </p:nvSpPr>
        <p:spPr>
          <a:xfrm>
            <a:off x="9951027" y="3598251"/>
            <a:ext cx="5929745" cy="707886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In a higher field range, other peaks seem to appear, showing a </a:t>
            </a:r>
            <a:r>
              <a:rPr lang="en-GB" sz="2000" b="1" dirty="0"/>
              <a:t>higher period of oscillation </a:t>
            </a:r>
            <a:r>
              <a:rPr lang="en-GB" sz="2000" dirty="0"/>
              <a:t>of the </a:t>
            </a:r>
            <a:r>
              <a:rPr lang="en-GB" sz="2000" i="1" dirty="0" err="1"/>
              <a:t>I</a:t>
            </a:r>
            <a:r>
              <a:rPr lang="en-GB" sz="2000" baseline="-25000" dirty="0" err="1"/>
              <a:t>c</a:t>
            </a:r>
            <a:r>
              <a:rPr lang="en-GB" sz="20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C2CA36-E264-44A5-0C8C-9F135E722533}"/>
              </a:ext>
            </a:extLst>
          </p:cNvPr>
          <p:cNvSpPr txBox="1"/>
          <p:nvPr/>
        </p:nvSpPr>
        <p:spPr>
          <a:xfrm>
            <a:off x="9592054" y="4701555"/>
            <a:ext cx="69241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000" dirty="0"/>
          </a:p>
          <a:p>
            <a:r>
              <a:rPr lang="en-GB" sz="2000" dirty="0"/>
              <a:t>The separation of the peaks is not very consistent, but the average peak difference is compatible with the expected period for 8 times the Cooper pair interference period for device C.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FF0000"/>
                </a:solidFill>
              </a:rPr>
              <a:t>BUT </a:t>
            </a:r>
            <a:r>
              <a:rPr lang="en-GB" sz="2000" dirty="0"/>
              <a:t>For other devices, the spread is even larger and the average is not consistent with the expected value.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A704834-3E3F-964C-3199-274C1CC198F8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387798"/>
          </a:xfrm>
        </p:spPr>
        <p:txBody>
          <a:bodyPr/>
          <a:lstStyle/>
          <a:p>
            <a:r>
              <a:rPr lang="en-GB" dirty="0"/>
              <a:t>Experimental attempts at measuring the Witten effect</a:t>
            </a:r>
          </a:p>
        </p:txBody>
      </p:sp>
      <p:pic>
        <p:nvPicPr>
          <p:cNvPr id="14" name="Picture 2" descr="Templates and downloads: UT logo, powerpoint, posters, etc (Sjablonen in UT  huisstijl) | Service Portal | University of Twente">
            <a:extLst>
              <a:ext uri="{FF2B5EF4-FFF2-40B4-BE49-F238E27FC236}">
                <a16:creationId xmlns:a16="http://schemas.microsoft.com/office/drawing/2014/main" id="{B15A23A0-A4B3-0A05-D709-429742204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066" y="194164"/>
            <a:ext cx="2731162" cy="13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801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FA79-AB8A-DF8E-E29C-BA652290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Axion electrodynamics with TIs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A83F43-A2E5-C393-2775-E066FAC8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EBEC5-C953-0862-88E1-42304C345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54" y="3683011"/>
            <a:ext cx="5062179" cy="4114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FB663C-CE1F-4EC0-C4B5-C061E9AA6959}"/>
              </a:ext>
            </a:extLst>
          </p:cNvPr>
          <p:cNvSpPr txBox="1"/>
          <p:nvPr/>
        </p:nvSpPr>
        <p:spPr>
          <a:xfrm>
            <a:off x="5943600" y="4032633"/>
            <a:ext cx="3953435" cy="1015663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Au reference samples with the same geometry also seem to show similar oscillations with a larger period!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A8FDE7-88EF-A87D-F64C-03251DC02E21}"/>
              </a:ext>
            </a:extLst>
          </p:cNvPr>
          <p:cNvSpPr txBox="1"/>
          <p:nvPr/>
        </p:nvSpPr>
        <p:spPr>
          <a:xfrm>
            <a:off x="5943600" y="6014816"/>
            <a:ext cx="3953435" cy="1938992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This brings additional questions to the ascription of the oscillations in BST to the fractional charge!</a:t>
            </a:r>
          </a:p>
          <a:p>
            <a:endParaRPr lang="en-GB" sz="2000" dirty="0"/>
          </a:p>
          <a:p>
            <a:r>
              <a:rPr lang="en-GB" sz="2000" dirty="0"/>
              <a:t>What is the source of the large oscillations?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118C49B-3531-EF97-EDE0-96D5A94CA162}"/>
              </a:ext>
            </a:extLst>
          </p:cNvPr>
          <p:cNvSpPr/>
          <p:nvPr/>
        </p:nvSpPr>
        <p:spPr>
          <a:xfrm rot="5400000">
            <a:off x="7421351" y="5289745"/>
            <a:ext cx="736195" cy="5476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F9A0B9-3D0E-C1C2-7EF4-F52BA24ED567}"/>
              </a:ext>
            </a:extLst>
          </p:cNvPr>
          <p:cNvSpPr txBox="1"/>
          <p:nvPr/>
        </p:nvSpPr>
        <p:spPr>
          <a:xfrm>
            <a:off x="914594" y="2635920"/>
            <a:ext cx="7294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Moving to (</a:t>
            </a:r>
            <a:r>
              <a:rPr lang="en-GB" sz="2000" b="1" dirty="0" err="1"/>
              <a:t>Bi,Sb</a:t>
            </a:r>
            <a:r>
              <a:rPr lang="en-GB" sz="2000" b="1" dirty="0"/>
              <a:t>)</a:t>
            </a:r>
            <a:r>
              <a:rPr lang="en-GB" sz="2000" b="1" baseline="-25000" dirty="0"/>
              <a:t>2</a:t>
            </a:r>
            <a:r>
              <a:rPr lang="en-GB" sz="2000" b="1" dirty="0"/>
              <a:t>Te</a:t>
            </a:r>
            <a:r>
              <a:rPr lang="en-GB" sz="2000" b="1" baseline="-25000" dirty="0"/>
              <a:t>3</a:t>
            </a:r>
            <a:r>
              <a:rPr lang="en-GB" sz="2000" b="1" dirty="0"/>
              <a:t> (BST) thin films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354A3-3BE0-3E75-031E-76EFF1358F7F}"/>
              </a:ext>
            </a:extLst>
          </p:cNvPr>
          <p:cNvSpPr txBox="1"/>
          <p:nvPr/>
        </p:nvSpPr>
        <p:spPr>
          <a:xfrm>
            <a:off x="10997970" y="3427138"/>
            <a:ext cx="50621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On the other hand, there are other details to be considered:</a:t>
            </a:r>
          </a:p>
          <a:p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Charge cancellation </a:t>
            </a:r>
            <a:r>
              <a:rPr lang="en-GB" sz="2000" dirty="0"/>
              <a:t>from the effect at the bottom interface (TI/substrate)?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Need for (magnetically) gapped surface states </a:t>
            </a:r>
            <a:r>
              <a:rPr lang="en-GB" sz="2000" dirty="0"/>
              <a:t>to achieve the topological magnetoelectric effect – magnetized TIs (QAH insulator)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(…)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D5E6823-5870-C4B1-4354-CC63022F7588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387798"/>
          </a:xfrm>
        </p:spPr>
        <p:txBody>
          <a:bodyPr/>
          <a:lstStyle/>
          <a:p>
            <a:r>
              <a:rPr lang="en-GB" dirty="0"/>
              <a:t>Experimental attempts at measuring the Witten effect</a:t>
            </a:r>
          </a:p>
        </p:txBody>
      </p:sp>
      <p:pic>
        <p:nvPicPr>
          <p:cNvPr id="14" name="Picture 2" descr="Templates and downloads: UT logo, powerpoint, posters, etc (Sjablonen in UT  huisstijl) | Service Portal | University of Twente">
            <a:extLst>
              <a:ext uri="{FF2B5EF4-FFF2-40B4-BE49-F238E27FC236}">
                <a16:creationId xmlns:a16="http://schemas.microsoft.com/office/drawing/2014/main" id="{1D548C97-F86E-819E-672C-CF7E2C31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066" y="194164"/>
            <a:ext cx="2731162" cy="13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96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8499-C35E-906E-8ECC-86A010DC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7CED62-687D-4215-E551-39CB1660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354D5-3B5F-EA26-24A8-9C75E3B32D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2674938"/>
            <a:ext cx="15773400" cy="6859587"/>
          </a:xfrm>
        </p:spPr>
        <p:txBody>
          <a:bodyPr/>
          <a:lstStyle/>
          <a:p>
            <a:r>
              <a:rPr lang="en-GB" b="1" dirty="0">
                <a:latin typeface="+mn-lt"/>
              </a:rPr>
              <a:t>Experimental challenges of topological insulators</a:t>
            </a:r>
          </a:p>
          <a:p>
            <a:pPr lvl="1">
              <a:lnSpc>
                <a:spcPct val="114000"/>
              </a:lnSpc>
            </a:pPr>
            <a:r>
              <a:rPr lang="en-GB" sz="2000" dirty="0"/>
              <a:t>N</a:t>
            </a:r>
            <a:r>
              <a:rPr lang="en-GB" sz="2000" dirty="0">
                <a:latin typeface="+mn-lt"/>
              </a:rPr>
              <a:t>ovel applications for TIs: spin-</a:t>
            </a:r>
            <a:r>
              <a:rPr lang="en-GB" sz="2000" dirty="0" err="1">
                <a:latin typeface="+mn-lt"/>
              </a:rPr>
              <a:t>orbitronics</a:t>
            </a:r>
            <a:r>
              <a:rPr lang="en-GB" sz="2000" dirty="0">
                <a:latin typeface="+mn-lt"/>
              </a:rPr>
              <a:t> to exploitation of novel quantum phenomena</a:t>
            </a:r>
          </a:p>
          <a:p>
            <a:pPr lvl="1">
              <a:lnSpc>
                <a:spcPct val="114000"/>
              </a:lnSpc>
            </a:pPr>
            <a:r>
              <a:rPr lang="en-GB" sz="2000" dirty="0"/>
              <a:t>TIs for energy-efficient SOT-MRAM devices – important role in sustainable AI (project </a:t>
            </a:r>
            <a:r>
              <a:rPr lang="en-GB" sz="2000" b="1" dirty="0" err="1"/>
              <a:t>TopRooT</a:t>
            </a:r>
            <a:r>
              <a:rPr lang="en-GB" sz="2000" dirty="0"/>
              <a:t>)</a:t>
            </a:r>
          </a:p>
          <a:p>
            <a:pPr lvl="1">
              <a:lnSpc>
                <a:spcPct val="114000"/>
              </a:lnSpc>
            </a:pPr>
            <a:r>
              <a:rPr lang="en-GB" sz="2000" b="1" dirty="0"/>
              <a:t>Experimental challenges:</a:t>
            </a:r>
          </a:p>
          <a:p>
            <a:pPr lvl="2">
              <a:lnSpc>
                <a:spcPct val="114000"/>
              </a:lnSpc>
            </a:pPr>
            <a:r>
              <a:rPr lang="en-GB" sz="2000" dirty="0"/>
              <a:t>Optimize growth and post-processing of TIs to exploit the topological properties</a:t>
            </a:r>
          </a:p>
          <a:p>
            <a:pPr lvl="2">
              <a:lnSpc>
                <a:spcPct val="114000"/>
              </a:lnSpc>
            </a:pPr>
            <a:r>
              <a:rPr lang="en-GB" sz="2000" dirty="0"/>
              <a:t>Need for good interfacing strategies of TIs with trivial materials</a:t>
            </a:r>
          </a:p>
          <a:p>
            <a:pPr lvl="2">
              <a:lnSpc>
                <a:spcPct val="114000"/>
              </a:lnSpc>
            </a:pPr>
            <a:r>
              <a:rPr lang="en-GB" sz="2000" dirty="0"/>
              <a:t>Need for adaptation of fabrication techniques for topological materials</a:t>
            </a:r>
          </a:p>
          <a:p>
            <a:pPr lvl="1"/>
            <a:endParaRPr lang="en-GB" dirty="0">
              <a:latin typeface="+mn-lt"/>
            </a:endParaRPr>
          </a:p>
          <a:p>
            <a:pPr marL="0" indent="0">
              <a:buNone/>
            </a:pPr>
            <a:endParaRPr lang="en-GB" b="1" dirty="0">
              <a:latin typeface="+mn-lt"/>
            </a:endParaRPr>
          </a:p>
          <a:p>
            <a:r>
              <a:rPr lang="en-GB" b="1" dirty="0">
                <a:latin typeface="+mn-lt"/>
              </a:rPr>
              <a:t>Axion electrodynamics with TIs</a:t>
            </a:r>
          </a:p>
          <a:p>
            <a:pPr lvl="1">
              <a:lnSpc>
                <a:spcPct val="114000"/>
              </a:lnSpc>
            </a:pPr>
            <a:r>
              <a:rPr lang="en-GB" sz="2000" dirty="0"/>
              <a:t>Experimental attempts with Josephson Junction Arrays on a TI (flakes and thin films)</a:t>
            </a:r>
          </a:p>
          <a:p>
            <a:pPr lvl="2">
              <a:lnSpc>
                <a:spcPct val="114000"/>
              </a:lnSpc>
            </a:pPr>
            <a:r>
              <a:rPr lang="en-GB" sz="2000" dirty="0">
                <a:latin typeface="+mn-lt"/>
              </a:rPr>
              <a:t>Interference pattern observed for Cooper pairs</a:t>
            </a:r>
          </a:p>
          <a:p>
            <a:pPr lvl="2">
              <a:lnSpc>
                <a:spcPct val="114000"/>
              </a:lnSpc>
            </a:pPr>
            <a:r>
              <a:rPr lang="en-GB" sz="2000" b="1" dirty="0">
                <a:latin typeface="+mn-lt"/>
              </a:rPr>
              <a:t>So far unsuccessful </a:t>
            </a:r>
            <a:r>
              <a:rPr lang="en-GB" sz="2000" dirty="0">
                <a:latin typeface="+mn-lt"/>
              </a:rPr>
              <a:t>in observing the fractional charge due to axion electrodynamics</a:t>
            </a:r>
          </a:p>
          <a:p>
            <a:pPr lvl="2">
              <a:lnSpc>
                <a:spcPct val="114000"/>
              </a:lnSpc>
            </a:pPr>
            <a:r>
              <a:rPr lang="en-GB" sz="2000" b="1" dirty="0"/>
              <a:t>Further details need to be considered </a:t>
            </a:r>
            <a:r>
              <a:rPr lang="en-GB" sz="2000" dirty="0"/>
              <a:t>to understand the experiments (</a:t>
            </a:r>
            <a:r>
              <a:rPr lang="en-GB" sz="2000" i="1" dirty="0"/>
              <a:t>e.g</a:t>
            </a:r>
            <a:r>
              <a:rPr lang="en-GB" sz="2000" dirty="0"/>
              <a:t>., magnetic gap)</a:t>
            </a:r>
            <a:endParaRPr lang="en-GB" sz="2000" dirty="0"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5FBD9AC-ED32-EDF0-F8BE-9320FC0E6E5E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6C8CEE-ABF3-D635-45F0-C975075B2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00" y="2470949"/>
            <a:ext cx="3497401" cy="2953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586A93-173D-AEC9-CE27-930D16C4B4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0" t="2375" r="1303" b="1553"/>
          <a:stretch/>
        </p:blipFill>
        <p:spPr>
          <a:xfrm>
            <a:off x="12915900" y="6411316"/>
            <a:ext cx="3233811" cy="257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5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2F725-7816-EE2E-B0CD-3B503DA5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421" y="3968163"/>
            <a:ext cx="15773400" cy="1611018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9223F-78F7-69C7-A772-DD23BA8BF0B6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0E410-0317-F0BA-BB83-428211596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799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282BE-C6C1-D408-44D0-7A5763390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00D6F-4D15-E3E7-7342-028FC341B8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2674937"/>
            <a:ext cx="15773400" cy="7026275"/>
          </a:xfrm>
        </p:spPr>
        <p:txBody>
          <a:bodyPr/>
          <a:lstStyle/>
          <a:p>
            <a:r>
              <a:rPr lang="en-GB" sz="3200" b="1" dirty="0"/>
              <a:t>Experimental challenges of topological insulators</a:t>
            </a:r>
          </a:p>
          <a:p>
            <a:pPr lvl="1">
              <a:lnSpc>
                <a:spcPct val="114000"/>
              </a:lnSpc>
            </a:pPr>
            <a:r>
              <a:rPr lang="en-US" sz="2400" dirty="0"/>
              <a:t>TIs for novel applications</a:t>
            </a:r>
          </a:p>
          <a:p>
            <a:pPr lvl="1">
              <a:lnSpc>
                <a:spcPct val="114000"/>
              </a:lnSpc>
            </a:pPr>
            <a:r>
              <a:rPr lang="en-US" sz="2400" dirty="0"/>
              <a:t>TIs for spintronics (Project </a:t>
            </a:r>
            <a:r>
              <a:rPr lang="en-US" sz="2400" dirty="0" err="1"/>
              <a:t>TopRooT</a:t>
            </a:r>
            <a:r>
              <a:rPr lang="en-US" sz="2400" dirty="0"/>
              <a:t>)</a:t>
            </a:r>
          </a:p>
          <a:p>
            <a:pPr lvl="1">
              <a:lnSpc>
                <a:spcPct val="114000"/>
              </a:lnSpc>
            </a:pPr>
            <a:r>
              <a:rPr lang="en-US" sz="2400" dirty="0"/>
              <a:t>Role in energy-efficient computing</a:t>
            </a:r>
          </a:p>
          <a:p>
            <a:pPr lvl="1">
              <a:lnSpc>
                <a:spcPct val="114000"/>
              </a:lnSpc>
            </a:pPr>
            <a:r>
              <a:rPr lang="en-US" sz="2400" dirty="0"/>
              <a:t>Topological insulators @ INL (MBE growth and opportunities)</a:t>
            </a:r>
          </a:p>
          <a:p>
            <a:pPr lvl="1">
              <a:lnSpc>
                <a:spcPct val="114000"/>
              </a:lnSpc>
            </a:pPr>
            <a:r>
              <a:rPr lang="en-US" sz="2400" dirty="0"/>
              <a:t>Experimental challenges of TIs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3200" b="1" dirty="0"/>
              <a:t>Topological insulators for axion electrodynamics</a:t>
            </a:r>
          </a:p>
          <a:p>
            <a:pPr lvl="1">
              <a:lnSpc>
                <a:spcPct val="114000"/>
              </a:lnSpc>
            </a:pPr>
            <a:r>
              <a:rPr lang="en-US" sz="2400" dirty="0"/>
              <a:t>Axion electrodynamics with TIs</a:t>
            </a:r>
          </a:p>
          <a:p>
            <a:pPr lvl="1">
              <a:lnSpc>
                <a:spcPct val="114000"/>
              </a:lnSpc>
            </a:pPr>
            <a:r>
              <a:rPr lang="en-US" sz="2400" dirty="0"/>
              <a:t>Josephson Junction Arrays (JJA) with TIs</a:t>
            </a:r>
          </a:p>
          <a:p>
            <a:pPr lvl="1">
              <a:lnSpc>
                <a:spcPct val="114000"/>
              </a:lnSpc>
            </a:pPr>
            <a:r>
              <a:rPr lang="en-US" sz="2400" dirty="0"/>
              <a:t>Some results of the JJAs with TIs</a:t>
            </a:r>
          </a:p>
          <a:p>
            <a:pPr lvl="1">
              <a:lnSpc>
                <a:spcPct val="114000"/>
              </a:lnSpc>
            </a:pPr>
            <a:r>
              <a:rPr lang="en-US" sz="2400" dirty="0"/>
              <a:t>Experimental challenges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FAFB33-BBB6-9EFC-0EFF-4051BC1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07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17EF-68E6-466E-F44F-38B0E74F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35643"/>
            <a:ext cx="11670203" cy="1495794"/>
          </a:xfrm>
        </p:spPr>
        <p:txBody>
          <a:bodyPr/>
          <a:lstStyle/>
          <a:p>
            <a:r>
              <a:rPr lang="en-US" sz="5400" dirty="0"/>
              <a:t>Experimental challenges of topological insulators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B75E82-25D7-F81D-6311-2A2B0367667C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028702" y="6889981"/>
            <a:ext cx="7339443" cy="886397"/>
          </a:xfrm>
        </p:spPr>
        <p:txBody>
          <a:bodyPr/>
          <a:lstStyle/>
          <a:p>
            <a:r>
              <a:rPr lang="en-US" sz="3200" dirty="0"/>
              <a:t>Applications, growth and work in progress @ INL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891F14-DE0B-AFDA-97ED-A08199331ABD}"/>
              </a:ext>
            </a:extLst>
          </p:cNvPr>
          <p:cNvSpPr/>
          <p:nvPr/>
        </p:nvSpPr>
        <p:spPr>
          <a:xfrm>
            <a:off x="9144000" y="6976255"/>
            <a:ext cx="711095" cy="711095"/>
          </a:xfrm>
          <a:custGeom>
            <a:avLst/>
            <a:gdLst/>
            <a:ahLst/>
            <a:cxnLst/>
            <a:rect l="l" t="t" r="r" b="b"/>
            <a:pathLst>
              <a:path w="711095" h="711095">
                <a:moveTo>
                  <a:pt x="0" y="0"/>
                </a:moveTo>
                <a:lnTo>
                  <a:pt x="711095" y="0"/>
                </a:lnTo>
                <a:lnTo>
                  <a:pt x="711095" y="711096"/>
                </a:lnTo>
                <a:lnTo>
                  <a:pt x="0" y="711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7EC29-768B-DAC2-79F7-F7360F2C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40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CBDC9-8B13-24AA-43F5-110836182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45ED1C-4A4B-9ED1-6D98-728CA4566CEB}"/>
              </a:ext>
            </a:extLst>
          </p:cNvPr>
          <p:cNvSpPr/>
          <p:nvPr/>
        </p:nvSpPr>
        <p:spPr>
          <a:xfrm>
            <a:off x="12629291" y="2677806"/>
            <a:ext cx="3573235" cy="3145478"/>
          </a:xfrm>
          <a:prstGeom prst="rect">
            <a:avLst/>
          </a:prstGeom>
          <a:solidFill>
            <a:srgbClr val="0CC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4FC26-D622-533D-DD69-DB690D60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Topological insulators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6D292-7FA8-73F0-E15A-197D60EF7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3386A23-490B-AEBB-82C5-05C69A00391E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443198"/>
          </a:xfrm>
        </p:spPr>
        <p:txBody>
          <a:bodyPr/>
          <a:lstStyle/>
          <a:p>
            <a:r>
              <a:rPr lang="en-GB" dirty="0"/>
              <a:t>Novel applications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A757DC-6CFB-1078-3081-B948FAC85039}"/>
              </a:ext>
            </a:extLst>
          </p:cNvPr>
          <p:cNvSpPr/>
          <p:nvPr/>
        </p:nvSpPr>
        <p:spPr>
          <a:xfrm>
            <a:off x="1927943" y="2929566"/>
            <a:ext cx="3037848" cy="1131574"/>
          </a:xfrm>
          <a:prstGeom prst="rect">
            <a:avLst/>
          </a:prstGeom>
          <a:solidFill>
            <a:srgbClr val="380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“Typical” electronics</a:t>
            </a:r>
            <a:endParaRPr lang="nl-NL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468D93-50C5-6418-44A4-3D29D911B086}"/>
              </a:ext>
            </a:extLst>
          </p:cNvPr>
          <p:cNvSpPr/>
          <p:nvPr/>
        </p:nvSpPr>
        <p:spPr>
          <a:xfrm>
            <a:off x="12915900" y="2929564"/>
            <a:ext cx="3037848" cy="1131574"/>
          </a:xfrm>
          <a:prstGeom prst="rect">
            <a:avLst/>
          </a:prstGeom>
          <a:solidFill>
            <a:srgbClr val="380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New quantum phenomena</a:t>
            </a:r>
            <a:endParaRPr lang="nl-NL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1743EA-7D20-B11B-E447-1ACD07B230AC}"/>
              </a:ext>
            </a:extLst>
          </p:cNvPr>
          <p:cNvSpPr/>
          <p:nvPr/>
        </p:nvSpPr>
        <p:spPr>
          <a:xfrm>
            <a:off x="9322759" y="2929564"/>
            <a:ext cx="3037848" cy="1131574"/>
          </a:xfrm>
          <a:prstGeom prst="rect">
            <a:avLst/>
          </a:prstGeom>
          <a:solidFill>
            <a:srgbClr val="380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Optoelectronics and </a:t>
            </a:r>
            <a:r>
              <a:rPr lang="en-US" sz="2400" dirty="0" err="1"/>
              <a:t>plasmonics</a:t>
            </a:r>
            <a:endParaRPr lang="nl-NL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91377C-DA1B-9405-ACB9-9171C2240C22}"/>
              </a:ext>
            </a:extLst>
          </p:cNvPr>
          <p:cNvSpPr/>
          <p:nvPr/>
        </p:nvSpPr>
        <p:spPr>
          <a:xfrm>
            <a:off x="5665459" y="2929564"/>
            <a:ext cx="3037848" cy="1131574"/>
          </a:xfrm>
          <a:prstGeom prst="rect">
            <a:avLst/>
          </a:prstGeom>
          <a:solidFill>
            <a:srgbClr val="380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Spintronics</a:t>
            </a:r>
            <a:endParaRPr lang="nl-NL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4366A7-6B41-C85D-F10C-B1458B4E4063}"/>
              </a:ext>
            </a:extLst>
          </p:cNvPr>
          <p:cNvSpPr txBox="1"/>
          <p:nvPr/>
        </p:nvSpPr>
        <p:spPr>
          <a:xfrm>
            <a:off x="1863774" y="4220435"/>
            <a:ext cx="3269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Topological </a:t>
            </a:r>
            <a:r>
              <a:rPr lang="en-US" sz="2000" i="1" dirty="0"/>
              <a:t>p</a:t>
            </a:r>
            <a:r>
              <a:rPr lang="en-US" sz="2000" dirty="0"/>
              <a:t>-</a:t>
            </a:r>
            <a:r>
              <a:rPr lang="en-US" sz="2000" i="1" dirty="0"/>
              <a:t>n</a:t>
            </a:r>
            <a:r>
              <a:rPr lang="en-US" sz="2000" dirty="0"/>
              <a:t> junctions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Topological interconnects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FETs</a:t>
            </a:r>
            <a:endParaRPr lang="nl-NL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C4D231-1AC2-524E-509B-1754E6C82835}"/>
              </a:ext>
            </a:extLst>
          </p:cNvPr>
          <p:cNvSpPr txBox="1"/>
          <p:nvPr/>
        </p:nvSpPr>
        <p:spPr>
          <a:xfrm>
            <a:off x="5595751" y="4173513"/>
            <a:ext cx="3269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Spin-orbit torque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Magnetoelectric effect (new inductor)</a:t>
            </a:r>
            <a:endParaRPr lang="nl-NL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D5EB75-A3B4-613D-DB1A-3399B215EA5A}"/>
              </a:ext>
            </a:extLst>
          </p:cNvPr>
          <p:cNvSpPr txBox="1"/>
          <p:nvPr/>
        </p:nvSpPr>
        <p:spPr>
          <a:xfrm>
            <a:off x="9262268" y="4173513"/>
            <a:ext cx="2634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THz photodetectors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THz radiation rectifiers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Metamaterials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F1334E-2F4F-796E-C971-7AA19FBAAE44}"/>
              </a:ext>
            </a:extLst>
          </p:cNvPr>
          <p:cNvSpPr txBox="1"/>
          <p:nvPr/>
        </p:nvSpPr>
        <p:spPr>
          <a:xfrm>
            <a:off x="1554068" y="8966736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M. J. Gilbert, </a:t>
            </a:r>
            <a:r>
              <a:rPr lang="en-US" sz="1400" i="1" dirty="0"/>
              <a:t>Comms. Phys</a:t>
            </a:r>
            <a:r>
              <a:rPr lang="en-US" sz="1400" dirty="0"/>
              <a:t>. </a:t>
            </a:r>
            <a:r>
              <a:rPr lang="en-US" sz="1400" b="1" dirty="0"/>
              <a:t>4</a:t>
            </a:r>
            <a:r>
              <a:rPr lang="en-US" sz="1400" dirty="0"/>
              <a:t>: 70 (2021)</a:t>
            </a:r>
            <a:endParaRPr lang="nl-NL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0D194C-52FB-759A-7A55-350779A5C7C3}"/>
              </a:ext>
            </a:extLst>
          </p:cNvPr>
          <p:cNvSpPr txBox="1"/>
          <p:nvPr/>
        </p:nvSpPr>
        <p:spPr>
          <a:xfrm>
            <a:off x="1554067" y="9232999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O. </a:t>
            </a:r>
            <a:r>
              <a:rPr lang="en-US" sz="1400" dirty="0" err="1"/>
              <a:t>Breunig</a:t>
            </a:r>
            <a:r>
              <a:rPr lang="en-US" sz="1400" dirty="0"/>
              <a:t> and Y. Ando, </a:t>
            </a:r>
            <a:r>
              <a:rPr lang="en-US" sz="1400" i="1" dirty="0"/>
              <a:t>Nat. Rev. Phys.</a:t>
            </a:r>
            <a:r>
              <a:rPr lang="en-US" sz="1400" dirty="0"/>
              <a:t> </a:t>
            </a:r>
            <a:r>
              <a:rPr lang="en-US" sz="1400" b="1" dirty="0"/>
              <a:t>5</a:t>
            </a:r>
            <a:r>
              <a:rPr lang="en-US" sz="1400" dirty="0"/>
              <a:t>: 035504 (2017)</a:t>
            </a:r>
            <a:endParaRPr lang="nl-NL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523CF3-1E22-DECE-FAE6-FF533598B8AF}"/>
              </a:ext>
            </a:extLst>
          </p:cNvPr>
          <p:cNvSpPr txBox="1"/>
          <p:nvPr/>
        </p:nvSpPr>
        <p:spPr>
          <a:xfrm>
            <a:off x="12852803" y="4061138"/>
            <a:ext cx="34273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Majorana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Topological superconductivity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QAH and QSH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Axion electrodynamics</a:t>
            </a:r>
            <a:endParaRPr lang="nl-NL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FB8111-69E7-09A3-56D7-031CBCDABA59}"/>
              </a:ext>
            </a:extLst>
          </p:cNvPr>
          <p:cNvSpPr txBox="1"/>
          <p:nvPr/>
        </p:nvSpPr>
        <p:spPr>
          <a:xfrm>
            <a:off x="1554067" y="9499262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A. </a:t>
            </a:r>
            <a:r>
              <a:rPr lang="en-US" sz="1400" dirty="0" err="1"/>
              <a:t>Politano</a:t>
            </a:r>
            <a:r>
              <a:rPr lang="en-US" sz="1400" dirty="0"/>
              <a:t> et al., </a:t>
            </a:r>
            <a:r>
              <a:rPr lang="en-US" sz="1400" i="1" dirty="0"/>
              <a:t>APL Mater.</a:t>
            </a:r>
            <a:r>
              <a:rPr lang="en-US" sz="1400" dirty="0"/>
              <a:t> </a:t>
            </a:r>
            <a:r>
              <a:rPr lang="en-US" sz="1400" b="1" dirty="0"/>
              <a:t>5</a:t>
            </a:r>
            <a:r>
              <a:rPr lang="en-US" sz="1400" dirty="0"/>
              <a:t>: 035504 (2017)</a:t>
            </a:r>
            <a:endParaRPr lang="nl-NL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DFD64B-4467-F104-D854-3A5D7655427A}"/>
              </a:ext>
            </a:extLst>
          </p:cNvPr>
          <p:cNvSpPr txBox="1"/>
          <p:nvPr/>
        </p:nvSpPr>
        <p:spPr>
          <a:xfrm>
            <a:off x="5595751" y="7258226"/>
            <a:ext cx="37662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Fabrication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Intrinsic “doping” by defects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Oxidation of the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Difficult to gate properly</a:t>
            </a:r>
            <a:endParaRPr lang="nl-NL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52482B-A7C3-830C-40FC-916A3014C142}"/>
              </a:ext>
            </a:extLst>
          </p:cNvPr>
          <p:cNvSpPr txBox="1"/>
          <p:nvPr/>
        </p:nvSpPr>
        <p:spPr>
          <a:xfrm>
            <a:off x="12629439" y="5946394"/>
            <a:ext cx="1805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CC1D1"/>
                </a:solidFill>
              </a:rPr>
              <a:t>Low </a:t>
            </a:r>
            <a:r>
              <a:rPr lang="en-GB" sz="2400" b="1" i="1" dirty="0">
                <a:solidFill>
                  <a:srgbClr val="0CC1D1"/>
                </a:solidFill>
              </a:rPr>
              <a:t>T</a:t>
            </a:r>
          </a:p>
        </p:txBody>
      </p:sp>
      <p:sp>
        <p:nvSpPr>
          <p:cNvPr id="21" name="CaixaDeTexto 11">
            <a:extLst>
              <a:ext uri="{FF2B5EF4-FFF2-40B4-BE49-F238E27FC236}">
                <a16:creationId xmlns:a16="http://schemas.microsoft.com/office/drawing/2014/main" id="{10DBDDC3-27C9-C14D-FE79-8CF8D4625392}"/>
              </a:ext>
            </a:extLst>
          </p:cNvPr>
          <p:cNvSpPr txBox="1"/>
          <p:nvPr/>
        </p:nvSpPr>
        <p:spPr>
          <a:xfrm>
            <a:off x="10558813" y="6522887"/>
            <a:ext cx="5946635" cy="2677656"/>
          </a:xfrm>
          <a:prstGeom prst="rect">
            <a:avLst/>
          </a:prstGeom>
          <a:solidFill>
            <a:srgbClr val="38026E">
              <a:alpha val="15000"/>
            </a:srgbClr>
          </a:solidFill>
          <a:ln w="38100">
            <a:solidFill>
              <a:srgbClr val="38026E"/>
            </a:solidFill>
          </a:ln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38026E"/>
                </a:solidFill>
              </a:rPr>
              <a:t>Why</a:t>
            </a:r>
            <a:r>
              <a:rPr lang="pt-PT" sz="2400" b="1" dirty="0">
                <a:solidFill>
                  <a:srgbClr val="38026E"/>
                </a:solidFill>
              </a:rPr>
              <a:t> target </a:t>
            </a:r>
            <a:r>
              <a:rPr lang="pt-PT" sz="2400" b="1" dirty="0" err="1">
                <a:solidFill>
                  <a:srgbClr val="38026E"/>
                </a:solidFill>
              </a:rPr>
              <a:t>devices</a:t>
            </a:r>
            <a:r>
              <a:rPr lang="pt-PT" sz="2400" b="1" dirty="0">
                <a:solidFill>
                  <a:srgbClr val="38026E"/>
                </a:solidFill>
              </a:rPr>
              <a:t> for </a:t>
            </a:r>
            <a:r>
              <a:rPr lang="pt-PT" sz="2400" b="1" dirty="0" err="1">
                <a:solidFill>
                  <a:srgbClr val="38026E"/>
                </a:solidFill>
              </a:rPr>
              <a:t>spintronics</a:t>
            </a:r>
            <a:r>
              <a:rPr lang="pt-PT" sz="2400" b="1" dirty="0">
                <a:solidFill>
                  <a:srgbClr val="38026E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dirty="0"/>
              <a:t>Spin-momentum locking of 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dirty="0"/>
              <a:t>Already shows promising results at </a:t>
            </a:r>
            <a:r>
              <a:rPr lang="pt-PT" sz="2400" dirty="0" err="1"/>
              <a:t>room</a:t>
            </a:r>
            <a:r>
              <a:rPr lang="pt-PT" sz="2400" dirty="0"/>
              <a:t> </a:t>
            </a:r>
            <a:r>
              <a:rPr lang="pt-PT" sz="2400" i="1" dirty="0"/>
              <a:t>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dirty="0"/>
              <a:t>But still in </a:t>
            </a:r>
            <a:r>
              <a:rPr lang="pt-PT" sz="2400" dirty="0" err="1"/>
              <a:t>early</a:t>
            </a:r>
            <a:r>
              <a:rPr lang="pt-PT" sz="2400" dirty="0"/>
              <a:t> </a:t>
            </a:r>
            <a:r>
              <a:rPr lang="pt-PT" sz="2400" dirty="0" err="1"/>
              <a:t>stage</a:t>
            </a:r>
            <a:endParaRPr lang="pt-P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dirty="0"/>
              <a:t>A lot of fabrication challenges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dirty="0" err="1"/>
              <a:t>High</a:t>
            </a:r>
            <a:r>
              <a:rPr lang="pt-PT" sz="2400" dirty="0"/>
              <a:t> </a:t>
            </a:r>
            <a:r>
              <a:rPr lang="pt-PT" sz="2400" dirty="0" err="1"/>
              <a:t>potential</a:t>
            </a:r>
            <a:r>
              <a:rPr lang="pt-PT" sz="2400" dirty="0"/>
              <a:t> for </a:t>
            </a:r>
            <a:r>
              <a:rPr lang="pt-PT" sz="2400" dirty="0" err="1"/>
              <a:t>high</a:t>
            </a:r>
            <a:r>
              <a:rPr lang="pt-PT" sz="2400" dirty="0"/>
              <a:t> </a:t>
            </a:r>
            <a:r>
              <a:rPr lang="pt-PT" sz="2400" dirty="0" err="1"/>
              <a:t>energy</a:t>
            </a:r>
            <a:r>
              <a:rPr lang="pt-PT" sz="2400" dirty="0"/>
              <a:t> </a:t>
            </a:r>
            <a:r>
              <a:rPr lang="pt-PT" sz="2400" dirty="0" err="1"/>
              <a:t>efficient</a:t>
            </a:r>
            <a:r>
              <a:rPr lang="pt-PT" sz="2400" dirty="0"/>
              <a:t> </a:t>
            </a:r>
            <a:r>
              <a:rPr lang="pt-PT" sz="2400" dirty="0" err="1"/>
              <a:t>electronics</a:t>
            </a:r>
            <a:endParaRPr lang="pt-PT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A7BF5-98C7-5E06-5517-DADB11836C2C}"/>
              </a:ext>
            </a:extLst>
          </p:cNvPr>
          <p:cNvSpPr/>
          <p:nvPr/>
        </p:nvSpPr>
        <p:spPr>
          <a:xfrm>
            <a:off x="5342021" y="2677806"/>
            <a:ext cx="3539251" cy="2819146"/>
          </a:xfrm>
          <a:prstGeom prst="rect">
            <a:avLst/>
          </a:prstGeom>
          <a:noFill/>
          <a:ln w="63500">
            <a:solidFill>
              <a:srgbClr val="2D1C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09E3F1A-2BA9-3453-A5C0-6CC772205718}"/>
              </a:ext>
            </a:extLst>
          </p:cNvPr>
          <p:cNvSpPr/>
          <p:nvPr/>
        </p:nvSpPr>
        <p:spPr>
          <a:xfrm rot="2494035">
            <a:off x="8917502" y="5771616"/>
            <a:ext cx="1649631" cy="830997"/>
          </a:xfrm>
          <a:prstGeom prst="rightArrow">
            <a:avLst/>
          </a:prstGeom>
          <a:solidFill>
            <a:srgbClr val="2D1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351B5-7CC5-B95A-0AE4-45D47F341E9A}"/>
              </a:ext>
            </a:extLst>
          </p:cNvPr>
          <p:cNvSpPr/>
          <p:nvPr/>
        </p:nvSpPr>
        <p:spPr>
          <a:xfrm>
            <a:off x="5624471" y="5970739"/>
            <a:ext cx="3037848" cy="1131574"/>
          </a:xfrm>
          <a:prstGeom prst="rect">
            <a:avLst/>
          </a:prstGeom>
          <a:solidFill>
            <a:srgbClr val="AD9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Common problems:</a:t>
            </a:r>
            <a:endParaRPr lang="nl-NL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417398-C455-8866-63A9-27E4085D21A1}"/>
              </a:ext>
            </a:extLst>
          </p:cNvPr>
          <p:cNvSpPr txBox="1"/>
          <p:nvPr/>
        </p:nvSpPr>
        <p:spPr>
          <a:xfrm>
            <a:off x="1678555" y="5963036"/>
            <a:ext cx="35366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BUT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dirty="0"/>
              <a:t>so far there is no outstanding application demonstrated at higher level </a:t>
            </a:r>
            <a:br>
              <a:rPr lang="en-GB" sz="2000" dirty="0"/>
            </a:br>
            <a:r>
              <a:rPr lang="en-GB" sz="2000" dirty="0"/>
              <a:t>(metrology with QAH insulators)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05E58-5F82-2596-625F-065DC1FDD36B}"/>
              </a:ext>
            </a:extLst>
          </p:cNvPr>
          <p:cNvSpPr txBox="1"/>
          <p:nvPr/>
        </p:nvSpPr>
        <p:spPr>
          <a:xfrm>
            <a:off x="10664875" y="9299207"/>
            <a:ext cx="5946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TopRooT</a:t>
            </a:r>
            <a:r>
              <a:rPr lang="en-GB" sz="2000" b="1" dirty="0"/>
              <a:t> – Towards topological insulator-based electronic devices for room temperature operation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AE3995D-6280-8848-D8CF-E1984C1A5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16" y="8993706"/>
            <a:ext cx="2912369" cy="6110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E6C64EA-D59B-5CD8-AFBD-88CA96D978EC}"/>
              </a:ext>
            </a:extLst>
          </p:cNvPr>
          <p:cNvSpPr txBox="1"/>
          <p:nvPr/>
        </p:nvSpPr>
        <p:spPr>
          <a:xfrm>
            <a:off x="7503716" y="9730452"/>
            <a:ext cx="302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MSCA ERA Fellowship</a:t>
            </a:r>
          </a:p>
        </p:txBody>
      </p:sp>
    </p:spTree>
    <p:extLst>
      <p:ext uri="{BB962C8B-B14F-4D97-AF65-F5344CB8AC3E}">
        <p14:creationId xmlns:p14="http://schemas.microsoft.com/office/powerpoint/2010/main" val="50241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22" grpId="0" animBg="1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6AF3C-173E-81FD-24E3-59FA8D68F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B885-6F3E-E4E0-0FE1-31ED3363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Topological insulators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63D247-3BB5-7929-0E04-69E03AA9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78E362E-8949-BEF9-C25C-EC0972192EAC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443198"/>
          </a:xfrm>
        </p:spPr>
        <p:txBody>
          <a:bodyPr/>
          <a:lstStyle/>
          <a:p>
            <a:r>
              <a:rPr lang="en-GB" dirty="0"/>
              <a:t>TIs for spin-</a:t>
            </a:r>
            <a:r>
              <a:rPr lang="en-GB" dirty="0" err="1"/>
              <a:t>orbitronics</a:t>
            </a:r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F5ADF2-8AEB-9EF9-89D9-46E13C391F83}"/>
              </a:ext>
            </a:extLst>
          </p:cNvPr>
          <p:cNvGrpSpPr>
            <a:grpSpLocks noChangeAspect="1"/>
          </p:cNvGrpSpPr>
          <p:nvPr/>
        </p:nvGrpSpPr>
        <p:grpSpPr>
          <a:xfrm>
            <a:off x="10592166" y="6376860"/>
            <a:ext cx="4213640" cy="3028356"/>
            <a:chOff x="8632609" y="4387683"/>
            <a:chExt cx="2975794" cy="22509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467FA1C-675B-1711-AD18-9FD27DD63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483"/>
            <a:stretch/>
          </p:blipFill>
          <p:spPr>
            <a:xfrm>
              <a:off x="8632609" y="4387683"/>
              <a:ext cx="2962068" cy="225093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27C2BAA-E4F9-78A4-7223-D7A3563E15F1}"/>
                </a:ext>
              </a:extLst>
            </p:cNvPr>
            <p:cNvSpPr/>
            <p:nvPr/>
          </p:nvSpPr>
          <p:spPr>
            <a:xfrm>
              <a:off x="8675568" y="4483287"/>
              <a:ext cx="30692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6A3EA5-010D-EDB0-2EFB-956A5E680DFC}"/>
                </a:ext>
              </a:extLst>
            </p:cNvPr>
            <p:cNvSpPr/>
            <p:nvPr/>
          </p:nvSpPr>
          <p:spPr>
            <a:xfrm>
              <a:off x="11301483" y="4522840"/>
              <a:ext cx="30692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25E920D-6662-37B6-947F-1CE4CB39C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23" y="6619853"/>
            <a:ext cx="7023583" cy="272680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C89BB48-C48E-46C9-4923-D900776793AA}"/>
              </a:ext>
            </a:extLst>
          </p:cNvPr>
          <p:cNvSpPr txBox="1"/>
          <p:nvPr/>
        </p:nvSpPr>
        <p:spPr>
          <a:xfrm>
            <a:off x="1924653" y="6236563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Conventional MRAM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2243F8-7844-9A89-8815-1C29D8415E79}"/>
              </a:ext>
            </a:extLst>
          </p:cNvPr>
          <p:cNvSpPr txBox="1"/>
          <p:nvPr/>
        </p:nvSpPr>
        <p:spPr>
          <a:xfrm>
            <a:off x="6549453" y="6236563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STT-MRAM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95CDCC1-23E2-7348-8133-89F023318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817" y="2813481"/>
            <a:ext cx="2846824" cy="206809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A3F8EAE-E46A-3F6E-9DDA-B40783046C6A}"/>
              </a:ext>
            </a:extLst>
          </p:cNvPr>
          <p:cNvSpPr txBox="1"/>
          <p:nvPr/>
        </p:nvSpPr>
        <p:spPr>
          <a:xfrm>
            <a:off x="1522448" y="3096499"/>
            <a:ext cx="1824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Magnetic Tunnel Junction (MTJ)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40CCFF-93CB-25CD-3A80-9DCC3C85A3AD}"/>
              </a:ext>
            </a:extLst>
          </p:cNvPr>
          <p:cNvSpPr txBox="1"/>
          <p:nvPr/>
        </p:nvSpPr>
        <p:spPr>
          <a:xfrm>
            <a:off x="6750087" y="2954449"/>
            <a:ext cx="143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Free layer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783547-8F24-2332-4F29-2BD2A5BA3B92}"/>
              </a:ext>
            </a:extLst>
          </p:cNvPr>
          <p:cNvSpPr txBox="1"/>
          <p:nvPr/>
        </p:nvSpPr>
        <p:spPr>
          <a:xfrm>
            <a:off x="6750087" y="3699257"/>
            <a:ext cx="20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Reference layer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2CA8F26-6EFD-1DCC-81B9-985E7AD9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140" y="3864466"/>
            <a:ext cx="8243006" cy="19281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08A76CE-B03A-641C-D22C-A7B262F70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9674642" y="2744579"/>
            <a:ext cx="1432054" cy="104973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C2A7D4-1E27-FAC7-F53C-C1E18BDD1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14054672" y="2740352"/>
            <a:ext cx="1432054" cy="104973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4C447EE-DB2C-38AB-5F12-DD4BCDF04295}"/>
              </a:ext>
            </a:extLst>
          </p:cNvPr>
          <p:cNvSpPr txBox="1"/>
          <p:nvPr/>
        </p:nvSpPr>
        <p:spPr>
          <a:xfrm>
            <a:off x="3687817" y="4992784"/>
            <a:ext cx="3744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Tunnelling Magnetoresistance (TMR)</a:t>
            </a:r>
          </a:p>
        </p:txBody>
      </p:sp>
      <p:sp>
        <p:nvSpPr>
          <p:cNvPr id="43" name="Google Shape;8059;p46">
            <a:extLst>
              <a:ext uri="{FF2B5EF4-FFF2-40B4-BE49-F238E27FC236}">
                <a16:creationId xmlns:a16="http://schemas.microsoft.com/office/drawing/2014/main" id="{4FE7FCB8-1B75-8AE8-FB62-48AFCAD5BC9A}"/>
              </a:ext>
            </a:extLst>
          </p:cNvPr>
          <p:cNvSpPr/>
          <p:nvPr/>
        </p:nvSpPr>
        <p:spPr>
          <a:xfrm rot="14639412" flipV="1">
            <a:off x="2370563" y="4404492"/>
            <a:ext cx="1282148" cy="545529"/>
          </a:xfrm>
          <a:custGeom>
            <a:avLst/>
            <a:gdLst/>
            <a:ahLst/>
            <a:cxnLst/>
            <a:rect l="l" t="t" r="r" b="b"/>
            <a:pathLst>
              <a:path w="19708" h="6971" extrusionOk="0">
                <a:moveTo>
                  <a:pt x="1" y="0"/>
                </a:moveTo>
                <a:lnTo>
                  <a:pt x="1" y="0"/>
                </a:lnTo>
                <a:cubicBezTo>
                  <a:pt x="104" y="333"/>
                  <a:pt x="667" y="5544"/>
                  <a:pt x="667" y="5544"/>
                </a:cubicBezTo>
                <a:lnTo>
                  <a:pt x="1355" y="4350"/>
                </a:lnTo>
                <a:cubicBezTo>
                  <a:pt x="1470" y="4465"/>
                  <a:pt x="1585" y="4580"/>
                  <a:pt x="1699" y="4694"/>
                </a:cubicBezTo>
                <a:cubicBezTo>
                  <a:pt x="2055" y="5050"/>
                  <a:pt x="2446" y="5360"/>
                  <a:pt x="2847" y="5658"/>
                </a:cubicBezTo>
                <a:cubicBezTo>
                  <a:pt x="3272" y="5945"/>
                  <a:pt x="3708" y="6198"/>
                  <a:pt x="4179" y="6416"/>
                </a:cubicBezTo>
                <a:cubicBezTo>
                  <a:pt x="4661" y="6623"/>
                  <a:pt x="5166" y="6783"/>
                  <a:pt x="5671" y="6875"/>
                </a:cubicBezTo>
                <a:cubicBezTo>
                  <a:pt x="6037" y="6940"/>
                  <a:pt x="6408" y="6971"/>
                  <a:pt x="6782" y="6971"/>
                </a:cubicBezTo>
                <a:cubicBezTo>
                  <a:pt x="6935" y="6971"/>
                  <a:pt x="7089" y="6965"/>
                  <a:pt x="7243" y="6955"/>
                </a:cubicBezTo>
                <a:cubicBezTo>
                  <a:pt x="7771" y="6909"/>
                  <a:pt x="8287" y="6783"/>
                  <a:pt x="8781" y="6577"/>
                </a:cubicBezTo>
                <a:cubicBezTo>
                  <a:pt x="9263" y="6370"/>
                  <a:pt x="9711" y="6095"/>
                  <a:pt x="10101" y="5739"/>
                </a:cubicBezTo>
                <a:cubicBezTo>
                  <a:pt x="10457" y="5429"/>
                  <a:pt x="10778" y="5085"/>
                  <a:pt x="11076" y="4717"/>
                </a:cubicBezTo>
                <a:cubicBezTo>
                  <a:pt x="11363" y="4362"/>
                  <a:pt x="11616" y="4029"/>
                  <a:pt x="11880" y="3696"/>
                </a:cubicBezTo>
                <a:cubicBezTo>
                  <a:pt x="12006" y="3547"/>
                  <a:pt x="12144" y="3386"/>
                  <a:pt x="12282" y="3237"/>
                </a:cubicBezTo>
                <a:cubicBezTo>
                  <a:pt x="12350" y="3168"/>
                  <a:pt x="12419" y="3099"/>
                  <a:pt x="12488" y="3030"/>
                </a:cubicBezTo>
                <a:lnTo>
                  <a:pt x="12695" y="2824"/>
                </a:lnTo>
                <a:cubicBezTo>
                  <a:pt x="13303" y="2284"/>
                  <a:pt x="14003" y="1871"/>
                  <a:pt x="14761" y="1584"/>
                </a:cubicBezTo>
                <a:cubicBezTo>
                  <a:pt x="15541" y="1297"/>
                  <a:pt x="16367" y="1136"/>
                  <a:pt x="17205" y="1125"/>
                </a:cubicBezTo>
                <a:cubicBezTo>
                  <a:pt x="17234" y="1125"/>
                  <a:pt x="17262" y="1124"/>
                  <a:pt x="17291" y="1124"/>
                </a:cubicBezTo>
                <a:cubicBezTo>
                  <a:pt x="18111" y="1124"/>
                  <a:pt x="18931" y="1284"/>
                  <a:pt x="19707" y="1573"/>
                </a:cubicBezTo>
                <a:cubicBezTo>
                  <a:pt x="18927" y="1148"/>
                  <a:pt x="18089" y="872"/>
                  <a:pt x="17228" y="758"/>
                </a:cubicBezTo>
                <a:cubicBezTo>
                  <a:pt x="16902" y="720"/>
                  <a:pt x="16575" y="701"/>
                  <a:pt x="16248" y="701"/>
                </a:cubicBezTo>
                <a:cubicBezTo>
                  <a:pt x="15678" y="701"/>
                  <a:pt x="15109" y="760"/>
                  <a:pt x="14554" y="884"/>
                </a:cubicBezTo>
                <a:cubicBezTo>
                  <a:pt x="13659" y="1079"/>
                  <a:pt x="12798" y="1446"/>
                  <a:pt x="12029" y="1951"/>
                </a:cubicBezTo>
                <a:lnTo>
                  <a:pt x="11742" y="2158"/>
                </a:lnTo>
                <a:cubicBezTo>
                  <a:pt x="11650" y="2227"/>
                  <a:pt x="11558" y="2307"/>
                  <a:pt x="11467" y="2376"/>
                </a:cubicBezTo>
                <a:cubicBezTo>
                  <a:pt x="11283" y="2514"/>
                  <a:pt x="11122" y="2674"/>
                  <a:pt x="10950" y="2824"/>
                </a:cubicBezTo>
                <a:cubicBezTo>
                  <a:pt x="10617" y="3133"/>
                  <a:pt x="10319" y="3432"/>
                  <a:pt x="10009" y="3719"/>
                </a:cubicBezTo>
                <a:cubicBezTo>
                  <a:pt x="9722" y="3983"/>
                  <a:pt x="9424" y="4224"/>
                  <a:pt x="9102" y="4442"/>
                </a:cubicBezTo>
                <a:cubicBezTo>
                  <a:pt x="8815" y="4625"/>
                  <a:pt x="8494" y="4775"/>
                  <a:pt x="8173" y="4855"/>
                </a:cubicBezTo>
                <a:cubicBezTo>
                  <a:pt x="7908" y="4919"/>
                  <a:pt x="7643" y="4954"/>
                  <a:pt x="7384" y="4954"/>
                </a:cubicBezTo>
                <a:cubicBezTo>
                  <a:pt x="7317" y="4954"/>
                  <a:pt x="7251" y="4952"/>
                  <a:pt x="7186" y="4947"/>
                </a:cubicBezTo>
                <a:cubicBezTo>
                  <a:pt x="6841" y="4924"/>
                  <a:pt x="6497" y="4855"/>
                  <a:pt x="6176" y="4752"/>
                </a:cubicBezTo>
                <a:cubicBezTo>
                  <a:pt x="5854" y="4637"/>
                  <a:pt x="5544" y="4488"/>
                  <a:pt x="5257" y="4304"/>
                </a:cubicBezTo>
                <a:cubicBezTo>
                  <a:pt x="4959" y="4120"/>
                  <a:pt x="4684" y="3902"/>
                  <a:pt x="4431" y="3661"/>
                </a:cubicBezTo>
                <a:cubicBezTo>
                  <a:pt x="4167" y="3409"/>
                  <a:pt x="3926" y="3133"/>
                  <a:pt x="3697" y="2847"/>
                </a:cubicBezTo>
                <a:cubicBezTo>
                  <a:pt x="3651" y="2778"/>
                  <a:pt x="3593" y="2709"/>
                  <a:pt x="3547" y="2640"/>
                </a:cubicBezTo>
                <a:cubicBezTo>
                  <a:pt x="4362" y="2491"/>
                  <a:pt x="5212" y="2330"/>
                  <a:pt x="5097" y="2330"/>
                </a:cubicBezTo>
                <a:cubicBezTo>
                  <a:pt x="4879" y="2330"/>
                  <a:pt x="1" y="0"/>
                  <a:pt x="1" y="0"/>
                </a:cubicBezTo>
                <a:close/>
              </a:path>
            </a:pathLst>
          </a:custGeom>
          <a:solidFill>
            <a:srgbClr val="3802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C8ED63-031B-45E3-6FDD-95E25CA7E5EA}"/>
              </a:ext>
            </a:extLst>
          </p:cNvPr>
          <p:cNvSpPr txBox="1"/>
          <p:nvPr/>
        </p:nvSpPr>
        <p:spPr>
          <a:xfrm>
            <a:off x="9163448" y="2343972"/>
            <a:ext cx="2454442" cy="373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Parallel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2D09CA-D1AD-3F41-CD8E-2D3225B7BEFA}"/>
              </a:ext>
            </a:extLst>
          </p:cNvPr>
          <p:cNvSpPr txBox="1"/>
          <p:nvPr/>
        </p:nvSpPr>
        <p:spPr>
          <a:xfrm>
            <a:off x="13559149" y="2324262"/>
            <a:ext cx="2454442" cy="373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Anti-parallel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33F52B-8ACB-0E94-CA73-3490AF1112ED}"/>
              </a:ext>
            </a:extLst>
          </p:cNvPr>
          <p:cNvSpPr txBox="1"/>
          <p:nvPr/>
        </p:nvSpPr>
        <p:spPr>
          <a:xfrm>
            <a:off x="9595540" y="5842624"/>
            <a:ext cx="149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Lower TMR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2ED5D5-8A29-7AD3-29F2-E816722BC8EE}"/>
              </a:ext>
            </a:extLst>
          </p:cNvPr>
          <p:cNvSpPr txBox="1"/>
          <p:nvPr/>
        </p:nvSpPr>
        <p:spPr>
          <a:xfrm>
            <a:off x="14220340" y="5840971"/>
            <a:ext cx="149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Higher TMR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EC169A-ECF8-8128-5B11-6091A3555BB9}"/>
              </a:ext>
            </a:extLst>
          </p:cNvPr>
          <p:cNvSpPr txBox="1"/>
          <p:nvPr/>
        </p:nvSpPr>
        <p:spPr>
          <a:xfrm>
            <a:off x="1548123" y="9474258"/>
            <a:ext cx="5099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D. </a:t>
            </a:r>
            <a:r>
              <a:rPr lang="en-GB" sz="1400" dirty="0" err="1"/>
              <a:t>Apalkov</a:t>
            </a:r>
            <a:r>
              <a:rPr lang="en-GB" sz="1400" dirty="0"/>
              <a:t> et al., </a:t>
            </a:r>
            <a:r>
              <a:rPr lang="en-GB" sz="1400" i="1" dirty="0"/>
              <a:t>Proc. IEEE </a:t>
            </a:r>
            <a:r>
              <a:rPr lang="en-GB" sz="1400" b="1" dirty="0"/>
              <a:t>104</a:t>
            </a:r>
            <a:r>
              <a:rPr lang="en-GB" sz="1400" dirty="0"/>
              <a:t>, 1796 (2016)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AFCB5A9-26E0-6F95-7B3B-D714BC4EE1EA}"/>
              </a:ext>
            </a:extLst>
          </p:cNvPr>
          <p:cNvSpPr txBox="1"/>
          <p:nvPr/>
        </p:nvSpPr>
        <p:spPr>
          <a:xfrm>
            <a:off x="11513250" y="6236563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SOT-MRAM</a:t>
            </a: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CE859B77-9EDF-DE41-D6DF-6889CEE76546}"/>
              </a:ext>
            </a:extLst>
          </p:cNvPr>
          <p:cNvSpPr txBox="1"/>
          <p:nvPr/>
        </p:nvSpPr>
        <p:spPr>
          <a:xfrm>
            <a:off x="12261725" y="9108876"/>
            <a:ext cx="4285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Q. Shao et al., </a:t>
            </a:r>
            <a:r>
              <a:rPr lang="en-US" sz="1400" i="1" dirty="0"/>
              <a:t>IEEE Trans. </a:t>
            </a:r>
            <a:r>
              <a:rPr lang="en-US" sz="1400" i="1" dirty="0" err="1"/>
              <a:t>Magn</a:t>
            </a:r>
            <a:r>
              <a:rPr lang="en-US" sz="1400" i="1" dirty="0"/>
              <a:t>. </a:t>
            </a:r>
            <a:r>
              <a:rPr lang="en-US" sz="1400" b="1" dirty="0"/>
              <a:t>57</a:t>
            </a:r>
            <a:r>
              <a:rPr lang="en-US" sz="1400" dirty="0"/>
              <a:t>: 800439 (2021)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07841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8AA4A-6263-A234-3AA0-15A14018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Topological insulators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272D9-66C5-C647-64B0-6531AB1A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0DC42A-6265-8D3A-C11F-6D5D9A7CD28C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387798"/>
          </a:xfrm>
        </p:spPr>
        <p:txBody>
          <a:bodyPr/>
          <a:lstStyle/>
          <a:p>
            <a:r>
              <a:rPr lang="en-GB" dirty="0"/>
              <a:t>TIs for spin-</a:t>
            </a:r>
            <a:r>
              <a:rPr lang="en-GB" dirty="0" err="1"/>
              <a:t>orbitronics</a:t>
            </a:r>
            <a:endParaRPr lang="en-GB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E872FDD-4475-829C-85D1-7F7920AEEEFF}"/>
              </a:ext>
            </a:extLst>
          </p:cNvPr>
          <p:cNvSpPr txBox="1"/>
          <p:nvPr/>
        </p:nvSpPr>
        <p:spPr>
          <a:xfrm>
            <a:off x="2064095" y="9380636"/>
            <a:ext cx="5268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Q. Shao et al, </a:t>
            </a:r>
            <a:r>
              <a:rPr lang="en-US" sz="1400" i="1" dirty="0"/>
              <a:t>IEEE Trans. </a:t>
            </a:r>
            <a:r>
              <a:rPr lang="en-US" sz="1400" i="1" dirty="0" err="1"/>
              <a:t>Magn</a:t>
            </a:r>
            <a:r>
              <a:rPr lang="en-US" sz="1400" i="1" dirty="0"/>
              <a:t>. </a:t>
            </a:r>
            <a:r>
              <a:rPr lang="en-US" sz="1400" b="1" dirty="0"/>
              <a:t>57</a:t>
            </a:r>
            <a:r>
              <a:rPr lang="en-US" sz="1400" dirty="0"/>
              <a:t>: 800439 (2021)</a:t>
            </a:r>
            <a:endParaRPr lang="nl-NL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76F1D-08D3-AA6F-404C-AA6C68860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352" y="6260993"/>
            <a:ext cx="4135324" cy="15693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928FA8-60E6-B7BD-1BB4-9F82F83A874E}"/>
              </a:ext>
            </a:extLst>
          </p:cNvPr>
          <p:cNvGrpSpPr>
            <a:grpSpLocks noChangeAspect="1"/>
          </p:cNvGrpSpPr>
          <p:nvPr/>
        </p:nvGrpSpPr>
        <p:grpSpPr>
          <a:xfrm>
            <a:off x="1178243" y="5878814"/>
            <a:ext cx="3421906" cy="2447279"/>
            <a:chOff x="684949" y="911224"/>
            <a:chExt cx="7332896" cy="52443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21D689-8579-652B-8252-CB917D7D4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949" y="911224"/>
              <a:ext cx="7332896" cy="524434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E82DA4-A3A9-8580-58E3-951BC77ADA77}"/>
                </a:ext>
              </a:extLst>
            </p:cNvPr>
            <p:cNvSpPr/>
            <p:nvPr/>
          </p:nvSpPr>
          <p:spPr>
            <a:xfrm>
              <a:off x="684949" y="1568919"/>
              <a:ext cx="643337" cy="673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BD0995-8A6B-7A59-962A-4C71EE4069BB}"/>
                </a:ext>
              </a:extLst>
            </p:cNvPr>
            <p:cNvSpPr/>
            <p:nvPr/>
          </p:nvSpPr>
          <p:spPr>
            <a:xfrm>
              <a:off x="760396" y="2046170"/>
              <a:ext cx="321619" cy="393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E4D28E-1570-C218-4688-3487D515767C}"/>
                </a:ext>
              </a:extLst>
            </p:cNvPr>
            <p:cNvSpPr/>
            <p:nvPr/>
          </p:nvSpPr>
          <p:spPr>
            <a:xfrm>
              <a:off x="1196351" y="1624262"/>
              <a:ext cx="321619" cy="393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F5E37F-60B0-A3F6-82ED-C41CBD281918}"/>
                </a:ext>
              </a:extLst>
            </p:cNvPr>
            <p:cNvSpPr/>
            <p:nvPr/>
          </p:nvSpPr>
          <p:spPr>
            <a:xfrm rot="18643544">
              <a:off x="1325025" y="1960746"/>
              <a:ext cx="735531" cy="525379"/>
            </a:xfrm>
            <a:prstGeom prst="rect">
              <a:avLst/>
            </a:prstGeom>
            <a:solidFill>
              <a:srgbClr val="E4EF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34D27E-7E61-EA7E-54DF-5798707B4123}"/>
                </a:ext>
              </a:extLst>
            </p:cNvPr>
            <p:cNvSpPr/>
            <p:nvPr/>
          </p:nvSpPr>
          <p:spPr>
            <a:xfrm rot="18743715">
              <a:off x="862789" y="1691924"/>
              <a:ext cx="735531" cy="525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CC34A4-126F-E6F0-EE51-FFE6AAD332BB}"/>
              </a:ext>
            </a:extLst>
          </p:cNvPr>
          <p:cNvSpPr txBox="1"/>
          <p:nvPr/>
        </p:nvSpPr>
        <p:spPr>
          <a:xfrm>
            <a:off x="1300944" y="5170253"/>
            <a:ext cx="303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Spin Hall Effect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AA2A41-D9EE-5A0D-D6CA-DB4594465990}"/>
              </a:ext>
            </a:extLst>
          </p:cNvPr>
          <p:cNvSpPr txBox="1"/>
          <p:nvPr/>
        </p:nvSpPr>
        <p:spPr>
          <a:xfrm>
            <a:off x="5635959" y="5170253"/>
            <a:ext cx="303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Rashba</a:t>
            </a:r>
            <a:r>
              <a:rPr lang="en-GB" dirty="0"/>
              <a:t>-Edelstein Effect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E70A51-341D-D7C4-E9B5-C06003DE5000}"/>
              </a:ext>
            </a:extLst>
          </p:cNvPr>
          <p:cNvSpPr txBox="1"/>
          <p:nvPr/>
        </p:nvSpPr>
        <p:spPr>
          <a:xfrm>
            <a:off x="1335210" y="3443476"/>
            <a:ext cx="2435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Charge current density (</a:t>
            </a:r>
            <a:r>
              <a:rPr lang="en-GB" i="1" dirty="0"/>
              <a:t>J</a:t>
            </a:r>
            <a:r>
              <a:rPr lang="en-GB" baseline="-25000" dirty="0"/>
              <a:t>e</a:t>
            </a:r>
            <a:r>
              <a:rPr lang="en-GB" dirty="0"/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52B638-394D-2E20-CCD3-9E3A74C250B9}"/>
              </a:ext>
            </a:extLst>
          </p:cNvPr>
          <p:cNvSpPr/>
          <p:nvPr/>
        </p:nvSpPr>
        <p:spPr>
          <a:xfrm>
            <a:off x="4915380" y="3443476"/>
            <a:ext cx="2117567" cy="646331"/>
          </a:xfrm>
          <a:prstGeom prst="rect">
            <a:avLst/>
          </a:prstGeom>
          <a:noFill/>
          <a:ln w="25400">
            <a:noFill/>
          </a:ln>
        </p:spPr>
        <p:txBody>
          <a:bodyPr wrap="none">
            <a:spAutoFit/>
          </a:bodyPr>
          <a:lstStyle/>
          <a:p>
            <a:r>
              <a:rPr lang="en-GB" dirty="0"/>
              <a:t>Spin current density </a:t>
            </a:r>
          </a:p>
          <a:p>
            <a:pPr algn="ctr"/>
            <a:r>
              <a:rPr lang="en-GB" dirty="0"/>
              <a:t>(</a:t>
            </a:r>
            <a:r>
              <a:rPr lang="en-GB" i="1" dirty="0" err="1"/>
              <a:t>J</a:t>
            </a:r>
            <a:r>
              <a:rPr lang="en-GB" baseline="-25000" dirty="0" err="1"/>
              <a:t>s</a:t>
            </a:r>
            <a:r>
              <a:rPr lang="en-GB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B19BBC-B133-EAA3-5E11-660B5500A709}"/>
              </a:ext>
            </a:extLst>
          </p:cNvPr>
          <p:cNvSpPr txBox="1"/>
          <p:nvPr/>
        </p:nvSpPr>
        <p:spPr>
          <a:xfrm>
            <a:off x="173131" y="3366384"/>
            <a:ext cx="1263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Idea: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5B2711E6-169F-B07A-F841-6D91DBB68100}"/>
              </a:ext>
            </a:extLst>
          </p:cNvPr>
          <p:cNvSpPr/>
          <p:nvPr/>
        </p:nvSpPr>
        <p:spPr>
          <a:xfrm>
            <a:off x="4053182" y="3426406"/>
            <a:ext cx="606392" cy="369332"/>
          </a:xfrm>
          <a:prstGeom prst="rightArrow">
            <a:avLst/>
          </a:prstGeom>
          <a:solidFill>
            <a:srgbClr val="380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4EE6B7-A6C2-486E-C83C-4F2DEA852504}"/>
              </a:ext>
            </a:extLst>
          </p:cNvPr>
          <p:cNvSpPr txBox="1"/>
          <p:nvPr/>
        </p:nvSpPr>
        <p:spPr>
          <a:xfrm>
            <a:off x="4956945" y="8110450"/>
            <a:ext cx="399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2DEGs with high spin-orbit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Topological insulators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Topological semimetals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9C1618-0239-35F3-F9C3-D685C1E3F043}"/>
              </a:ext>
            </a:extLst>
          </p:cNvPr>
          <p:cNvSpPr txBox="1"/>
          <p:nvPr/>
        </p:nvSpPr>
        <p:spPr>
          <a:xfrm>
            <a:off x="1157189" y="8368799"/>
            <a:ext cx="399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Heavy metals (Ta, Pt, </a:t>
            </a:r>
            <a:r>
              <a:rPr lang="en-GB" b="1" dirty="0"/>
              <a:t>W</a:t>
            </a:r>
            <a:r>
              <a:rPr lang="en-GB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CCC576-9B37-7996-DE00-4255B6D7CAE0}"/>
              </a:ext>
            </a:extLst>
          </p:cNvPr>
          <p:cNvSpPr txBox="1"/>
          <p:nvPr/>
        </p:nvSpPr>
        <p:spPr>
          <a:xfrm>
            <a:off x="3771444" y="3809993"/>
            <a:ext cx="112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SOC</a:t>
            </a:r>
          </a:p>
        </p:txBody>
      </p:sp>
      <p:pic>
        <p:nvPicPr>
          <p:cNvPr id="24" name="Imagem 11">
            <a:extLst>
              <a:ext uri="{FF2B5EF4-FFF2-40B4-BE49-F238E27FC236}">
                <a16:creationId xmlns:a16="http://schemas.microsoft.com/office/drawing/2014/main" id="{76A34AB8-9674-FB72-2F3B-C037B5CE8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459" y="3842080"/>
            <a:ext cx="1235995" cy="311140"/>
          </a:xfrm>
          <a:prstGeom prst="rect">
            <a:avLst/>
          </a:prstGeom>
        </p:spPr>
      </p:pic>
      <p:sp>
        <p:nvSpPr>
          <p:cNvPr id="25" name="CaixaDeTexto 14">
            <a:extLst>
              <a:ext uri="{FF2B5EF4-FFF2-40B4-BE49-F238E27FC236}">
                <a16:creationId xmlns:a16="http://schemas.microsoft.com/office/drawing/2014/main" id="{F17EB5A6-3F1E-62D0-55BB-092742B1A406}"/>
              </a:ext>
            </a:extLst>
          </p:cNvPr>
          <p:cNvSpPr txBox="1"/>
          <p:nvPr/>
        </p:nvSpPr>
        <p:spPr>
          <a:xfrm>
            <a:off x="7830362" y="3472748"/>
            <a:ext cx="186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Spin Hall </a:t>
            </a:r>
            <a:r>
              <a:rPr lang="pt-PT" b="1" dirty="0" err="1"/>
              <a:t>angle</a:t>
            </a:r>
            <a:r>
              <a:rPr lang="pt-PT" b="1" dirty="0"/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50821C-4F90-7ADE-3E91-E381A0EA7772}"/>
              </a:ext>
            </a:extLst>
          </p:cNvPr>
          <p:cNvSpPr/>
          <p:nvPr/>
        </p:nvSpPr>
        <p:spPr>
          <a:xfrm>
            <a:off x="7734110" y="3400003"/>
            <a:ext cx="1857676" cy="943103"/>
          </a:xfrm>
          <a:prstGeom prst="rect">
            <a:avLst/>
          </a:prstGeom>
          <a:solidFill>
            <a:srgbClr val="38026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01811D-4370-B63C-2341-E2AF397F56CE}"/>
              </a:ext>
            </a:extLst>
          </p:cNvPr>
          <p:cNvSpPr txBox="1"/>
          <p:nvPr/>
        </p:nvSpPr>
        <p:spPr>
          <a:xfrm>
            <a:off x="2740551" y="5539585"/>
            <a:ext cx="163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&lt; 1</a:t>
            </a:r>
          </a:p>
        </p:txBody>
      </p:sp>
      <p:pic>
        <p:nvPicPr>
          <p:cNvPr id="28" name="Imagem 11">
            <a:extLst>
              <a:ext uri="{FF2B5EF4-FFF2-40B4-BE49-F238E27FC236}">
                <a16:creationId xmlns:a16="http://schemas.microsoft.com/office/drawing/2014/main" id="{9E73D8E3-E461-9310-78FF-5F33A2EC4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355" b="-6695"/>
          <a:stretch/>
        </p:blipFill>
        <p:spPr>
          <a:xfrm>
            <a:off x="2426542" y="5573800"/>
            <a:ext cx="428202" cy="3319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6949A49-73B4-136C-2D89-727B34A96E9D}"/>
              </a:ext>
            </a:extLst>
          </p:cNvPr>
          <p:cNvSpPr txBox="1"/>
          <p:nvPr/>
        </p:nvSpPr>
        <p:spPr>
          <a:xfrm>
            <a:off x="7038984" y="5536726"/>
            <a:ext cx="163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&gt;&gt;  1</a:t>
            </a:r>
          </a:p>
        </p:txBody>
      </p:sp>
      <p:pic>
        <p:nvPicPr>
          <p:cNvPr id="30" name="Imagem 11">
            <a:extLst>
              <a:ext uri="{FF2B5EF4-FFF2-40B4-BE49-F238E27FC236}">
                <a16:creationId xmlns:a16="http://schemas.microsoft.com/office/drawing/2014/main" id="{3C405ACB-A208-3C9D-E717-44A3D37DA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355" b="-6695"/>
          <a:stretch/>
        </p:blipFill>
        <p:spPr>
          <a:xfrm>
            <a:off x="6724975" y="5570941"/>
            <a:ext cx="428202" cy="33197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2B1064B8-EB23-96DA-6ED6-F7A52FAD410A}"/>
              </a:ext>
            </a:extLst>
          </p:cNvPr>
          <p:cNvGrpSpPr>
            <a:grpSpLocks noChangeAspect="1"/>
          </p:cNvGrpSpPr>
          <p:nvPr/>
        </p:nvGrpSpPr>
        <p:grpSpPr>
          <a:xfrm>
            <a:off x="11138904" y="2394210"/>
            <a:ext cx="5200630" cy="4130579"/>
            <a:chOff x="372534" y="1106006"/>
            <a:chExt cx="5898922" cy="468519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09E793A-2512-C594-27A0-940E5083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534" y="1106006"/>
              <a:ext cx="5898922" cy="4685194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C4E8FA1-7869-1326-C535-535F4C9FEA27}"/>
                </a:ext>
              </a:extLst>
            </p:cNvPr>
            <p:cNvSpPr/>
            <p:nvPr/>
          </p:nvSpPr>
          <p:spPr>
            <a:xfrm>
              <a:off x="372534" y="1226915"/>
              <a:ext cx="482872" cy="405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83F9A84-137E-41DF-7560-1DDC916E8DC9}"/>
              </a:ext>
            </a:extLst>
          </p:cNvPr>
          <p:cNvSpPr txBox="1"/>
          <p:nvPr/>
        </p:nvSpPr>
        <p:spPr>
          <a:xfrm>
            <a:off x="11824364" y="6550212"/>
            <a:ext cx="4392561" cy="646331"/>
          </a:xfrm>
          <a:prstGeom prst="rect">
            <a:avLst/>
          </a:prstGeom>
          <a:solidFill>
            <a:srgbClr val="38026E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High potential for topological insulators!</a:t>
            </a:r>
          </a:p>
          <a:p>
            <a:pPr algn="ctr"/>
            <a:r>
              <a:rPr lang="en-GB" dirty="0"/>
              <a:t>(in principle)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35754A-4070-2856-40F8-EEB8BE35DCAD}"/>
              </a:ext>
            </a:extLst>
          </p:cNvPr>
          <p:cNvSpPr txBox="1"/>
          <p:nvPr/>
        </p:nvSpPr>
        <p:spPr>
          <a:xfrm>
            <a:off x="9740833" y="8006620"/>
            <a:ext cx="3734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Integration of high-quality TIs in MRAM fabrication process is hard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Limited density of states in TSSs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ACB11B-C21B-1E7C-9078-6B676EEF3ADE}"/>
              </a:ext>
            </a:extLst>
          </p:cNvPr>
          <p:cNvSpPr txBox="1"/>
          <p:nvPr/>
        </p:nvSpPr>
        <p:spPr>
          <a:xfrm>
            <a:off x="10770356" y="7348089"/>
            <a:ext cx="141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BUT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3F15C1-E919-53C7-C3BD-72F831FE0EB1}"/>
              </a:ext>
            </a:extLst>
          </p:cNvPr>
          <p:cNvSpPr txBox="1"/>
          <p:nvPr/>
        </p:nvSpPr>
        <p:spPr>
          <a:xfrm>
            <a:off x="13196738" y="8006620"/>
            <a:ext cx="3999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Integration of TIs with FMs possibly opens up other research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Gain knowledge on the fabrication of devices with TIs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80DFB1-8FC9-6BD2-D433-D7115D0275D4}"/>
              </a:ext>
            </a:extLst>
          </p:cNvPr>
          <p:cNvSpPr txBox="1"/>
          <p:nvPr/>
        </p:nvSpPr>
        <p:spPr>
          <a:xfrm>
            <a:off x="14425909" y="7348089"/>
            <a:ext cx="154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51B400"/>
                </a:solidFill>
              </a:rPr>
              <a:t>HOWEVER</a:t>
            </a:r>
            <a:endParaRPr lang="en-GB" b="1" dirty="0">
              <a:solidFill>
                <a:srgbClr val="51B4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9B995-9F3E-A623-52D4-1DDE52648908}"/>
              </a:ext>
            </a:extLst>
          </p:cNvPr>
          <p:cNvSpPr txBox="1"/>
          <p:nvPr/>
        </p:nvSpPr>
        <p:spPr>
          <a:xfrm>
            <a:off x="7709618" y="4343106"/>
            <a:ext cx="1857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Figure of merit (efficiency)</a:t>
            </a:r>
          </a:p>
        </p:txBody>
      </p:sp>
    </p:spTree>
    <p:extLst>
      <p:ext uri="{BB962C8B-B14F-4D97-AF65-F5344CB8AC3E}">
        <p14:creationId xmlns:p14="http://schemas.microsoft.com/office/powerpoint/2010/main" val="40037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18373-DAD6-6F89-8C5B-2AFBA4E6A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37A3-BBE6-D6B6-D27F-0C172798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Topological insulators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742C4-6111-10BA-52FD-86346DD3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F4C6FB-5169-0A72-8881-01F9C4591939}"/>
              </a:ext>
            </a:extLst>
          </p:cNvPr>
          <p:cNvSpPr/>
          <p:nvPr/>
        </p:nvSpPr>
        <p:spPr>
          <a:xfrm>
            <a:off x="1234563" y="3172772"/>
            <a:ext cx="570271" cy="50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63AF236-8699-7FB2-0A9D-E39B47DB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193" y="2153141"/>
            <a:ext cx="7913291" cy="171556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69EBFC1-B43E-00A8-E399-BA9FC9C8C1BA}"/>
              </a:ext>
            </a:extLst>
          </p:cNvPr>
          <p:cNvSpPr txBox="1"/>
          <p:nvPr/>
        </p:nvSpPr>
        <p:spPr>
          <a:xfrm>
            <a:off x="1916853" y="9118720"/>
            <a:ext cx="5099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D. </a:t>
            </a:r>
            <a:r>
              <a:rPr lang="en-GB" sz="1400" dirty="0" err="1"/>
              <a:t>Apalkov</a:t>
            </a:r>
            <a:r>
              <a:rPr lang="en-GB" sz="1400" dirty="0"/>
              <a:t> et al., </a:t>
            </a:r>
            <a:r>
              <a:rPr lang="en-GB" sz="1400" i="1" dirty="0"/>
              <a:t>Proc. IEEE </a:t>
            </a:r>
            <a:r>
              <a:rPr lang="en-GB" sz="1400" b="1" dirty="0"/>
              <a:t>104</a:t>
            </a:r>
            <a:r>
              <a:rPr lang="en-GB" sz="1400" dirty="0"/>
              <a:t>, 1796 (2016)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EFF29F-0F1B-A1DD-FE44-2A4F6ADF4AD7}"/>
              </a:ext>
            </a:extLst>
          </p:cNvPr>
          <p:cNvSpPr txBox="1"/>
          <p:nvPr/>
        </p:nvSpPr>
        <p:spPr>
          <a:xfrm>
            <a:off x="6426649" y="5898175"/>
            <a:ext cx="2024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STT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3DBDE5-F073-F8B6-CF94-BEDACF01CF4A}"/>
              </a:ext>
            </a:extLst>
          </p:cNvPr>
          <p:cNvSpPr txBox="1"/>
          <p:nvPr/>
        </p:nvSpPr>
        <p:spPr>
          <a:xfrm>
            <a:off x="7345406" y="9113299"/>
            <a:ext cx="3746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X. Han et al., </a:t>
            </a:r>
            <a:r>
              <a:rPr lang="fr-FR" sz="1400" i="1" dirty="0" err="1"/>
              <a:t>Appl</a:t>
            </a:r>
            <a:r>
              <a:rPr lang="fr-FR" sz="1400" i="1" dirty="0"/>
              <a:t>. Phys. </a:t>
            </a:r>
            <a:r>
              <a:rPr lang="fr-FR" sz="1400" i="1" dirty="0" err="1"/>
              <a:t>Lett</a:t>
            </a:r>
            <a:r>
              <a:rPr lang="fr-FR" sz="1400" i="1" dirty="0"/>
              <a:t>.</a:t>
            </a:r>
            <a:r>
              <a:rPr lang="fr-FR" sz="1400" dirty="0"/>
              <a:t> </a:t>
            </a:r>
            <a:r>
              <a:rPr lang="fr-FR" sz="1400" b="1" dirty="0"/>
              <a:t>118</a:t>
            </a:r>
            <a:r>
              <a:rPr lang="fr-FR" sz="1400" dirty="0"/>
              <a:t>, 120502 (2021)</a:t>
            </a:r>
            <a:endParaRPr lang="en-GB" sz="14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BD110D5-600F-2603-F2E8-8589E14E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298" y="6495844"/>
            <a:ext cx="2388472" cy="173512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1598A7A-6099-8E20-7FC9-1583BA413710}"/>
              </a:ext>
            </a:extLst>
          </p:cNvPr>
          <p:cNvCxnSpPr/>
          <p:nvPr/>
        </p:nvCxnSpPr>
        <p:spPr>
          <a:xfrm flipV="1">
            <a:off x="6819953" y="8363700"/>
            <a:ext cx="0" cy="885524"/>
          </a:xfrm>
          <a:prstGeom prst="straightConnector1">
            <a:avLst/>
          </a:prstGeom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114D44EF-9381-A5D6-EEC1-8949D2BF8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605978" y="6445044"/>
            <a:ext cx="2388472" cy="173512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A62FBF2-E756-75DD-5993-D8C6A7074FB8}"/>
              </a:ext>
            </a:extLst>
          </p:cNvPr>
          <p:cNvSpPr txBox="1"/>
          <p:nvPr/>
        </p:nvSpPr>
        <p:spPr>
          <a:xfrm>
            <a:off x="10503160" y="5898175"/>
            <a:ext cx="2024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SOT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36B9DC2-114B-723F-0EE0-977A013D0B6E}"/>
              </a:ext>
            </a:extLst>
          </p:cNvPr>
          <p:cNvSpPr/>
          <p:nvPr/>
        </p:nvSpPr>
        <p:spPr>
          <a:xfrm>
            <a:off x="9058265" y="8167467"/>
            <a:ext cx="3534697" cy="444618"/>
          </a:xfrm>
          <a:prstGeom prst="rect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61ACC02-714A-D2D4-4DFB-E86A96B982A7}"/>
              </a:ext>
            </a:extLst>
          </p:cNvPr>
          <p:cNvCxnSpPr/>
          <p:nvPr/>
        </p:nvCxnSpPr>
        <p:spPr>
          <a:xfrm rot="5400000" flipV="1">
            <a:off x="10776551" y="7946338"/>
            <a:ext cx="0" cy="885524"/>
          </a:xfrm>
          <a:prstGeom prst="straightConnector1">
            <a:avLst/>
          </a:prstGeom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4D60AE-0BBB-18DA-569E-203DD2185624}"/>
              </a:ext>
            </a:extLst>
          </p:cNvPr>
          <p:cNvSpPr txBox="1"/>
          <p:nvPr/>
        </p:nvSpPr>
        <p:spPr>
          <a:xfrm>
            <a:off x="13327747" y="6628183"/>
            <a:ext cx="353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STT needs high current through the MTJ to change state – impact on endurance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DAA06-FF7E-8D7F-A178-638534D3E6DE}"/>
              </a:ext>
            </a:extLst>
          </p:cNvPr>
          <p:cNvSpPr txBox="1"/>
          <p:nvPr/>
        </p:nvSpPr>
        <p:spPr>
          <a:xfrm>
            <a:off x="13327747" y="7769302"/>
            <a:ext cx="3534695" cy="923330"/>
          </a:xfrm>
          <a:prstGeom prst="rect">
            <a:avLst/>
          </a:prstGeom>
          <a:solidFill>
            <a:srgbClr val="7030A0">
              <a:alpha val="15000"/>
            </a:srgbClr>
          </a:solidFill>
        </p:spPr>
        <p:txBody>
          <a:bodyPr wrap="square">
            <a:spAutoFit/>
          </a:bodyPr>
          <a:lstStyle/>
          <a:p>
            <a:r>
              <a:rPr lang="en-GB" b="1" dirty="0"/>
              <a:t>SOT</a:t>
            </a:r>
            <a:r>
              <a:rPr lang="en-GB" dirty="0"/>
              <a:t> should allow for more </a:t>
            </a:r>
            <a:r>
              <a:rPr lang="en-GB" b="1" dirty="0"/>
              <a:t>energy-efficient switching </a:t>
            </a:r>
            <a:r>
              <a:rPr lang="en-GB" dirty="0"/>
              <a:t>and higher endurance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BF93F-01FF-7EFE-FD26-E33F3BAA10EC}"/>
              </a:ext>
            </a:extLst>
          </p:cNvPr>
          <p:cNvSpPr txBox="1"/>
          <p:nvPr/>
        </p:nvSpPr>
        <p:spPr>
          <a:xfrm>
            <a:off x="9753009" y="6568210"/>
            <a:ext cx="653774" cy="369332"/>
          </a:xfrm>
          <a:prstGeom prst="rect">
            <a:avLst/>
          </a:prstGeom>
          <a:solidFill>
            <a:srgbClr val="AD9BD8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9B254F-2C4A-A790-DFF6-96C939E3E4AE}"/>
              </a:ext>
            </a:extLst>
          </p:cNvPr>
          <p:cNvSpPr txBox="1"/>
          <p:nvPr/>
        </p:nvSpPr>
        <p:spPr>
          <a:xfrm>
            <a:off x="9751304" y="7134442"/>
            <a:ext cx="724146" cy="369332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06C07-FAAD-FAD2-59BC-CDB4F8DA9940}"/>
              </a:ext>
            </a:extLst>
          </p:cNvPr>
          <p:cNvSpPr txBox="1"/>
          <p:nvPr/>
        </p:nvSpPr>
        <p:spPr>
          <a:xfrm>
            <a:off x="9786490" y="7691857"/>
            <a:ext cx="653774" cy="369332"/>
          </a:xfrm>
          <a:prstGeom prst="rect">
            <a:avLst/>
          </a:prstGeom>
          <a:solidFill>
            <a:srgbClr val="38026E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9F7910-841A-0512-50CD-61D3C0177371}"/>
              </a:ext>
            </a:extLst>
          </p:cNvPr>
          <p:cNvGrpSpPr/>
          <p:nvPr/>
        </p:nvGrpSpPr>
        <p:grpSpPr>
          <a:xfrm>
            <a:off x="477538" y="3082233"/>
            <a:ext cx="4630297" cy="5355186"/>
            <a:chOff x="422118" y="3082233"/>
            <a:chExt cx="4630297" cy="53551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C453AA-0449-B9D0-99F8-713F50939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118" y="3082233"/>
              <a:ext cx="4630297" cy="53551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DED9E3-73FB-D8FA-CEB0-7F08F88FA199}"/>
                </a:ext>
              </a:extLst>
            </p:cNvPr>
            <p:cNvSpPr/>
            <p:nvPr/>
          </p:nvSpPr>
          <p:spPr>
            <a:xfrm>
              <a:off x="484909" y="3172772"/>
              <a:ext cx="772391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EE8EF38-25E5-01D1-EC3A-E79F93B60196}"/>
              </a:ext>
            </a:extLst>
          </p:cNvPr>
          <p:cNvSpPr txBox="1"/>
          <p:nvPr/>
        </p:nvSpPr>
        <p:spPr>
          <a:xfrm>
            <a:off x="4998367" y="2716207"/>
            <a:ext cx="3264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Magnetization dynamics:</a:t>
            </a:r>
            <a:r>
              <a:rPr lang="en-GB" sz="2000" dirty="0"/>
              <a:t> Landau-Lifshitz-Gilbert (LLG) equation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57281E-2F4D-C4AB-E0BA-7D082B05AE60}"/>
              </a:ext>
            </a:extLst>
          </p:cNvPr>
          <p:cNvSpPr txBox="1"/>
          <p:nvPr/>
        </p:nvSpPr>
        <p:spPr>
          <a:xfrm>
            <a:off x="448764" y="2894485"/>
            <a:ext cx="1613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Effective field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606F5B-D3AF-98D2-BEF6-9D7670400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721" y="3799872"/>
            <a:ext cx="9429750" cy="19907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29DE0C-16AF-0260-F2C3-DE1CEDA93789}"/>
              </a:ext>
            </a:extLst>
          </p:cNvPr>
          <p:cNvSpPr txBox="1"/>
          <p:nvPr/>
        </p:nvSpPr>
        <p:spPr>
          <a:xfrm>
            <a:off x="5397668" y="4197226"/>
            <a:ext cx="1487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With STT current 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D904771-2DA0-D9C1-8E32-D9A51644EF4A}"/>
              </a:ext>
            </a:extLst>
          </p:cNvPr>
          <p:cNvSpPr/>
          <p:nvPr/>
        </p:nvSpPr>
        <p:spPr>
          <a:xfrm>
            <a:off x="6871294" y="4614202"/>
            <a:ext cx="568594" cy="4616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BEAFF0BC-AF83-2AB9-6EB2-6F108EB6EFAD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387798"/>
          </a:xfrm>
        </p:spPr>
        <p:txBody>
          <a:bodyPr/>
          <a:lstStyle/>
          <a:p>
            <a:r>
              <a:rPr lang="en-GB" dirty="0"/>
              <a:t>TIs for spin-</a:t>
            </a:r>
            <a:r>
              <a:rPr lang="en-GB" dirty="0" err="1"/>
              <a:t>orbitronics</a:t>
            </a:r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E7F3F4-6CF3-EFCC-BA7D-4FB01ACB45C4}"/>
              </a:ext>
            </a:extLst>
          </p:cNvPr>
          <p:cNvSpPr/>
          <p:nvPr/>
        </p:nvSpPr>
        <p:spPr>
          <a:xfrm>
            <a:off x="9707762" y="4800095"/>
            <a:ext cx="310470" cy="522515"/>
          </a:xfrm>
          <a:prstGeom prst="ellipse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D160A4-677D-DB6C-B944-D146A393601C}"/>
              </a:ext>
            </a:extLst>
          </p:cNvPr>
          <p:cNvSpPr txBox="1"/>
          <p:nvPr/>
        </p:nvSpPr>
        <p:spPr>
          <a:xfrm>
            <a:off x="5214076" y="5037845"/>
            <a:ext cx="18546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(SOT is similar)</a:t>
            </a:r>
          </a:p>
        </p:txBody>
      </p:sp>
    </p:spTree>
    <p:extLst>
      <p:ext uri="{BB962C8B-B14F-4D97-AF65-F5344CB8AC3E}">
        <p14:creationId xmlns:p14="http://schemas.microsoft.com/office/powerpoint/2010/main" val="219590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  <p:bldP spid="51" grpId="0" animBg="1"/>
      <p:bldP spid="6" grpId="0"/>
      <p:bldP spid="8" grpId="0" animBg="1"/>
      <p:bldP spid="9" grpId="0" animBg="1"/>
      <p:bldP spid="10" grpId="0" animBg="1"/>
      <p:bldP spid="11" grpId="0" animBg="1"/>
      <p:bldP spid="20" grpId="0"/>
      <p:bldP spid="21" grpId="0" animBg="1"/>
      <p:bldP spid="2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2F65-9B35-C81D-7A6D-360F820E5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A77A76D-77AD-C9BC-E7E9-0007BCE6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18" y="3131692"/>
            <a:ext cx="4863606" cy="136624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82BC1EF-4CD9-2063-5AB7-9FE3A7BCB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54" y="4474568"/>
            <a:ext cx="4863606" cy="1362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45F87-D0E5-1982-6811-49D3442C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4235"/>
            <a:ext cx="15773400" cy="830997"/>
          </a:xfrm>
        </p:spPr>
        <p:txBody>
          <a:bodyPr/>
          <a:lstStyle/>
          <a:p>
            <a:r>
              <a:rPr lang="en-GB" dirty="0"/>
              <a:t>Topological insulators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858936-6FA4-773B-B6FE-13E8FE1E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04DF-393A-48B7-849F-2AFEE9D724E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D3CAFF-513B-6CF0-DB1D-B1EA4F0FC305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1257300" y="1789200"/>
            <a:ext cx="15775200" cy="387798"/>
          </a:xfrm>
        </p:spPr>
        <p:txBody>
          <a:bodyPr/>
          <a:lstStyle/>
          <a:p>
            <a:r>
              <a:rPr lang="en-GB" dirty="0"/>
              <a:t>Energy-efficient computing</a:t>
            </a:r>
          </a:p>
        </p:txBody>
      </p:sp>
      <p:pic>
        <p:nvPicPr>
          <p:cNvPr id="4" name="Picture 4" descr="Resultado de imagem para human brain">
            <a:extLst>
              <a:ext uri="{FF2B5EF4-FFF2-40B4-BE49-F238E27FC236}">
                <a16:creationId xmlns:a16="http://schemas.microsoft.com/office/drawing/2014/main" id="{1B18A7BA-1E8D-EB74-85A9-A67242B71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69" y="6367644"/>
            <a:ext cx="4190478" cy="287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20">
            <a:extLst>
              <a:ext uri="{FF2B5EF4-FFF2-40B4-BE49-F238E27FC236}">
                <a16:creationId xmlns:a16="http://schemas.microsoft.com/office/drawing/2014/main" id="{92289792-8BBB-3335-A4E0-25F52D1D4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7339" y="9326115"/>
            <a:ext cx="1739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b="1" dirty="0">
                <a:solidFill>
                  <a:srgbClr val="00B050"/>
                </a:solidFill>
              </a:rPr>
              <a:t>25 W</a:t>
            </a:r>
          </a:p>
        </p:txBody>
      </p:sp>
      <p:sp>
        <p:nvSpPr>
          <p:cNvPr id="7" name="CaixaDeTexto 21">
            <a:extLst>
              <a:ext uri="{FF2B5EF4-FFF2-40B4-BE49-F238E27FC236}">
                <a16:creationId xmlns:a16="http://schemas.microsoft.com/office/drawing/2014/main" id="{6FB41892-CBF3-F015-880C-21D386350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576" y="5704049"/>
            <a:ext cx="230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b="1" dirty="0">
                <a:solidFill>
                  <a:srgbClr val="FF0000"/>
                </a:solidFill>
              </a:rPr>
              <a:t>1.4 MW</a:t>
            </a:r>
          </a:p>
        </p:txBody>
      </p:sp>
      <p:sp>
        <p:nvSpPr>
          <p:cNvPr id="10" name="CaixaDeTexto 11">
            <a:extLst>
              <a:ext uri="{FF2B5EF4-FFF2-40B4-BE49-F238E27FC236}">
                <a16:creationId xmlns:a16="http://schemas.microsoft.com/office/drawing/2014/main" id="{DE29239D-BC30-81DA-F16C-CD9691EB8F99}"/>
              </a:ext>
            </a:extLst>
          </p:cNvPr>
          <p:cNvSpPr txBox="1"/>
          <p:nvPr/>
        </p:nvSpPr>
        <p:spPr>
          <a:xfrm>
            <a:off x="1070961" y="5952291"/>
            <a:ext cx="3805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Q. </a:t>
            </a:r>
            <a:r>
              <a:rPr lang="pt-PT" sz="1400" dirty="0" err="1"/>
              <a:t>Xia</a:t>
            </a:r>
            <a:r>
              <a:rPr lang="pt-PT" sz="1400" dirty="0"/>
              <a:t> </a:t>
            </a:r>
            <a:r>
              <a:rPr lang="pt-PT" sz="1400" dirty="0" err="1"/>
              <a:t>and</a:t>
            </a:r>
            <a:r>
              <a:rPr lang="pt-PT" sz="1400" dirty="0"/>
              <a:t> J. J. Yang., </a:t>
            </a:r>
            <a:r>
              <a:rPr lang="pt-PT" sz="1400" i="1" dirty="0" err="1"/>
              <a:t>Nat</a:t>
            </a:r>
            <a:r>
              <a:rPr lang="pt-PT" sz="1400" i="1" dirty="0"/>
              <a:t>. </a:t>
            </a:r>
            <a:r>
              <a:rPr lang="pt-PT" sz="1400" i="1" dirty="0" err="1"/>
              <a:t>Mater</a:t>
            </a:r>
            <a:r>
              <a:rPr lang="pt-PT" sz="1400" i="1" dirty="0"/>
              <a:t>. </a:t>
            </a:r>
            <a:r>
              <a:rPr lang="pt-PT" sz="1400" b="1" i="1" dirty="0"/>
              <a:t>18</a:t>
            </a:r>
            <a:r>
              <a:rPr lang="pt-PT" sz="1400" i="1" dirty="0"/>
              <a:t>: 309 </a:t>
            </a:r>
            <a:r>
              <a:rPr lang="pt-PT" sz="1400" dirty="0"/>
              <a:t>(2019)</a:t>
            </a:r>
          </a:p>
        </p:txBody>
      </p:sp>
      <p:sp>
        <p:nvSpPr>
          <p:cNvPr id="11" name="CaixaDeTexto 12">
            <a:extLst>
              <a:ext uri="{FF2B5EF4-FFF2-40B4-BE49-F238E27FC236}">
                <a16:creationId xmlns:a16="http://schemas.microsoft.com/office/drawing/2014/main" id="{095E0E6D-546C-88C8-BB95-66717D4C84B9}"/>
              </a:ext>
            </a:extLst>
          </p:cNvPr>
          <p:cNvSpPr txBox="1"/>
          <p:nvPr/>
        </p:nvSpPr>
        <p:spPr>
          <a:xfrm>
            <a:off x="1353409" y="2725873"/>
            <a:ext cx="2870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/>
              <a:t>Artificial </a:t>
            </a:r>
            <a:r>
              <a:rPr lang="pt-PT" sz="2000" b="1" dirty="0" err="1"/>
              <a:t>Intelligence</a:t>
            </a:r>
            <a:endParaRPr lang="pt-PT" sz="2000" b="1" dirty="0"/>
          </a:p>
        </p:txBody>
      </p:sp>
      <p:pic>
        <p:nvPicPr>
          <p:cNvPr id="12" name="Picture 2" descr="Resultado de imagem para IBM Watson">
            <a:extLst>
              <a:ext uri="{FF2B5EF4-FFF2-40B4-BE49-F238E27FC236}">
                <a16:creationId xmlns:a16="http://schemas.microsoft.com/office/drawing/2014/main" id="{08ECE3A5-063C-2648-68E4-0A260751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69" y="2830732"/>
            <a:ext cx="4190479" cy="279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3" descr="Uma imagem com símbolo, sentado, laranja, alimentação&#10;&#10;Descrição gerada automaticamente">
            <a:extLst>
              <a:ext uri="{FF2B5EF4-FFF2-40B4-BE49-F238E27FC236}">
                <a16:creationId xmlns:a16="http://schemas.microsoft.com/office/drawing/2014/main" id="{754B65B7-8396-6B8B-2FA3-2A8B549066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1" y="6506705"/>
            <a:ext cx="4679473" cy="3168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7D81C6-9E60-64CC-9F07-E137FABC0CD8}"/>
              </a:ext>
            </a:extLst>
          </p:cNvPr>
          <p:cNvSpPr txBox="1"/>
          <p:nvPr/>
        </p:nvSpPr>
        <p:spPr>
          <a:xfrm>
            <a:off x="13776594" y="2072055"/>
            <a:ext cx="1965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Magnetic tunnel junction (MTJ) on a TI (SOT layer)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30623-D289-C55E-8CAC-0151B6D01D07}"/>
              </a:ext>
            </a:extLst>
          </p:cNvPr>
          <p:cNvSpPr txBox="1"/>
          <p:nvPr/>
        </p:nvSpPr>
        <p:spPr>
          <a:xfrm>
            <a:off x="10968228" y="4187874"/>
            <a:ext cx="2071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Spin-momentum locking in TIs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CC8506-A16D-AF81-D7E8-2975319C9497}"/>
              </a:ext>
            </a:extLst>
          </p:cNvPr>
          <p:cNvSpPr txBox="1"/>
          <p:nvPr/>
        </p:nvSpPr>
        <p:spPr>
          <a:xfrm>
            <a:off x="13662178" y="4033986"/>
            <a:ext cx="2432484" cy="1015663"/>
          </a:xfrm>
          <a:prstGeom prst="rect">
            <a:avLst/>
          </a:prstGeom>
          <a:solidFill>
            <a:srgbClr val="D79D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Energy-efficient magnetization switching with SOT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C544D4-3664-B6DA-C99E-BCB3DB42E30F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13039730" y="4541817"/>
            <a:ext cx="622448" cy="1"/>
          </a:xfrm>
          <a:prstGeom prst="straightConnector1">
            <a:avLst/>
          </a:prstGeom>
          <a:ln w="63500" cap="rnd">
            <a:solidFill>
              <a:srgbClr val="D79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9D8304E-675C-38E8-A0C4-6D07667C1E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13" y="2012389"/>
            <a:ext cx="2500579" cy="211170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670E1F-8D13-0DA2-1F06-22A82C9C5033}"/>
              </a:ext>
            </a:extLst>
          </p:cNvPr>
          <p:cNvCxnSpPr>
            <a:endCxn id="14" idx="1"/>
          </p:cNvCxnSpPr>
          <p:nvPr/>
        </p:nvCxnSpPr>
        <p:spPr>
          <a:xfrm flipV="1">
            <a:off x="12915977" y="2533720"/>
            <a:ext cx="860617" cy="238181"/>
          </a:xfrm>
          <a:prstGeom prst="straightConnector1">
            <a:avLst/>
          </a:prstGeom>
          <a:ln w="63500" cap="rnd">
            <a:solidFill>
              <a:srgbClr val="D79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161D47E-C262-3009-EE15-A70D8EFA74BF}"/>
              </a:ext>
            </a:extLst>
          </p:cNvPr>
          <p:cNvSpPr/>
          <p:nvPr/>
        </p:nvSpPr>
        <p:spPr>
          <a:xfrm>
            <a:off x="10934900" y="6422771"/>
            <a:ext cx="1737782" cy="679013"/>
          </a:xfrm>
          <a:prstGeom prst="rect">
            <a:avLst/>
          </a:prstGeom>
          <a:solidFill>
            <a:srgbClr val="D7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FFF5D9"/>
                </a:solidFill>
              </a:rPr>
              <a:t>Non-volatile memory devices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BF6C7C-211C-AEFC-CBC1-F8B41201668D}"/>
              </a:ext>
            </a:extLst>
          </p:cNvPr>
          <p:cNvSpPr/>
          <p:nvPr/>
        </p:nvSpPr>
        <p:spPr>
          <a:xfrm>
            <a:off x="13959024" y="6432815"/>
            <a:ext cx="1737782" cy="679013"/>
          </a:xfrm>
          <a:prstGeom prst="rect">
            <a:avLst/>
          </a:prstGeom>
          <a:solidFill>
            <a:srgbClr val="D7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FFF5D9"/>
                </a:solidFill>
              </a:rPr>
              <a:t>Nano-oscillators</a:t>
            </a:r>
          </a:p>
        </p:txBody>
      </p:sp>
      <p:cxnSp>
        <p:nvCxnSpPr>
          <p:cNvPr id="22" name="Elbow Connector 51">
            <a:extLst>
              <a:ext uri="{FF2B5EF4-FFF2-40B4-BE49-F238E27FC236}">
                <a16:creationId xmlns:a16="http://schemas.microsoft.com/office/drawing/2014/main" id="{A323F0A2-C9C9-2256-C6EC-CB097260673A}"/>
              </a:ext>
            </a:extLst>
          </p:cNvPr>
          <p:cNvCxnSpPr>
            <a:endCxn id="20" idx="0"/>
          </p:cNvCxnSpPr>
          <p:nvPr/>
        </p:nvCxnSpPr>
        <p:spPr>
          <a:xfrm rot="5400000">
            <a:off x="12286866" y="5389855"/>
            <a:ext cx="549841" cy="1515990"/>
          </a:xfrm>
          <a:prstGeom prst="bentConnector3">
            <a:avLst>
              <a:gd name="adj1" fmla="val 30088"/>
            </a:avLst>
          </a:prstGeom>
          <a:ln w="63500">
            <a:solidFill>
              <a:srgbClr val="D79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53">
            <a:extLst>
              <a:ext uri="{FF2B5EF4-FFF2-40B4-BE49-F238E27FC236}">
                <a16:creationId xmlns:a16="http://schemas.microsoft.com/office/drawing/2014/main" id="{4A684B50-9CE5-5330-ADE7-4DEB7F7385E4}"/>
              </a:ext>
            </a:extLst>
          </p:cNvPr>
          <p:cNvCxnSpPr>
            <a:endCxn id="21" idx="0"/>
          </p:cNvCxnSpPr>
          <p:nvPr/>
        </p:nvCxnSpPr>
        <p:spPr>
          <a:xfrm rot="16200000" flipH="1">
            <a:off x="13793906" y="5398805"/>
            <a:ext cx="559885" cy="1508134"/>
          </a:xfrm>
          <a:prstGeom prst="bentConnector3">
            <a:avLst>
              <a:gd name="adj1" fmla="val 29585"/>
            </a:avLst>
          </a:prstGeom>
          <a:ln w="63500">
            <a:solidFill>
              <a:srgbClr val="D79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2F03A4D-E2A4-EDB0-CCFD-BCFF22108FDE}"/>
              </a:ext>
            </a:extLst>
          </p:cNvPr>
          <p:cNvSpPr/>
          <p:nvPr/>
        </p:nvSpPr>
        <p:spPr>
          <a:xfrm>
            <a:off x="10934900" y="7475355"/>
            <a:ext cx="1737782" cy="679013"/>
          </a:xfrm>
          <a:prstGeom prst="rect">
            <a:avLst/>
          </a:prstGeom>
          <a:solidFill>
            <a:srgbClr val="D7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FFF5D9"/>
                </a:solidFill>
              </a:rPr>
              <a:t>Artificial synapses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F0D425-70CC-445F-B180-355568CD8FC7}"/>
              </a:ext>
            </a:extLst>
          </p:cNvPr>
          <p:cNvSpPr/>
          <p:nvPr/>
        </p:nvSpPr>
        <p:spPr>
          <a:xfrm>
            <a:off x="13959024" y="7480420"/>
            <a:ext cx="1737782" cy="679013"/>
          </a:xfrm>
          <a:prstGeom prst="rect">
            <a:avLst/>
          </a:prstGeom>
          <a:solidFill>
            <a:srgbClr val="D7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FFF5D9"/>
                </a:solidFill>
              </a:rPr>
              <a:t>Artificial spiking neurons</a:t>
            </a:r>
          </a:p>
        </p:txBody>
      </p:sp>
      <p:pic>
        <p:nvPicPr>
          <p:cNvPr id="26" name="Imagem 4" descr="Uma imagem com mapa&#10;&#10;Descrição gerada automaticamente">
            <a:extLst>
              <a:ext uri="{FF2B5EF4-FFF2-40B4-BE49-F238E27FC236}">
                <a16:creationId xmlns:a16="http://schemas.microsoft.com/office/drawing/2014/main" id="{3C4C9137-E7E0-B968-F8DF-A2436FA26C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443" y="8159433"/>
            <a:ext cx="1214934" cy="10326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17E765F-08D9-B166-A25D-1A4ED407D7DC}"/>
              </a:ext>
            </a:extLst>
          </p:cNvPr>
          <p:cNvSpPr txBox="1"/>
          <p:nvPr/>
        </p:nvSpPr>
        <p:spPr>
          <a:xfrm>
            <a:off x="11512303" y="9244488"/>
            <a:ext cx="3645404" cy="400110"/>
          </a:xfrm>
          <a:prstGeom prst="rect">
            <a:avLst/>
          </a:prstGeom>
          <a:solidFill>
            <a:srgbClr val="D79D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Brain-inspired computing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AFAC51E-6351-7696-C49D-3FD7FD09EB60}"/>
              </a:ext>
            </a:extLst>
          </p:cNvPr>
          <p:cNvCxnSpPr>
            <a:stCxn id="20" idx="2"/>
            <a:endCxn id="24" idx="0"/>
          </p:cNvCxnSpPr>
          <p:nvPr/>
        </p:nvCxnSpPr>
        <p:spPr>
          <a:xfrm>
            <a:off x="11803791" y="7101784"/>
            <a:ext cx="0" cy="373571"/>
          </a:xfrm>
          <a:prstGeom prst="straightConnector1">
            <a:avLst/>
          </a:prstGeom>
          <a:ln w="63500">
            <a:solidFill>
              <a:srgbClr val="D79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6873A74-0A7A-CF6E-2A70-655EAEE40595}"/>
              </a:ext>
            </a:extLst>
          </p:cNvPr>
          <p:cNvCxnSpPr>
            <a:stCxn id="21" idx="2"/>
            <a:endCxn id="25" idx="0"/>
          </p:cNvCxnSpPr>
          <p:nvPr/>
        </p:nvCxnSpPr>
        <p:spPr>
          <a:xfrm>
            <a:off x="14827915" y="7111828"/>
            <a:ext cx="0" cy="368592"/>
          </a:xfrm>
          <a:prstGeom prst="straightConnector1">
            <a:avLst/>
          </a:prstGeom>
          <a:ln w="63500">
            <a:solidFill>
              <a:srgbClr val="D79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Google Shape;8056;p46">
            <a:extLst>
              <a:ext uri="{FF2B5EF4-FFF2-40B4-BE49-F238E27FC236}">
                <a16:creationId xmlns:a16="http://schemas.microsoft.com/office/drawing/2014/main" id="{F76BB2A6-83FC-3397-DB7F-B71F8C50E6B0}"/>
              </a:ext>
            </a:extLst>
          </p:cNvPr>
          <p:cNvSpPr/>
          <p:nvPr/>
        </p:nvSpPr>
        <p:spPr>
          <a:xfrm rot="9254014" flipH="1">
            <a:off x="11749445" y="8237598"/>
            <a:ext cx="556274" cy="593477"/>
          </a:xfrm>
          <a:custGeom>
            <a:avLst/>
            <a:gdLst/>
            <a:ahLst/>
            <a:cxnLst/>
            <a:rect l="l" t="t" r="r" b="b"/>
            <a:pathLst>
              <a:path w="13659" h="17883" extrusionOk="0">
                <a:moveTo>
                  <a:pt x="6026" y="1"/>
                </a:moveTo>
                <a:lnTo>
                  <a:pt x="7644" y="1229"/>
                </a:lnTo>
                <a:cubicBezTo>
                  <a:pt x="6336" y="1768"/>
                  <a:pt x="5131" y="2548"/>
                  <a:pt x="4109" y="3536"/>
                </a:cubicBezTo>
                <a:cubicBezTo>
                  <a:pt x="2767" y="4787"/>
                  <a:pt x="1745" y="6347"/>
                  <a:pt x="1148" y="8081"/>
                </a:cubicBezTo>
                <a:cubicBezTo>
                  <a:pt x="1" y="11512"/>
                  <a:pt x="701" y="15254"/>
                  <a:pt x="2698" y="17882"/>
                </a:cubicBezTo>
                <a:cubicBezTo>
                  <a:pt x="1206" y="14944"/>
                  <a:pt x="1332" y="11409"/>
                  <a:pt x="2801" y="8804"/>
                </a:cubicBezTo>
                <a:cubicBezTo>
                  <a:pt x="3524" y="7518"/>
                  <a:pt x="4546" y="6428"/>
                  <a:pt x="5785" y="5636"/>
                </a:cubicBezTo>
                <a:cubicBezTo>
                  <a:pt x="6749" y="5005"/>
                  <a:pt x="7828" y="4568"/>
                  <a:pt x="8964" y="4362"/>
                </a:cubicBezTo>
                <a:lnTo>
                  <a:pt x="8964" y="4362"/>
                </a:lnTo>
                <a:lnTo>
                  <a:pt x="8620" y="6003"/>
                </a:lnTo>
                <a:lnTo>
                  <a:pt x="13658" y="678"/>
                </a:lnTo>
                <a:lnTo>
                  <a:pt x="6026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8056;p46">
            <a:extLst>
              <a:ext uri="{FF2B5EF4-FFF2-40B4-BE49-F238E27FC236}">
                <a16:creationId xmlns:a16="http://schemas.microsoft.com/office/drawing/2014/main" id="{CB5B2926-5F2B-D196-996F-7EEB3DCD942E}"/>
              </a:ext>
            </a:extLst>
          </p:cNvPr>
          <p:cNvSpPr/>
          <p:nvPr/>
        </p:nvSpPr>
        <p:spPr>
          <a:xfrm rot="12345986">
            <a:off x="14334762" y="8221736"/>
            <a:ext cx="556274" cy="593477"/>
          </a:xfrm>
          <a:custGeom>
            <a:avLst/>
            <a:gdLst/>
            <a:ahLst/>
            <a:cxnLst/>
            <a:rect l="l" t="t" r="r" b="b"/>
            <a:pathLst>
              <a:path w="13659" h="17883" extrusionOk="0">
                <a:moveTo>
                  <a:pt x="6026" y="1"/>
                </a:moveTo>
                <a:lnTo>
                  <a:pt x="7644" y="1229"/>
                </a:lnTo>
                <a:cubicBezTo>
                  <a:pt x="6336" y="1768"/>
                  <a:pt x="5131" y="2548"/>
                  <a:pt x="4109" y="3536"/>
                </a:cubicBezTo>
                <a:cubicBezTo>
                  <a:pt x="2767" y="4787"/>
                  <a:pt x="1745" y="6347"/>
                  <a:pt x="1148" y="8081"/>
                </a:cubicBezTo>
                <a:cubicBezTo>
                  <a:pt x="1" y="11512"/>
                  <a:pt x="701" y="15254"/>
                  <a:pt x="2698" y="17882"/>
                </a:cubicBezTo>
                <a:cubicBezTo>
                  <a:pt x="1206" y="14944"/>
                  <a:pt x="1332" y="11409"/>
                  <a:pt x="2801" y="8804"/>
                </a:cubicBezTo>
                <a:cubicBezTo>
                  <a:pt x="3524" y="7518"/>
                  <a:pt x="4546" y="6428"/>
                  <a:pt x="5785" y="5636"/>
                </a:cubicBezTo>
                <a:cubicBezTo>
                  <a:pt x="6749" y="5005"/>
                  <a:pt x="7828" y="4568"/>
                  <a:pt x="8964" y="4362"/>
                </a:cubicBezTo>
                <a:lnTo>
                  <a:pt x="8964" y="4362"/>
                </a:lnTo>
                <a:lnTo>
                  <a:pt x="8620" y="6003"/>
                </a:lnTo>
                <a:lnTo>
                  <a:pt x="13658" y="678"/>
                </a:lnTo>
                <a:lnTo>
                  <a:pt x="6026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295DE48-FB5B-C44E-B892-663424F75D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2"/>
          <a:stretch/>
        </p:blipFill>
        <p:spPr>
          <a:xfrm>
            <a:off x="12349011" y="5143500"/>
            <a:ext cx="2081687" cy="15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3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5" grpId="0"/>
      <p:bldP spid="16" grpId="0" animBg="1"/>
      <p:bldP spid="20" grpId="0" animBg="1"/>
      <p:bldP spid="21" grpId="0" animBg="1"/>
      <p:bldP spid="24" grpId="0" animBg="1"/>
      <p:bldP spid="25" grpId="0" animBg="1"/>
      <p:bldP spid="27" grpId="0" animBg="1"/>
      <p:bldP spid="53" grpId="0" animBg="1"/>
      <p:bldP spid="5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c0773a-8576-49f4-8fb1-1efe7f86a42e" xsi:nil="true"/>
    <lcf76f155ced4ddcb4097134ff3c332f xmlns="b69dfdba-a558-46f7-9066-3b2a9b72373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3948806772C04F8D30E3532BEB66BA" ma:contentTypeVersion="17" ma:contentTypeDescription="Create a new document." ma:contentTypeScope="" ma:versionID="4e52f1de2b3c305460af53b254343c14">
  <xsd:schema xmlns:xsd="http://www.w3.org/2001/XMLSchema" xmlns:xs="http://www.w3.org/2001/XMLSchema" xmlns:p="http://schemas.microsoft.com/office/2006/metadata/properties" xmlns:ns2="b69dfdba-a558-46f7-9066-3b2a9b723731" xmlns:ns3="36c0773a-8576-49f4-8fb1-1efe7f86a42e" targetNamespace="http://schemas.microsoft.com/office/2006/metadata/properties" ma:root="true" ma:fieldsID="ca831a8f5798ca17709f9e1a4867c0d5" ns2:_="" ns3:_="">
    <xsd:import namespace="b69dfdba-a558-46f7-9066-3b2a9b723731"/>
    <xsd:import namespace="36c0773a-8576-49f4-8fb1-1efe7f86a4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dfdba-a558-46f7-9066-3b2a9b7237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bf9aad-5b8c-49e1-b65f-0005da502b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0773a-8576-49f4-8fb1-1efe7f86a42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f44e588-d5b3-44a9-bdc4-998742ddcfbe}" ma:internalName="TaxCatchAll" ma:showField="CatchAllData" ma:web="36c0773a-8576-49f4-8fb1-1efe7f86a4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8744A9-0EED-4051-B701-3B4AE024E4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27D6EA-DA45-431A-BA9F-E880644B0ADA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36c0773a-8576-49f4-8fb1-1efe7f86a42e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b69dfdba-a558-46f7-9066-3b2a9b72373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ED9471B-81F8-47C3-8375-B5FCFD5E7E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9dfdba-a558-46f7-9066-3b2a9b723731"/>
    <ds:schemaRef ds:uri="36c0773a-8576-49f4-8fb1-1efe7f86a4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6057</TotalTime>
  <Words>2913</Words>
  <Application>Microsoft Office PowerPoint</Application>
  <PresentationFormat>Custom</PresentationFormat>
  <Paragraphs>433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Cambria Math</vt:lpstr>
      <vt:lpstr>Arial</vt:lpstr>
      <vt:lpstr>Lato Bold</vt:lpstr>
      <vt:lpstr>Verdana Pro Bold</vt:lpstr>
      <vt:lpstr>Lato</vt:lpstr>
      <vt:lpstr>Montserrat</vt:lpstr>
      <vt:lpstr>Aptos</vt:lpstr>
      <vt:lpstr>Montserrat Bold</vt:lpstr>
      <vt:lpstr>Custom Design</vt:lpstr>
      <vt:lpstr>Graph</vt:lpstr>
      <vt:lpstr>Experimental challenges of topological insulators:  from growth to axion electrodynamics</vt:lpstr>
      <vt:lpstr>Topological insulators</vt:lpstr>
      <vt:lpstr>Outline</vt:lpstr>
      <vt:lpstr>Experimental challenges of topological insulators</vt:lpstr>
      <vt:lpstr>Topological insulators</vt:lpstr>
      <vt:lpstr>Topological insulators</vt:lpstr>
      <vt:lpstr>Topological insulators</vt:lpstr>
      <vt:lpstr>Topological insulators</vt:lpstr>
      <vt:lpstr>Topological insulators</vt:lpstr>
      <vt:lpstr>Topological insulators @ INL</vt:lpstr>
      <vt:lpstr>Topological insulators @ INL</vt:lpstr>
      <vt:lpstr>Topological insulators @ INL</vt:lpstr>
      <vt:lpstr>Topological insulators @ INL</vt:lpstr>
      <vt:lpstr>Topological insulators @ INL</vt:lpstr>
      <vt:lpstr>Topological insulators @ INL</vt:lpstr>
      <vt:lpstr>Experimental challenges of TIs</vt:lpstr>
      <vt:lpstr>Topological insulators for axion electrodynamics</vt:lpstr>
      <vt:lpstr>Axion electrodynamics</vt:lpstr>
      <vt:lpstr>Axion electrodynamics with TIs</vt:lpstr>
      <vt:lpstr>Axion electrodynamics with TIs</vt:lpstr>
      <vt:lpstr>Axion electrodynamics with TIs</vt:lpstr>
      <vt:lpstr>Axion electrodynamics with TIs</vt:lpstr>
      <vt:lpstr>Axion electrodynamics with TIs</vt:lpstr>
      <vt:lpstr>Axion electrodynamics with TIs</vt:lpstr>
      <vt:lpstr>Axion electrodynamics with TIs</vt:lpstr>
      <vt:lpstr>Axion electrodynamics with TIs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INL Presentation 2025</dc:title>
  <dc:creator>Carlos Rosário</dc:creator>
  <cp:lastModifiedBy>Carlos Rosário</cp:lastModifiedBy>
  <cp:revision>7</cp:revision>
  <dcterms:created xsi:type="dcterms:W3CDTF">2006-08-16T00:00:00Z</dcterms:created>
  <dcterms:modified xsi:type="dcterms:W3CDTF">2025-06-25T21:30:02Z</dcterms:modified>
  <dc:identifier>DAGZoniAk2o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0x010100503948806772C04F8D30E3532BEB66BA</vt:lpwstr>
  </property>
  <property fmtid="{D5CDD505-2E9C-101B-9397-08002B2CF9AE}" pid="3" name="MSIP_Label_5bc15580-a574-4198-8c0b-cfd9d42e18b1_Enabled">
    <vt:lpwstr>true</vt:lpwstr>
  </property>
  <property fmtid="{D5CDD505-2E9C-101B-9397-08002B2CF9AE}" pid="4" name="MSIP_Label_5bc15580-a574-4198-8c0b-cfd9d42e18b1_SiteId">
    <vt:lpwstr>355b5522-9913-44b7-9660-d3e39ad5f67a</vt:lpwstr>
  </property>
  <property fmtid="{D5CDD505-2E9C-101B-9397-08002B2CF9AE}" pid="5" name="MSIP_Label_5bc15580-a574-4198-8c0b-cfd9d42e18b1_Method">
    <vt:lpwstr>Standard</vt:lpwstr>
  </property>
  <property fmtid="{D5CDD505-2E9C-101B-9397-08002B2CF9AE}" pid="6" name="MSIP_Label_5bc15580-a574-4198-8c0b-cfd9d42e18b1_ContentBits">
    <vt:lpwstr>0</vt:lpwstr>
  </property>
  <property fmtid="{D5CDD505-2E9C-101B-9397-08002B2CF9AE}" pid="7" name="MSIP_Label_5bc15580-a574-4198-8c0b-cfd9d42e18b1_SetDate">
    <vt:lpwstr>2025-01-14T09:03:09Z</vt:lpwstr>
  </property>
  <property fmtid="{D5CDD505-2E9C-101B-9397-08002B2CF9AE}" pid="8" name="MSIP_Label_5bc15580-a574-4198-8c0b-cfd9d42e18b1_ActionId">
    <vt:lpwstr>bd2af991-eb13-4975-ac93-abc73f71b28e</vt:lpwstr>
  </property>
  <property fmtid="{D5CDD505-2E9C-101B-9397-08002B2CF9AE}" pid="9" name="MSIP_Label_5bc15580-a574-4198-8c0b-cfd9d42e18b1_Name">
    <vt:lpwstr>defa4170-0d19-0005-0004-bc88714345d2</vt:lpwstr>
  </property>
</Properties>
</file>